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54" r:id="rId1"/>
  </p:sldMasterIdLst>
  <p:notesMasterIdLst>
    <p:notesMasterId r:id="rId42"/>
  </p:notesMasterIdLst>
  <p:sldIdLst>
    <p:sldId id="256" r:id="rId2"/>
    <p:sldId id="257" r:id="rId3"/>
    <p:sldId id="258" r:id="rId4"/>
    <p:sldId id="259" r:id="rId5"/>
    <p:sldId id="303" r:id="rId6"/>
    <p:sldId id="260" r:id="rId7"/>
    <p:sldId id="261" r:id="rId8"/>
    <p:sldId id="262" r:id="rId9"/>
    <p:sldId id="263" r:id="rId10"/>
    <p:sldId id="304" r:id="rId11"/>
    <p:sldId id="264" r:id="rId12"/>
    <p:sldId id="265" r:id="rId13"/>
    <p:sldId id="266" r:id="rId14"/>
    <p:sldId id="267" r:id="rId15"/>
    <p:sldId id="268" r:id="rId16"/>
    <p:sldId id="293" r:id="rId17"/>
    <p:sldId id="294" r:id="rId18"/>
    <p:sldId id="301" r:id="rId19"/>
    <p:sldId id="302" r:id="rId20"/>
    <p:sldId id="297" r:id="rId21"/>
    <p:sldId id="295" r:id="rId22"/>
    <p:sldId id="299" r:id="rId23"/>
    <p:sldId id="300"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6" r:id="rId38"/>
    <p:sldId id="287" r:id="rId39"/>
    <p:sldId id="298" r:id="rId40"/>
    <p:sldId id="292"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89" autoAdjust="0"/>
    <p:restoredTop sz="86522" autoAdjust="0"/>
  </p:normalViewPr>
  <p:slideViewPr>
    <p:cSldViewPr>
      <p:cViewPr>
        <p:scale>
          <a:sx n="80" d="100"/>
          <a:sy n="80" d="100"/>
        </p:scale>
        <p:origin x="-1074" y="-3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28"/>
    </p:cViewPr>
  </p:sorterViewPr>
  <p:notesViewPr>
    <p:cSldViewPr>
      <p:cViewPr varScale="1">
        <p:scale>
          <a:sx n="91" d="100"/>
          <a:sy n="91" d="100"/>
        </p:scale>
        <p:origin x="-1614" y="-10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F644328-40E6-44FC-866A-B4B12C32A3EB}" type="datetimeFigureOut">
              <a:rPr lang="en-US" smtClean="0"/>
              <a:pPr/>
              <a:t>5/15/2021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2FA33DE-A871-433E-B331-E397423AAE9C}" type="slidenum">
              <a:rPr lang="en-US" smtClean="0"/>
              <a:pPr/>
              <a:t>‹#›</a:t>
            </a:fld>
            <a:endParaRPr lang="en-US"/>
          </a:p>
        </p:txBody>
      </p:sp>
    </p:spTree>
    <p:extLst>
      <p:ext uri="{BB962C8B-B14F-4D97-AF65-F5344CB8AC3E}">
        <p14:creationId xmlns:p14="http://schemas.microsoft.com/office/powerpoint/2010/main" xmlns="" val="86048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A33DE-A871-433E-B331-E397423AAE9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FA33DE-A871-433E-B331-E397423AAE9C}" type="slidenum">
              <a:rPr lang="en-US" smtClean="0"/>
              <a:pPr/>
              <a:t>2</a:t>
            </a:fld>
            <a:endParaRPr lang="en-US"/>
          </a:p>
        </p:txBody>
      </p:sp>
    </p:spTree>
    <p:extLst>
      <p:ext uri="{BB962C8B-B14F-4D97-AF65-F5344CB8AC3E}">
        <p14:creationId xmlns:p14="http://schemas.microsoft.com/office/powerpoint/2010/main" xmlns="" val="16917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A33DE-A871-433E-B331-E397423AAE9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marL="12700">
              <a:lnSpc>
                <a:spcPts val="1240"/>
              </a:lnSpc>
            </a:pPr>
            <a:endParaRPr lang="en-US" dirty="0"/>
          </a:p>
        </p:txBody>
      </p:sp>
      <p:sp>
        <p:nvSpPr>
          <p:cNvPr id="20" name="Footer Placeholder 19"/>
          <p:cNvSpPr>
            <a:spLocks noGrp="1"/>
          </p:cNvSpPr>
          <p:nvPr>
            <p:ph type="ftr" sz="quarter" idx="11"/>
          </p:nvPr>
        </p:nvSpPr>
        <p:spPr/>
        <p:txBody>
          <a:bodyPr/>
          <a:lstStyle>
            <a:extLst/>
          </a:lstStyle>
          <a:p>
            <a:pPr marL="12700">
              <a:lnSpc>
                <a:spcPts val="1240"/>
              </a:lnSpc>
            </a:pPr>
            <a:endParaRPr lang="en-US" dirty="0"/>
          </a:p>
        </p:txBody>
      </p:sp>
      <p:sp>
        <p:nvSpPr>
          <p:cNvPr id="10" name="Slide Number Placeholder 9"/>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marL="12700">
              <a:lnSpc>
                <a:spcPts val="1240"/>
              </a:lnSpc>
            </a:pPr>
            <a:endParaRPr lang="en-US" dirty="0"/>
          </a:p>
        </p:txBody>
      </p:sp>
      <p:sp>
        <p:nvSpPr>
          <p:cNvPr id="5" name="Footer Placeholder 4"/>
          <p:cNvSpPr>
            <a:spLocks noGrp="1"/>
          </p:cNvSpPr>
          <p:nvPr>
            <p:ph type="ftr" sz="quarter" idx="11"/>
          </p:nvPr>
        </p:nvSpPr>
        <p:spPr/>
        <p:txBody>
          <a:bodyPr/>
          <a:lstStyle>
            <a:extLst/>
          </a:lstStyle>
          <a:p>
            <a:pPr marL="12700">
              <a:lnSpc>
                <a:spcPts val="1240"/>
              </a:lnSpc>
            </a:pPr>
            <a:endParaRPr lang="en-US" dirty="0"/>
          </a:p>
        </p:txBody>
      </p:sp>
      <p:sp>
        <p:nvSpPr>
          <p:cNvPr id="6" name="Slide Number Placeholder 5"/>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marL="12700">
              <a:lnSpc>
                <a:spcPts val="1240"/>
              </a:lnSpc>
            </a:pPr>
            <a:endParaRPr lang="en-US" dirty="0"/>
          </a:p>
        </p:txBody>
      </p:sp>
      <p:sp>
        <p:nvSpPr>
          <p:cNvPr id="5" name="Footer Placeholder 4"/>
          <p:cNvSpPr>
            <a:spLocks noGrp="1"/>
          </p:cNvSpPr>
          <p:nvPr>
            <p:ph type="ftr" sz="quarter" idx="11"/>
          </p:nvPr>
        </p:nvSpPr>
        <p:spPr/>
        <p:txBody>
          <a:bodyPr/>
          <a:lstStyle>
            <a:extLst/>
          </a:lstStyle>
          <a:p>
            <a:pPr marL="12700">
              <a:lnSpc>
                <a:spcPts val="1240"/>
              </a:lnSpc>
            </a:pPr>
            <a:endParaRPr lang="en-US" dirty="0"/>
          </a:p>
        </p:txBody>
      </p:sp>
      <p:sp>
        <p:nvSpPr>
          <p:cNvPr id="6" name="Slide Number Placeholder 5"/>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marL="12700">
              <a:lnSpc>
                <a:spcPts val="1240"/>
              </a:lnSpc>
            </a:pPr>
            <a:endParaRPr lang="en-US" dirty="0"/>
          </a:p>
        </p:txBody>
      </p:sp>
      <p:sp>
        <p:nvSpPr>
          <p:cNvPr id="5" name="Footer Placeholder 4"/>
          <p:cNvSpPr>
            <a:spLocks noGrp="1"/>
          </p:cNvSpPr>
          <p:nvPr>
            <p:ph type="ftr" sz="quarter" idx="11"/>
          </p:nvPr>
        </p:nvSpPr>
        <p:spPr/>
        <p:txBody>
          <a:bodyPr/>
          <a:lstStyle>
            <a:extLst/>
          </a:lstStyle>
          <a:p>
            <a:pPr marL="12700">
              <a:lnSpc>
                <a:spcPts val="1240"/>
              </a:lnSpc>
            </a:pPr>
            <a:endParaRPr lang="en-US" dirty="0"/>
          </a:p>
        </p:txBody>
      </p:sp>
      <p:sp>
        <p:nvSpPr>
          <p:cNvPr id="6" name="Slide Number Placeholder 5"/>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marL="12700">
              <a:lnSpc>
                <a:spcPts val="1240"/>
              </a:lnSpc>
            </a:pPr>
            <a:endParaRPr lang="en-US" dirty="0"/>
          </a:p>
        </p:txBody>
      </p:sp>
      <p:sp>
        <p:nvSpPr>
          <p:cNvPr id="5" name="Footer Placeholder 4"/>
          <p:cNvSpPr>
            <a:spLocks noGrp="1"/>
          </p:cNvSpPr>
          <p:nvPr>
            <p:ph type="ftr" sz="quarter" idx="11"/>
          </p:nvPr>
        </p:nvSpPr>
        <p:spPr/>
        <p:txBody>
          <a:bodyPr/>
          <a:lstStyle>
            <a:extLst/>
          </a:lstStyle>
          <a:p>
            <a:pPr marL="12700">
              <a:lnSpc>
                <a:spcPts val="1240"/>
              </a:lnSpc>
            </a:pPr>
            <a:endParaRPr lang="en-US" dirty="0"/>
          </a:p>
        </p:txBody>
      </p:sp>
      <p:sp>
        <p:nvSpPr>
          <p:cNvPr id="6" name="Slide Number Placeholder 5"/>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marL="12700">
              <a:lnSpc>
                <a:spcPts val="1240"/>
              </a:lnSpc>
            </a:pPr>
            <a:endParaRPr lang="en-US" dirty="0"/>
          </a:p>
        </p:txBody>
      </p:sp>
      <p:sp>
        <p:nvSpPr>
          <p:cNvPr id="6" name="Footer Placeholder 5"/>
          <p:cNvSpPr>
            <a:spLocks noGrp="1"/>
          </p:cNvSpPr>
          <p:nvPr>
            <p:ph type="ftr" sz="quarter" idx="11"/>
          </p:nvPr>
        </p:nvSpPr>
        <p:spPr/>
        <p:txBody>
          <a:bodyPr/>
          <a:lstStyle>
            <a:extLst/>
          </a:lstStyle>
          <a:p>
            <a:pPr marL="12700">
              <a:lnSpc>
                <a:spcPts val="1240"/>
              </a:lnSpc>
            </a:pPr>
            <a:endParaRPr lang="en-US" dirty="0"/>
          </a:p>
        </p:txBody>
      </p:sp>
      <p:sp>
        <p:nvSpPr>
          <p:cNvPr id="7" name="Slide Number Placeholder 6"/>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marL="12700">
              <a:lnSpc>
                <a:spcPts val="1240"/>
              </a:lnSpc>
            </a:pPr>
            <a:endParaRPr lang="en-US" dirty="0"/>
          </a:p>
        </p:txBody>
      </p:sp>
      <p:sp>
        <p:nvSpPr>
          <p:cNvPr id="8" name="Footer Placeholder 7"/>
          <p:cNvSpPr>
            <a:spLocks noGrp="1"/>
          </p:cNvSpPr>
          <p:nvPr>
            <p:ph type="ftr" sz="quarter" idx="11"/>
          </p:nvPr>
        </p:nvSpPr>
        <p:spPr/>
        <p:txBody>
          <a:bodyPr/>
          <a:lstStyle>
            <a:extLst/>
          </a:lstStyle>
          <a:p>
            <a:pPr marL="12700">
              <a:lnSpc>
                <a:spcPts val="1240"/>
              </a:lnSpc>
            </a:pPr>
            <a:endParaRPr lang="en-US" dirty="0"/>
          </a:p>
        </p:txBody>
      </p:sp>
      <p:sp>
        <p:nvSpPr>
          <p:cNvPr id="9" name="Slide Number Placeholder 8"/>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marL="12700">
              <a:lnSpc>
                <a:spcPts val="1240"/>
              </a:lnSpc>
            </a:pPr>
            <a:endParaRPr lang="en-US" dirty="0"/>
          </a:p>
        </p:txBody>
      </p:sp>
      <p:sp>
        <p:nvSpPr>
          <p:cNvPr id="4" name="Footer Placeholder 3"/>
          <p:cNvSpPr>
            <a:spLocks noGrp="1"/>
          </p:cNvSpPr>
          <p:nvPr>
            <p:ph type="ftr" sz="quarter" idx="11"/>
          </p:nvPr>
        </p:nvSpPr>
        <p:spPr/>
        <p:txBody>
          <a:bodyPr/>
          <a:lstStyle>
            <a:extLst/>
          </a:lstStyle>
          <a:p>
            <a:pPr marL="12700">
              <a:lnSpc>
                <a:spcPts val="1240"/>
              </a:lnSpc>
            </a:pPr>
            <a:endParaRPr lang="en-US" dirty="0"/>
          </a:p>
        </p:txBody>
      </p:sp>
      <p:sp>
        <p:nvSpPr>
          <p:cNvPr id="5" name="Slide Number Placeholder 4"/>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marL="12700">
              <a:lnSpc>
                <a:spcPts val="1240"/>
              </a:lnSpc>
            </a:pPr>
            <a:endParaRPr lang="en-US" dirty="0"/>
          </a:p>
        </p:txBody>
      </p:sp>
      <p:sp>
        <p:nvSpPr>
          <p:cNvPr id="3" name="Footer Placeholder 2"/>
          <p:cNvSpPr>
            <a:spLocks noGrp="1"/>
          </p:cNvSpPr>
          <p:nvPr>
            <p:ph type="ftr" sz="quarter" idx="11"/>
          </p:nvPr>
        </p:nvSpPr>
        <p:spPr/>
        <p:txBody>
          <a:bodyPr/>
          <a:lstStyle>
            <a:extLst/>
          </a:lstStyle>
          <a:p>
            <a:pPr marL="12700">
              <a:lnSpc>
                <a:spcPts val="1240"/>
              </a:lnSpc>
            </a:pPr>
            <a:endParaRPr lang="en-US" dirty="0"/>
          </a:p>
        </p:txBody>
      </p:sp>
      <p:sp>
        <p:nvSpPr>
          <p:cNvPr id="4" name="Slide Number Placeholder 3"/>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marL="12700">
              <a:lnSpc>
                <a:spcPts val="1240"/>
              </a:lnSpc>
            </a:pPr>
            <a:endParaRPr lang="en-US" dirty="0"/>
          </a:p>
        </p:txBody>
      </p:sp>
      <p:sp>
        <p:nvSpPr>
          <p:cNvPr id="6" name="Footer Placeholder 5"/>
          <p:cNvSpPr>
            <a:spLocks noGrp="1"/>
          </p:cNvSpPr>
          <p:nvPr>
            <p:ph type="ftr" sz="quarter" idx="11"/>
          </p:nvPr>
        </p:nvSpPr>
        <p:spPr/>
        <p:txBody>
          <a:bodyPr/>
          <a:lstStyle>
            <a:extLst/>
          </a:lstStyle>
          <a:p>
            <a:pPr marL="12700">
              <a:lnSpc>
                <a:spcPts val="1240"/>
              </a:lnSpc>
            </a:pPr>
            <a:endParaRPr lang="en-US" dirty="0"/>
          </a:p>
        </p:txBody>
      </p:sp>
      <p:sp>
        <p:nvSpPr>
          <p:cNvPr id="7" name="Slide Number Placeholder 6"/>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marL="12700">
              <a:lnSpc>
                <a:spcPts val="1240"/>
              </a:lnSpc>
            </a:pPr>
            <a:endParaRPr lang="en-US" dirty="0"/>
          </a:p>
        </p:txBody>
      </p:sp>
      <p:sp>
        <p:nvSpPr>
          <p:cNvPr id="6" name="Footer Placeholder 5"/>
          <p:cNvSpPr>
            <a:spLocks noGrp="1"/>
          </p:cNvSpPr>
          <p:nvPr>
            <p:ph type="ftr" sz="quarter" idx="11"/>
          </p:nvPr>
        </p:nvSpPr>
        <p:spPr/>
        <p:txBody>
          <a:bodyPr/>
          <a:lstStyle>
            <a:extLst/>
          </a:lstStyle>
          <a:p>
            <a:pPr marL="12700">
              <a:lnSpc>
                <a:spcPts val="1240"/>
              </a:lnSpc>
            </a:pPr>
            <a:endParaRPr lang="en-US" dirty="0"/>
          </a:p>
        </p:txBody>
      </p:sp>
      <p:sp>
        <p:nvSpPr>
          <p:cNvPr id="7" name="Slide Number Placeholder 6"/>
          <p:cNvSpPr>
            <a:spLocks noGrp="1"/>
          </p:cNvSpPr>
          <p:nvPr>
            <p:ph type="sldNum" sz="quarter" idx="12"/>
          </p:nvPr>
        </p:nvSpPr>
        <p:spPr/>
        <p:txBody>
          <a:bodyPr/>
          <a:lstStyle>
            <a:extLst/>
          </a:lstStyle>
          <a:p>
            <a:pPr marL="38100">
              <a:lnSpc>
                <a:spcPts val="1240"/>
              </a:lnSpc>
            </a:pPr>
            <a:fld id="{81D60167-4931-47E6-BA6A-407CBD079E47}" type="slidenum">
              <a:rPr lang="en-US" smtClean="0"/>
              <a:pPr marL="38100">
                <a:lnSpc>
                  <a:spcPts val="1240"/>
                </a:lnSpc>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12700">
              <a:lnSpc>
                <a:spcPts val="1240"/>
              </a:lnSpc>
            </a:pP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12700">
              <a:lnSpc>
                <a:spcPts val="1240"/>
              </a:lnSpc>
            </a:pP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38100">
              <a:lnSpc>
                <a:spcPts val="1240"/>
              </a:lnSpc>
            </a:pPr>
            <a:fld id="{81D60167-4931-47E6-BA6A-407CBD079E47}" type="slidenum">
              <a:rPr lang="en-US" smtClean="0"/>
              <a:pPr marL="38100">
                <a:lnSpc>
                  <a:spcPts val="1240"/>
                </a:lnSpc>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sudhir@rcnco.ne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1556792"/>
            <a:ext cx="6406515" cy="1674817"/>
          </a:xfrm>
          <a:prstGeom prst="rect">
            <a:avLst/>
          </a:prstGeom>
        </p:spPr>
        <p:txBody>
          <a:bodyPr vert="horz" wrap="square" lIns="0" tIns="12700" rIns="0" bIns="0" rtlCol="0">
            <a:spAutoFit/>
          </a:bodyPr>
          <a:lstStyle/>
          <a:p>
            <a:pPr marL="955675" marR="5080" indent="-943610">
              <a:lnSpc>
                <a:spcPct val="100000"/>
              </a:lnSpc>
              <a:spcBef>
                <a:spcPts val="100"/>
              </a:spcBef>
            </a:pPr>
            <a:r>
              <a:rPr sz="3600" spc="-15" dirty="0"/>
              <a:t>RECENT</a:t>
            </a:r>
            <a:r>
              <a:rPr sz="3600" spc="-55" dirty="0"/>
              <a:t> </a:t>
            </a:r>
            <a:r>
              <a:rPr sz="3600" dirty="0"/>
              <a:t>AMENDMENTS</a:t>
            </a:r>
            <a:r>
              <a:rPr sz="3600" spc="-30" dirty="0"/>
              <a:t> </a:t>
            </a:r>
            <a:r>
              <a:rPr sz="3600" spc="-40" dirty="0"/>
              <a:t>RELATING </a:t>
            </a:r>
            <a:r>
              <a:rPr sz="3600" spc="-50" dirty="0" smtClean="0"/>
              <a:t>TO</a:t>
            </a:r>
            <a:r>
              <a:rPr sz="3600" spc="-10" dirty="0" smtClean="0"/>
              <a:t> </a:t>
            </a:r>
            <a:r>
              <a:rPr lang="en-US" sz="3600" spc="-10" dirty="0" smtClean="0"/>
              <a:t>	</a:t>
            </a:r>
            <a:r>
              <a:rPr sz="3600" spc="-30" dirty="0" smtClean="0"/>
              <a:t>CHARITABLE</a:t>
            </a:r>
            <a:r>
              <a:rPr sz="3600" spc="-5" dirty="0" smtClean="0"/>
              <a:t> </a:t>
            </a:r>
            <a:r>
              <a:rPr lang="en-IN" sz="3600" spc="-5" dirty="0" smtClean="0"/>
              <a:t> </a:t>
            </a:r>
            <a:r>
              <a:rPr sz="3600" spc="-10" dirty="0" smtClean="0"/>
              <a:t>TRUSTS</a:t>
            </a:r>
            <a:endParaRPr sz="3600" dirty="0"/>
          </a:p>
        </p:txBody>
      </p:sp>
      <p:sp>
        <p:nvSpPr>
          <p:cNvPr id="3" name="object 3"/>
          <p:cNvSpPr txBox="1"/>
          <p:nvPr/>
        </p:nvSpPr>
        <p:spPr>
          <a:xfrm>
            <a:off x="2483767" y="4869160"/>
            <a:ext cx="6467475" cy="1133002"/>
          </a:xfrm>
          <a:prstGeom prst="rect">
            <a:avLst/>
          </a:prstGeom>
        </p:spPr>
        <p:txBody>
          <a:bodyPr vert="horz" wrap="square" lIns="0" tIns="12065" rIns="0" bIns="0" rtlCol="0">
            <a:spAutoFit/>
          </a:bodyPr>
          <a:lstStyle/>
          <a:p>
            <a:pPr marL="955675" marR="5080" indent="-943610">
              <a:spcBef>
                <a:spcPts val="100"/>
              </a:spcBef>
            </a:pPr>
            <a:r>
              <a:rPr lang="en-US" sz="3600" spc="-15"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sz="3600" spc="-15"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By</a:t>
            </a:r>
            <a:endParaRPr sz="3600" spc="-15"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955675" marR="5080" indent="-943610" algn="r">
              <a:spcBef>
                <a:spcPts val="100"/>
              </a:spcBef>
            </a:pPr>
            <a:r>
              <a:rPr sz="3600" spc="-15"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CA</a:t>
            </a:r>
            <a:r>
              <a:rPr lang="en-IN" sz="3600" spc="-15"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IN" sz="3600" spc="-15"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Sudhir</a:t>
            </a:r>
            <a:r>
              <a:rPr lang="en-IN" sz="3600" spc="-15"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IN" sz="3600" spc="-15"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Baheti</a:t>
            </a:r>
            <a:endParaRPr sz="3600" spc="-15"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Amendment in Sec. 11</a:t>
            </a:r>
            <a:endParaRPr lang="en-US" dirty="0"/>
          </a:p>
        </p:txBody>
      </p:sp>
      <p:sp>
        <p:nvSpPr>
          <p:cNvPr id="7" name="TextBox 6"/>
          <p:cNvSpPr txBox="1"/>
          <p:nvPr/>
        </p:nvSpPr>
        <p:spPr>
          <a:xfrm>
            <a:off x="1259632" y="1340768"/>
            <a:ext cx="7560840" cy="4247317"/>
          </a:xfrm>
          <a:prstGeom prst="rect">
            <a:avLst/>
          </a:prstGeom>
          <a:noFill/>
        </p:spPr>
        <p:txBody>
          <a:bodyPr wrap="square" rtlCol="0">
            <a:spAutoFit/>
          </a:bodyPr>
          <a:lstStyle/>
          <a:p>
            <a:pPr marL="285750" indent="-285750">
              <a:buFont typeface="Arial" pitchFamily="34" charset="0"/>
              <a:buChar char="•"/>
            </a:pPr>
            <a:r>
              <a:rPr lang="en-US" b="1" dirty="0" smtClean="0"/>
              <a:t>Sec. 11(1)(d): </a:t>
            </a:r>
            <a:r>
              <a:rPr lang="en-US" dirty="0" smtClean="0"/>
              <a:t>Earlier Voluntary Contribution received with specific directions forming part of Corpus Fund were exempt without any condition, now a condition has been introduced that such fund should be invested/ deposited in the modes specified u/s 11(5) specifically for such Corpus. (</a:t>
            </a:r>
            <a:r>
              <a:rPr lang="en-US" dirty="0" err="1" smtClean="0"/>
              <a:t>w.e.f</a:t>
            </a:r>
            <a:r>
              <a:rPr lang="en-US" dirty="0" smtClean="0"/>
              <a:t>. 01/04/2022).</a:t>
            </a:r>
          </a:p>
          <a:p>
            <a:endParaRPr lang="en-US" dirty="0" smtClean="0"/>
          </a:p>
          <a:p>
            <a:pPr marL="285750" indent="-285750">
              <a:buFont typeface="Arial" pitchFamily="34" charset="0"/>
              <a:buChar char="•"/>
            </a:pPr>
            <a:r>
              <a:rPr lang="en-US" b="1" dirty="0" smtClean="0"/>
              <a:t>Explanation 4 has been inserted in Sec. 11</a:t>
            </a:r>
            <a:r>
              <a:rPr lang="en-US" dirty="0" smtClean="0"/>
              <a:t>: Application from the Corpus referred to in sec 11(1)(d), shall not be traded application of Income for Charitable and Religious purpose.</a:t>
            </a:r>
          </a:p>
          <a:p>
            <a:pPr marL="285750" indent="-285750">
              <a:buFont typeface="Arial" pitchFamily="34" charset="0"/>
              <a:buChar char="•"/>
            </a:pPr>
            <a:endParaRPr lang="en-US" dirty="0"/>
          </a:p>
          <a:p>
            <a:pPr marL="285750" indent="-285750">
              <a:buFont typeface="Arial" pitchFamily="34" charset="0"/>
              <a:buChar char="•"/>
            </a:pPr>
            <a:r>
              <a:rPr lang="en-US" b="1" dirty="0"/>
              <a:t>Explanation </a:t>
            </a:r>
            <a:r>
              <a:rPr lang="en-US" b="1" dirty="0" smtClean="0"/>
              <a:t>5 </a:t>
            </a:r>
            <a:r>
              <a:rPr lang="en-US" b="1" dirty="0"/>
              <a:t>has been inserted in Sec. 11</a:t>
            </a:r>
            <a:r>
              <a:rPr lang="en-US" dirty="0" smtClean="0"/>
              <a:t>: Application from any Loan or Borrowing shall not be treated as application of income in the year in which such application was made, but will be treated as application in the year of repayment of such Loan or Borrowing (to the extend of repayment). </a:t>
            </a:r>
          </a:p>
          <a:p>
            <a:endParaRPr lang="en-US" dirty="0" smtClean="0"/>
          </a:p>
        </p:txBody>
      </p:sp>
    </p:spTree>
    <p:extLst>
      <p:ext uri="{BB962C8B-B14F-4D97-AF65-F5344CB8AC3E}">
        <p14:creationId xmlns:p14="http://schemas.microsoft.com/office/powerpoint/2010/main" xmlns="" val="16953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632" y="2420888"/>
            <a:ext cx="7458709" cy="1367790"/>
          </a:xfrm>
          <a:prstGeom prst="rect">
            <a:avLst/>
          </a:prstGeom>
        </p:spPr>
        <p:txBody>
          <a:bodyPr vert="horz" wrap="square" lIns="0" tIns="13335" rIns="0" bIns="0" rtlCol="0">
            <a:spAutoFit/>
          </a:bodyPr>
          <a:lstStyle/>
          <a:p>
            <a:pPr marL="1276985" marR="5080" indent="-1264920">
              <a:lnSpc>
                <a:spcPct val="100000"/>
              </a:lnSpc>
              <a:spcBef>
                <a:spcPts val="105"/>
              </a:spcBef>
            </a:pPr>
            <a:r>
              <a:rPr sz="4400" spc="-5" dirty="0"/>
              <a:t>New </a:t>
            </a:r>
            <a:r>
              <a:rPr sz="4400" spc="-15" dirty="0"/>
              <a:t>Provisions </a:t>
            </a:r>
            <a:r>
              <a:rPr sz="4400" spc="-30" dirty="0"/>
              <a:t>u/s. </a:t>
            </a:r>
            <a:r>
              <a:rPr sz="4400" dirty="0"/>
              <a:t>12AB of the </a:t>
            </a:r>
            <a:r>
              <a:rPr sz="4400" spc="-980" dirty="0"/>
              <a:t> </a:t>
            </a:r>
            <a:r>
              <a:rPr sz="4400" spc="-5" dirty="0"/>
              <a:t>Income</a:t>
            </a:r>
            <a:r>
              <a:rPr sz="4400" spc="-15" dirty="0"/>
              <a:t> </a:t>
            </a:r>
            <a:r>
              <a:rPr sz="4400" spc="-125" dirty="0"/>
              <a:t>Tax</a:t>
            </a:r>
            <a:r>
              <a:rPr sz="4400" spc="-10" dirty="0"/>
              <a:t> </a:t>
            </a:r>
            <a:r>
              <a:rPr sz="4400" dirty="0"/>
              <a:t>Act, 1961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540" algn="ctr">
              <a:lnSpc>
                <a:spcPct val="100000"/>
              </a:lnSpc>
              <a:spcBef>
                <a:spcPts val="95"/>
              </a:spcBef>
            </a:pPr>
            <a:r>
              <a:rPr spc="-15" dirty="0"/>
              <a:t>New </a:t>
            </a:r>
            <a:r>
              <a:rPr spc="-5" dirty="0"/>
              <a:t>Scheme</a:t>
            </a:r>
            <a:r>
              <a:rPr dirty="0"/>
              <a:t> </a:t>
            </a:r>
            <a:r>
              <a:rPr spc="-25" dirty="0"/>
              <a:t>for</a:t>
            </a:r>
            <a:r>
              <a:rPr spc="-10" dirty="0"/>
              <a:t> </a:t>
            </a:r>
            <a:r>
              <a:rPr spc="-25" dirty="0"/>
              <a:t>Registration</a:t>
            </a:r>
            <a:r>
              <a:rPr spc="35" dirty="0"/>
              <a:t> </a:t>
            </a:r>
            <a:r>
              <a:rPr spc="-30" dirty="0"/>
              <a:t>u/s.</a:t>
            </a:r>
          </a:p>
          <a:p>
            <a:pPr marL="2540" algn="ctr">
              <a:lnSpc>
                <a:spcPct val="100000"/>
              </a:lnSpc>
            </a:pPr>
            <a:r>
              <a:rPr spc="-5" dirty="0"/>
              <a:t>12AB</a:t>
            </a:r>
          </a:p>
        </p:txBody>
      </p:sp>
      <p:sp>
        <p:nvSpPr>
          <p:cNvPr id="3" name="object 3"/>
          <p:cNvSpPr txBox="1"/>
          <p:nvPr/>
        </p:nvSpPr>
        <p:spPr>
          <a:xfrm>
            <a:off x="1259632" y="1700808"/>
            <a:ext cx="7776864" cy="4397999"/>
          </a:xfrm>
          <a:prstGeom prst="rect">
            <a:avLst/>
          </a:prstGeom>
        </p:spPr>
        <p:txBody>
          <a:bodyPr vert="horz" wrap="square" lIns="0" tIns="88265" rIns="0" bIns="0" rtlCol="0">
            <a:spAutoFit/>
          </a:bodyPr>
          <a:lstStyle/>
          <a:p>
            <a:pPr marL="355600" marR="223520" indent="-343535">
              <a:lnSpc>
                <a:spcPct val="80000"/>
              </a:lnSpc>
              <a:spcBef>
                <a:spcPts val="695"/>
              </a:spcBef>
              <a:buFont typeface="Arial MT"/>
              <a:buChar char="•"/>
              <a:tabLst>
                <a:tab pos="355600" algn="l"/>
                <a:tab pos="356235" algn="l"/>
              </a:tabLst>
            </a:pPr>
            <a:r>
              <a:rPr sz="2500" spc="-10" dirty="0">
                <a:latin typeface="Calibri"/>
                <a:cs typeface="Calibri"/>
              </a:rPr>
              <a:t>Application</a:t>
            </a:r>
            <a:r>
              <a:rPr sz="2500" spc="15" dirty="0">
                <a:latin typeface="Calibri"/>
                <a:cs typeface="Calibri"/>
              </a:rPr>
              <a:t> </a:t>
            </a:r>
            <a:r>
              <a:rPr sz="2500" spc="-15" dirty="0">
                <a:latin typeface="Calibri"/>
                <a:cs typeface="Calibri"/>
              </a:rPr>
              <a:t>to</a:t>
            </a:r>
            <a:r>
              <a:rPr sz="2500" dirty="0">
                <a:latin typeface="Calibri"/>
                <a:cs typeface="Calibri"/>
              </a:rPr>
              <a:t> </a:t>
            </a:r>
            <a:r>
              <a:rPr sz="2500" spc="-10" dirty="0">
                <a:latin typeface="Calibri"/>
                <a:cs typeface="Calibri"/>
              </a:rPr>
              <a:t>be</a:t>
            </a:r>
            <a:r>
              <a:rPr sz="2500" spc="5" dirty="0">
                <a:latin typeface="Calibri"/>
                <a:cs typeface="Calibri"/>
              </a:rPr>
              <a:t> </a:t>
            </a:r>
            <a:r>
              <a:rPr sz="2500" spc="-5" dirty="0">
                <a:latin typeface="Calibri"/>
                <a:cs typeface="Calibri"/>
              </a:rPr>
              <a:t>made</a:t>
            </a:r>
            <a:r>
              <a:rPr sz="2500" spc="15" dirty="0">
                <a:latin typeface="Calibri"/>
                <a:cs typeface="Calibri"/>
              </a:rPr>
              <a:t> </a:t>
            </a:r>
            <a:r>
              <a:rPr sz="2500" spc="-15" dirty="0">
                <a:latin typeface="Calibri"/>
                <a:cs typeface="Calibri"/>
              </a:rPr>
              <a:t>by</a:t>
            </a:r>
            <a:r>
              <a:rPr sz="2500" spc="10" dirty="0">
                <a:latin typeface="Calibri"/>
                <a:cs typeface="Calibri"/>
              </a:rPr>
              <a:t> </a:t>
            </a:r>
            <a:r>
              <a:rPr sz="2500" spc="-40" dirty="0">
                <a:latin typeface="Calibri"/>
                <a:cs typeface="Calibri"/>
              </a:rPr>
              <a:t>Trust</a:t>
            </a:r>
            <a:r>
              <a:rPr sz="2500" dirty="0">
                <a:latin typeface="Calibri"/>
                <a:cs typeface="Calibri"/>
              </a:rPr>
              <a:t> </a:t>
            </a:r>
            <a:r>
              <a:rPr sz="2500" spc="-10" dirty="0">
                <a:latin typeface="Calibri"/>
                <a:cs typeface="Calibri"/>
              </a:rPr>
              <a:t>(including</a:t>
            </a:r>
            <a:r>
              <a:rPr sz="2500" spc="20" dirty="0">
                <a:latin typeface="Calibri"/>
                <a:cs typeface="Calibri"/>
              </a:rPr>
              <a:t> </a:t>
            </a:r>
            <a:r>
              <a:rPr sz="2500" spc="-5" dirty="0">
                <a:latin typeface="Calibri"/>
                <a:cs typeface="Calibri"/>
              </a:rPr>
              <a:t>the</a:t>
            </a:r>
            <a:r>
              <a:rPr sz="2500" spc="15" dirty="0">
                <a:latin typeface="Calibri"/>
                <a:cs typeface="Calibri"/>
              </a:rPr>
              <a:t> </a:t>
            </a:r>
            <a:r>
              <a:rPr sz="2500" spc="-15" dirty="0">
                <a:latin typeface="Calibri"/>
                <a:cs typeface="Calibri"/>
              </a:rPr>
              <a:t>existing </a:t>
            </a:r>
            <a:r>
              <a:rPr sz="2500" spc="-10" dirty="0">
                <a:latin typeface="Calibri"/>
                <a:cs typeface="Calibri"/>
              </a:rPr>
              <a:t> </a:t>
            </a:r>
            <a:r>
              <a:rPr sz="2500" spc="-15" dirty="0">
                <a:latin typeface="Calibri"/>
                <a:cs typeface="Calibri"/>
              </a:rPr>
              <a:t>registered</a:t>
            </a:r>
            <a:r>
              <a:rPr sz="2500" spc="5" dirty="0">
                <a:latin typeface="Calibri"/>
                <a:cs typeface="Calibri"/>
              </a:rPr>
              <a:t> </a:t>
            </a:r>
            <a:r>
              <a:rPr sz="2500" spc="-30" dirty="0">
                <a:latin typeface="Calibri"/>
                <a:cs typeface="Calibri"/>
              </a:rPr>
              <a:t>Trusts)</a:t>
            </a:r>
            <a:r>
              <a:rPr sz="2500" spc="10" dirty="0">
                <a:latin typeface="Calibri"/>
                <a:cs typeface="Calibri"/>
              </a:rPr>
              <a:t> </a:t>
            </a:r>
            <a:r>
              <a:rPr sz="2500" spc="-5" dirty="0">
                <a:latin typeface="Calibri"/>
                <a:cs typeface="Calibri"/>
              </a:rPr>
              <a:t>in</a:t>
            </a:r>
            <a:r>
              <a:rPr sz="2500" spc="10" dirty="0">
                <a:latin typeface="Calibri"/>
                <a:cs typeface="Calibri"/>
              </a:rPr>
              <a:t> </a:t>
            </a:r>
            <a:r>
              <a:rPr sz="2500" spc="-10" dirty="0">
                <a:latin typeface="Calibri"/>
                <a:cs typeface="Calibri"/>
              </a:rPr>
              <a:t>prescribed</a:t>
            </a:r>
            <a:r>
              <a:rPr sz="2500" spc="25" dirty="0">
                <a:latin typeface="Calibri"/>
                <a:cs typeface="Calibri"/>
              </a:rPr>
              <a:t> </a:t>
            </a:r>
            <a:r>
              <a:rPr sz="2500" spc="-20" dirty="0">
                <a:latin typeface="Calibri"/>
                <a:cs typeface="Calibri"/>
              </a:rPr>
              <a:t>form</a:t>
            </a:r>
            <a:r>
              <a:rPr sz="2500" spc="5" dirty="0">
                <a:latin typeface="Calibri"/>
                <a:cs typeface="Calibri"/>
              </a:rPr>
              <a:t> </a:t>
            </a:r>
            <a:r>
              <a:rPr sz="2500" spc="-5" dirty="0">
                <a:latin typeface="Calibri"/>
                <a:cs typeface="Calibri"/>
              </a:rPr>
              <a:t>and</a:t>
            </a:r>
            <a:r>
              <a:rPr sz="2500" spc="15" dirty="0">
                <a:latin typeface="Calibri"/>
                <a:cs typeface="Calibri"/>
              </a:rPr>
              <a:t> </a:t>
            </a:r>
            <a:r>
              <a:rPr sz="2500" spc="-5" dirty="0">
                <a:latin typeface="Calibri"/>
                <a:cs typeface="Calibri"/>
              </a:rPr>
              <a:t>manner</a:t>
            </a:r>
            <a:r>
              <a:rPr sz="2500" spc="20" dirty="0">
                <a:latin typeface="Calibri"/>
                <a:cs typeface="Calibri"/>
              </a:rPr>
              <a:t> </a:t>
            </a:r>
            <a:r>
              <a:rPr sz="2500" spc="-5" dirty="0">
                <a:latin typeface="Calibri"/>
                <a:cs typeface="Calibri"/>
              </a:rPr>
              <a:t>within </a:t>
            </a:r>
            <a:r>
              <a:rPr sz="2500" spc="-550" dirty="0">
                <a:latin typeface="Calibri"/>
                <a:cs typeface="Calibri"/>
              </a:rPr>
              <a:t> </a:t>
            </a:r>
            <a:r>
              <a:rPr sz="2500" spc="-10" dirty="0">
                <a:latin typeface="Calibri"/>
                <a:cs typeface="Calibri"/>
              </a:rPr>
              <a:t>specified</a:t>
            </a:r>
            <a:r>
              <a:rPr sz="2500" spc="15" dirty="0">
                <a:latin typeface="Calibri"/>
                <a:cs typeface="Calibri"/>
              </a:rPr>
              <a:t> </a:t>
            </a:r>
            <a:r>
              <a:rPr sz="2500" spc="-5" dirty="0">
                <a:latin typeface="Calibri"/>
                <a:cs typeface="Calibri"/>
              </a:rPr>
              <a:t>time</a:t>
            </a:r>
            <a:r>
              <a:rPr sz="2500" spc="10" dirty="0">
                <a:latin typeface="Calibri"/>
                <a:cs typeface="Calibri"/>
              </a:rPr>
              <a:t> </a:t>
            </a:r>
            <a:r>
              <a:rPr sz="2500" spc="-15" dirty="0">
                <a:latin typeface="Calibri"/>
                <a:cs typeface="Calibri"/>
              </a:rPr>
              <a:t>to</a:t>
            </a:r>
            <a:r>
              <a:rPr sz="2500" spc="-5" dirty="0">
                <a:latin typeface="Calibri"/>
                <a:cs typeface="Calibri"/>
              </a:rPr>
              <a:t> </a:t>
            </a:r>
            <a:r>
              <a:rPr sz="2500" spc="-55" dirty="0">
                <a:latin typeface="Calibri"/>
                <a:cs typeface="Calibri"/>
              </a:rPr>
              <a:t>PCIT/CIT.</a:t>
            </a:r>
            <a:endParaRPr sz="2500" dirty="0">
              <a:latin typeface="Calibri"/>
              <a:cs typeface="Calibri"/>
            </a:endParaRPr>
          </a:p>
          <a:p>
            <a:pPr marL="355600" marR="1116965" indent="-343535">
              <a:lnSpc>
                <a:spcPts val="2400"/>
              </a:lnSpc>
              <a:spcBef>
                <a:spcPts val="580"/>
              </a:spcBef>
              <a:buFont typeface="Arial MT"/>
              <a:buChar char="•"/>
              <a:tabLst>
                <a:tab pos="355600" algn="l"/>
                <a:tab pos="356235" algn="l"/>
              </a:tabLst>
            </a:pPr>
            <a:r>
              <a:rPr sz="2500" spc="-10" dirty="0">
                <a:latin typeface="Calibri"/>
                <a:cs typeface="Calibri"/>
              </a:rPr>
              <a:t>The</a:t>
            </a:r>
            <a:r>
              <a:rPr sz="2500" spc="-5" dirty="0">
                <a:latin typeface="Calibri"/>
                <a:cs typeface="Calibri"/>
              </a:rPr>
              <a:t> </a:t>
            </a:r>
            <a:r>
              <a:rPr sz="2500" spc="-25" dirty="0">
                <a:latin typeface="Calibri"/>
                <a:cs typeface="Calibri"/>
              </a:rPr>
              <a:t>PCIT/CIT</a:t>
            </a:r>
            <a:r>
              <a:rPr sz="2500" spc="15" dirty="0">
                <a:latin typeface="Calibri"/>
                <a:cs typeface="Calibri"/>
              </a:rPr>
              <a:t> </a:t>
            </a:r>
            <a:r>
              <a:rPr sz="2500" spc="-5" dirty="0">
                <a:latin typeface="Calibri"/>
                <a:cs typeface="Calibri"/>
              </a:rPr>
              <a:t>will</a:t>
            </a:r>
            <a:r>
              <a:rPr sz="2500" spc="5" dirty="0">
                <a:latin typeface="Calibri"/>
                <a:cs typeface="Calibri"/>
              </a:rPr>
              <a:t> </a:t>
            </a:r>
            <a:r>
              <a:rPr sz="2500" spc="-10" dirty="0">
                <a:latin typeface="Calibri"/>
                <a:cs typeface="Calibri"/>
              </a:rPr>
              <a:t>pass</a:t>
            </a:r>
            <a:r>
              <a:rPr sz="2500" dirty="0">
                <a:latin typeface="Calibri"/>
                <a:cs typeface="Calibri"/>
              </a:rPr>
              <a:t> </a:t>
            </a:r>
            <a:r>
              <a:rPr sz="2500" spc="-15" dirty="0">
                <a:latin typeface="Calibri"/>
                <a:cs typeface="Calibri"/>
              </a:rPr>
              <a:t>order</a:t>
            </a:r>
            <a:r>
              <a:rPr sz="2500" dirty="0">
                <a:latin typeface="Calibri"/>
                <a:cs typeface="Calibri"/>
              </a:rPr>
              <a:t> </a:t>
            </a:r>
            <a:r>
              <a:rPr sz="2500" spc="-15" dirty="0">
                <a:latin typeface="Calibri"/>
                <a:cs typeface="Calibri"/>
              </a:rPr>
              <a:t>by</a:t>
            </a:r>
            <a:r>
              <a:rPr sz="2500" spc="10" dirty="0">
                <a:latin typeface="Calibri"/>
                <a:cs typeface="Calibri"/>
              </a:rPr>
              <a:t> </a:t>
            </a:r>
            <a:r>
              <a:rPr sz="2500" spc="-15" dirty="0">
                <a:latin typeface="Calibri"/>
                <a:cs typeface="Calibri"/>
              </a:rPr>
              <a:t>granting</a:t>
            </a:r>
            <a:r>
              <a:rPr sz="2500" spc="-5" dirty="0">
                <a:latin typeface="Calibri"/>
                <a:cs typeface="Calibri"/>
              </a:rPr>
              <a:t> a</a:t>
            </a:r>
            <a:r>
              <a:rPr sz="2500" spc="5" dirty="0">
                <a:latin typeface="Calibri"/>
                <a:cs typeface="Calibri"/>
              </a:rPr>
              <a:t> </a:t>
            </a:r>
            <a:r>
              <a:rPr sz="2500" spc="-5" dirty="0">
                <a:latin typeface="Calibri"/>
                <a:cs typeface="Calibri"/>
              </a:rPr>
              <a:t>Unique </a:t>
            </a:r>
            <a:r>
              <a:rPr sz="2500" spc="-550" dirty="0">
                <a:latin typeface="Calibri"/>
                <a:cs typeface="Calibri"/>
              </a:rPr>
              <a:t> </a:t>
            </a:r>
            <a:r>
              <a:rPr sz="2500" spc="-15" dirty="0">
                <a:latin typeface="Calibri"/>
                <a:cs typeface="Calibri"/>
              </a:rPr>
              <a:t>Registration</a:t>
            </a:r>
            <a:r>
              <a:rPr sz="2500" spc="-10" dirty="0">
                <a:latin typeface="Calibri"/>
                <a:cs typeface="Calibri"/>
              </a:rPr>
              <a:t> </a:t>
            </a:r>
            <a:r>
              <a:rPr sz="2500" spc="-5" dirty="0">
                <a:latin typeface="Calibri"/>
                <a:cs typeface="Calibri"/>
              </a:rPr>
              <a:t>Number</a:t>
            </a:r>
            <a:r>
              <a:rPr sz="2500" spc="10" dirty="0">
                <a:latin typeface="Calibri"/>
                <a:cs typeface="Calibri"/>
              </a:rPr>
              <a:t> </a:t>
            </a:r>
            <a:r>
              <a:rPr sz="2500" spc="-10" dirty="0">
                <a:latin typeface="Calibri"/>
                <a:cs typeface="Calibri"/>
              </a:rPr>
              <a:t>(URN).</a:t>
            </a:r>
            <a:endParaRPr sz="2500" dirty="0">
              <a:latin typeface="Calibri"/>
              <a:cs typeface="Calibri"/>
            </a:endParaRPr>
          </a:p>
          <a:p>
            <a:pPr marL="355600" indent="-343535">
              <a:lnSpc>
                <a:spcPct val="100000"/>
              </a:lnSpc>
              <a:spcBef>
                <a:spcPts val="20"/>
              </a:spcBef>
              <a:buFont typeface="Arial MT"/>
              <a:buChar char="•"/>
              <a:tabLst>
                <a:tab pos="355600" algn="l"/>
                <a:tab pos="356235" algn="l"/>
              </a:tabLst>
            </a:pPr>
            <a:r>
              <a:rPr sz="2500" spc="-10" dirty="0">
                <a:latin typeface="Calibri"/>
                <a:cs typeface="Calibri"/>
              </a:rPr>
              <a:t>The</a:t>
            </a:r>
            <a:r>
              <a:rPr sz="2500" spc="-5" dirty="0">
                <a:latin typeface="Calibri"/>
                <a:cs typeface="Calibri"/>
              </a:rPr>
              <a:t> reasons</a:t>
            </a:r>
            <a:r>
              <a:rPr sz="2500" dirty="0">
                <a:latin typeface="Calibri"/>
                <a:cs typeface="Calibri"/>
              </a:rPr>
              <a:t> </a:t>
            </a:r>
            <a:r>
              <a:rPr sz="2500" spc="-5" dirty="0">
                <a:latin typeface="Calibri"/>
                <a:cs typeface="Calibri"/>
              </a:rPr>
              <a:t>behind </a:t>
            </a:r>
            <a:r>
              <a:rPr sz="2500" spc="-10" dirty="0">
                <a:latin typeface="Calibri"/>
                <a:cs typeface="Calibri"/>
              </a:rPr>
              <a:t>introduction </a:t>
            </a:r>
            <a:r>
              <a:rPr sz="2500" spc="-5" dirty="0">
                <a:latin typeface="Calibri"/>
                <a:cs typeface="Calibri"/>
              </a:rPr>
              <a:t>of this</a:t>
            </a:r>
            <a:r>
              <a:rPr sz="2500" spc="-20" dirty="0">
                <a:latin typeface="Calibri"/>
                <a:cs typeface="Calibri"/>
              </a:rPr>
              <a:t> </a:t>
            </a:r>
            <a:r>
              <a:rPr sz="2500" spc="-10" dirty="0">
                <a:latin typeface="Calibri"/>
                <a:cs typeface="Calibri"/>
              </a:rPr>
              <a:t>new</a:t>
            </a:r>
            <a:r>
              <a:rPr sz="2500" dirty="0">
                <a:latin typeface="Calibri"/>
                <a:cs typeface="Calibri"/>
              </a:rPr>
              <a:t> </a:t>
            </a:r>
            <a:r>
              <a:rPr sz="2500" spc="-5" dirty="0">
                <a:latin typeface="Calibri"/>
                <a:cs typeface="Calibri"/>
              </a:rPr>
              <a:t>Scheme</a:t>
            </a:r>
            <a:r>
              <a:rPr sz="2500" spc="15" dirty="0">
                <a:latin typeface="Calibri"/>
                <a:cs typeface="Calibri"/>
              </a:rPr>
              <a:t> </a:t>
            </a:r>
            <a:r>
              <a:rPr sz="2500" spc="-15" dirty="0" smtClean="0">
                <a:latin typeface="Calibri"/>
                <a:cs typeface="Calibri"/>
              </a:rPr>
              <a:t>are</a:t>
            </a:r>
            <a:r>
              <a:rPr sz="2500" spc="-5" dirty="0" smtClean="0">
                <a:latin typeface="Calibri"/>
                <a:cs typeface="Calibri"/>
              </a:rPr>
              <a:t>:</a:t>
            </a:r>
            <a:endParaRPr lang="en-US" sz="2500" spc="-5" dirty="0">
              <a:latin typeface="Calibri"/>
              <a:cs typeface="Calibri"/>
            </a:endParaRPr>
          </a:p>
          <a:p>
            <a:pPr marL="12065">
              <a:lnSpc>
                <a:spcPct val="100000"/>
              </a:lnSpc>
              <a:spcBef>
                <a:spcPts val="20"/>
              </a:spcBef>
              <a:tabLst>
                <a:tab pos="355600" algn="l"/>
                <a:tab pos="356235" algn="l"/>
              </a:tabLst>
            </a:pPr>
            <a:r>
              <a:rPr lang="en-US" sz="2500" spc="-5" dirty="0" smtClean="0">
                <a:latin typeface="Calibri"/>
                <a:cs typeface="Calibri"/>
              </a:rPr>
              <a:t>	a. To provide electronic database.</a:t>
            </a:r>
            <a:endParaRPr lang="en-US" sz="2500" dirty="0">
              <a:latin typeface="Calibri"/>
              <a:cs typeface="Calibri"/>
            </a:endParaRPr>
          </a:p>
          <a:p>
            <a:pPr marL="12065">
              <a:lnSpc>
                <a:spcPct val="100000"/>
              </a:lnSpc>
              <a:spcBef>
                <a:spcPts val="20"/>
              </a:spcBef>
              <a:tabLst>
                <a:tab pos="355600" algn="l"/>
                <a:tab pos="356235" algn="l"/>
              </a:tabLst>
            </a:pPr>
            <a:r>
              <a:rPr lang="en-US" sz="2500" spc="-5" dirty="0" smtClean="0">
                <a:latin typeface="Calibri"/>
                <a:cs typeface="Calibri"/>
              </a:rPr>
              <a:t>	b. Old Trust registered however misplaced their 			     registration number nor the Income Tax Department             	     has any record of the same.</a:t>
            </a:r>
          </a:p>
          <a:p>
            <a:pPr marL="12065">
              <a:lnSpc>
                <a:spcPct val="100000"/>
              </a:lnSpc>
              <a:spcBef>
                <a:spcPts val="20"/>
              </a:spcBef>
              <a:tabLst>
                <a:tab pos="355600" algn="l"/>
                <a:tab pos="356235" algn="l"/>
              </a:tabLst>
            </a:pPr>
            <a:r>
              <a:rPr lang="en-US" sz="2500" spc="-5" dirty="0" smtClean="0">
                <a:latin typeface="Calibri"/>
                <a:cs typeface="Calibri"/>
              </a:rPr>
              <a:t>	c. New Trusts facing difficulties due to non-		  	    commencement of any activities.</a:t>
            </a:r>
            <a:endParaRPr lang="en-US" sz="2500" dirty="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432550"/>
            <a:chOff x="0" y="0"/>
            <a:chExt cx="9144000" cy="6432550"/>
          </a:xfrm>
        </p:grpSpPr>
        <p:sp>
          <p:nvSpPr>
            <p:cNvPr id="3" name="object 3"/>
            <p:cNvSpPr/>
            <p:nvPr/>
          </p:nvSpPr>
          <p:spPr>
            <a:xfrm>
              <a:off x="0" y="12"/>
              <a:ext cx="9144000" cy="1007110"/>
            </a:xfrm>
            <a:custGeom>
              <a:avLst/>
              <a:gdLst/>
              <a:ahLst/>
              <a:cxnLst/>
              <a:rect l="l" t="t" r="r" b="b"/>
              <a:pathLst>
                <a:path w="9144000" h="1007110">
                  <a:moveTo>
                    <a:pt x="9144000" y="0"/>
                  </a:moveTo>
                  <a:lnTo>
                    <a:pt x="4988052" y="0"/>
                  </a:lnTo>
                  <a:lnTo>
                    <a:pt x="2167890" y="0"/>
                  </a:lnTo>
                  <a:lnTo>
                    <a:pt x="0" y="0"/>
                  </a:lnTo>
                  <a:lnTo>
                    <a:pt x="0" y="1006970"/>
                  </a:lnTo>
                  <a:lnTo>
                    <a:pt x="2167890" y="1006970"/>
                  </a:lnTo>
                  <a:lnTo>
                    <a:pt x="4988052" y="1006970"/>
                  </a:lnTo>
                  <a:lnTo>
                    <a:pt x="9144000" y="1006970"/>
                  </a:lnTo>
                  <a:lnTo>
                    <a:pt x="9144000" y="0"/>
                  </a:lnTo>
                  <a:close/>
                </a:path>
              </a:pathLst>
            </a:custGeom>
            <a:solidFill>
              <a:srgbClr val="4F81BC"/>
            </a:solidFill>
          </p:spPr>
          <p:txBody>
            <a:bodyPr wrap="square" lIns="0" tIns="0" rIns="0" bIns="0" rtlCol="0"/>
            <a:lstStyle/>
            <a:p>
              <a:endParaRPr/>
            </a:p>
          </p:txBody>
        </p:sp>
        <p:sp>
          <p:nvSpPr>
            <p:cNvPr id="4" name="object 4"/>
            <p:cNvSpPr/>
            <p:nvPr/>
          </p:nvSpPr>
          <p:spPr>
            <a:xfrm>
              <a:off x="0" y="1006982"/>
              <a:ext cx="9144000" cy="1188720"/>
            </a:xfrm>
            <a:custGeom>
              <a:avLst/>
              <a:gdLst/>
              <a:ahLst/>
              <a:cxnLst/>
              <a:rect l="l" t="t" r="r" b="b"/>
              <a:pathLst>
                <a:path w="9144000" h="1188720">
                  <a:moveTo>
                    <a:pt x="9144000" y="0"/>
                  </a:moveTo>
                  <a:lnTo>
                    <a:pt x="4988052" y="0"/>
                  </a:lnTo>
                  <a:lnTo>
                    <a:pt x="2167890" y="0"/>
                  </a:lnTo>
                  <a:lnTo>
                    <a:pt x="0" y="0"/>
                  </a:lnTo>
                  <a:lnTo>
                    <a:pt x="0" y="1188720"/>
                  </a:lnTo>
                  <a:lnTo>
                    <a:pt x="2167890" y="1188720"/>
                  </a:lnTo>
                  <a:lnTo>
                    <a:pt x="4988052" y="1188720"/>
                  </a:lnTo>
                  <a:lnTo>
                    <a:pt x="9144000" y="1188720"/>
                  </a:lnTo>
                  <a:lnTo>
                    <a:pt x="9144000" y="0"/>
                  </a:lnTo>
                  <a:close/>
                </a:path>
              </a:pathLst>
            </a:custGeom>
            <a:solidFill>
              <a:srgbClr val="D0D7E8"/>
            </a:solidFill>
          </p:spPr>
          <p:txBody>
            <a:bodyPr wrap="square" lIns="0" tIns="0" rIns="0" bIns="0" rtlCol="0"/>
            <a:lstStyle/>
            <a:p>
              <a:endParaRPr/>
            </a:p>
          </p:txBody>
        </p:sp>
        <p:sp>
          <p:nvSpPr>
            <p:cNvPr id="5" name="object 5"/>
            <p:cNvSpPr/>
            <p:nvPr/>
          </p:nvSpPr>
          <p:spPr>
            <a:xfrm>
              <a:off x="0" y="2195702"/>
              <a:ext cx="9144000" cy="1737360"/>
            </a:xfrm>
            <a:custGeom>
              <a:avLst/>
              <a:gdLst/>
              <a:ahLst/>
              <a:cxnLst/>
              <a:rect l="l" t="t" r="r" b="b"/>
              <a:pathLst>
                <a:path w="9144000" h="1737360">
                  <a:moveTo>
                    <a:pt x="9144000" y="0"/>
                  </a:moveTo>
                  <a:lnTo>
                    <a:pt x="4988052" y="0"/>
                  </a:lnTo>
                  <a:lnTo>
                    <a:pt x="2167890" y="0"/>
                  </a:lnTo>
                  <a:lnTo>
                    <a:pt x="0" y="0"/>
                  </a:lnTo>
                  <a:lnTo>
                    <a:pt x="0" y="1737360"/>
                  </a:lnTo>
                  <a:lnTo>
                    <a:pt x="2167890" y="1737360"/>
                  </a:lnTo>
                  <a:lnTo>
                    <a:pt x="4988052" y="1737360"/>
                  </a:lnTo>
                  <a:lnTo>
                    <a:pt x="9144000" y="1737360"/>
                  </a:lnTo>
                  <a:lnTo>
                    <a:pt x="9144000" y="0"/>
                  </a:lnTo>
                  <a:close/>
                </a:path>
              </a:pathLst>
            </a:custGeom>
            <a:solidFill>
              <a:srgbClr val="E9ECF4"/>
            </a:solidFill>
          </p:spPr>
          <p:txBody>
            <a:bodyPr wrap="square" lIns="0" tIns="0" rIns="0" bIns="0" rtlCol="0"/>
            <a:lstStyle/>
            <a:p>
              <a:endParaRPr/>
            </a:p>
          </p:txBody>
        </p:sp>
        <p:sp>
          <p:nvSpPr>
            <p:cNvPr id="6" name="object 6"/>
            <p:cNvSpPr/>
            <p:nvPr/>
          </p:nvSpPr>
          <p:spPr>
            <a:xfrm>
              <a:off x="0" y="3933101"/>
              <a:ext cx="9144000" cy="2493010"/>
            </a:xfrm>
            <a:custGeom>
              <a:avLst/>
              <a:gdLst/>
              <a:ahLst/>
              <a:cxnLst/>
              <a:rect l="l" t="t" r="r" b="b"/>
              <a:pathLst>
                <a:path w="9144000" h="2493010">
                  <a:moveTo>
                    <a:pt x="9144000" y="0"/>
                  </a:moveTo>
                  <a:lnTo>
                    <a:pt x="4988052" y="0"/>
                  </a:lnTo>
                  <a:lnTo>
                    <a:pt x="2167890" y="0"/>
                  </a:lnTo>
                  <a:lnTo>
                    <a:pt x="0" y="0"/>
                  </a:lnTo>
                  <a:lnTo>
                    <a:pt x="0" y="2492756"/>
                  </a:lnTo>
                  <a:lnTo>
                    <a:pt x="2167890" y="2492756"/>
                  </a:lnTo>
                  <a:lnTo>
                    <a:pt x="4988052" y="2492756"/>
                  </a:lnTo>
                  <a:lnTo>
                    <a:pt x="9144000" y="2492756"/>
                  </a:lnTo>
                  <a:lnTo>
                    <a:pt x="9144000" y="0"/>
                  </a:lnTo>
                  <a:close/>
                </a:path>
              </a:pathLst>
            </a:custGeom>
            <a:solidFill>
              <a:srgbClr val="D0D7E8"/>
            </a:solidFill>
          </p:spPr>
          <p:txBody>
            <a:bodyPr wrap="square" lIns="0" tIns="0" rIns="0" bIns="0" rtlCol="0"/>
            <a:lstStyle/>
            <a:p>
              <a:endParaRPr/>
            </a:p>
          </p:txBody>
        </p:sp>
        <p:sp>
          <p:nvSpPr>
            <p:cNvPr id="7" name="object 7"/>
            <p:cNvSpPr/>
            <p:nvPr/>
          </p:nvSpPr>
          <p:spPr>
            <a:xfrm>
              <a:off x="0" y="0"/>
              <a:ext cx="9144000" cy="6432550"/>
            </a:xfrm>
            <a:custGeom>
              <a:avLst/>
              <a:gdLst/>
              <a:ahLst/>
              <a:cxnLst/>
              <a:rect l="l" t="t" r="r" b="b"/>
              <a:pathLst>
                <a:path w="9144000" h="6432550">
                  <a:moveTo>
                    <a:pt x="9144000" y="0"/>
                  </a:moveTo>
                  <a:lnTo>
                    <a:pt x="9137650" y="0"/>
                  </a:lnTo>
                  <a:lnTo>
                    <a:pt x="9137650" y="6350"/>
                  </a:lnTo>
                  <a:lnTo>
                    <a:pt x="9137650" y="987933"/>
                  </a:lnTo>
                  <a:lnTo>
                    <a:pt x="9137650" y="6419507"/>
                  </a:lnTo>
                  <a:lnTo>
                    <a:pt x="4994402" y="6419507"/>
                  </a:lnTo>
                  <a:lnTo>
                    <a:pt x="4994402" y="3939413"/>
                  </a:lnTo>
                  <a:lnTo>
                    <a:pt x="9137650" y="3939413"/>
                  </a:lnTo>
                  <a:lnTo>
                    <a:pt x="9137650" y="3926713"/>
                  </a:lnTo>
                  <a:lnTo>
                    <a:pt x="4994402" y="3926713"/>
                  </a:lnTo>
                  <a:lnTo>
                    <a:pt x="4994402" y="2202053"/>
                  </a:lnTo>
                  <a:lnTo>
                    <a:pt x="9137650" y="2202053"/>
                  </a:lnTo>
                  <a:lnTo>
                    <a:pt x="9137650" y="2189353"/>
                  </a:lnTo>
                  <a:lnTo>
                    <a:pt x="4994402" y="2189353"/>
                  </a:lnTo>
                  <a:lnTo>
                    <a:pt x="4994402" y="1026033"/>
                  </a:lnTo>
                  <a:lnTo>
                    <a:pt x="9137650" y="1026033"/>
                  </a:lnTo>
                  <a:lnTo>
                    <a:pt x="9137650" y="987933"/>
                  </a:lnTo>
                  <a:lnTo>
                    <a:pt x="4994402" y="987933"/>
                  </a:lnTo>
                  <a:lnTo>
                    <a:pt x="4994402" y="6350"/>
                  </a:lnTo>
                  <a:lnTo>
                    <a:pt x="9137650" y="6350"/>
                  </a:lnTo>
                  <a:lnTo>
                    <a:pt x="9137650" y="0"/>
                  </a:lnTo>
                  <a:lnTo>
                    <a:pt x="4994402" y="0"/>
                  </a:lnTo>
                  <a:lnTo>
                    <a:pt x="4981702" y="0"/>
                  </a:lnTo>
                  <a:lnTo>
                    <a:pt x="4981702" y="6350"/>
                  </a:lnTo>
                  <a:lnTo>
                    <a:pt x="4981702" y="6419507"/>
                  </a:lnTo>
                  <a:lnTo>
                    <a:pt x="2174240" y="6419507"/>
                  </a:lnTo>
                  <a:lnTo>
                    <a:pt x="2174240" y="3939413"/>
                  </a:lnTo>
                  <a:lnTo>
                    <a:pt x="4981702" y="3939413"/>
                  </a:lnTo>
                  <a:lnTo>
                    <a:pt x="4981702" y="3926713"/>
                  </a:lnTo>
                  <a:lnTo>
                    <a:pt x="2174240" y="3926713"/>
                  </a:lnTo>
                  <a:lnTo>
                    <a:pt x="2174240" y="2202053"/>
                  </a:lnTo>
                  <a:lnTo>
                    <a:pt x="4981702" y="2202053"/>
                  </a:lnTo>
                  <a:lnTo>
                    <a:pt x="4981702" y="2189353"/>
                  </a:lnTo>
                  <a:lnTo>
                    <a:pt x="2174240" y="2189353"/>
                  </a:lnTo>
                  <a:lnTo>
                    <a:pt x="2174240" y="1026033"/>
                  </a:lnTo>
                  <a:lnTo>
                    <a:pt x="4981702" y="1026033"/>
                  </a:lnTo>
                  <a:lnTo>
                    <a:pt x="4981702" y="987933"/>
                  </a:lnTo>
                  <a:lnTo>
                    <a:pt x="2174240" y="987933"/>
                  </a:lnTo>
                  <a:lnTo>
                    <a:pt x="2174240" y="6350"/>
                  </a:lnTo>
                  <a:lnTo>
                    <a:pt x="4981702" y="6350"/>
                  </a:lnTo>
                  <a:lnTo>
                    <a:pt x="4981702" y="0"/>
                  </a:lnTo>
                  <a:lnTo>
                    <a:pt x="2174240" y="0"/>
                  </a:lnTo>
                  <a:lnTo>
                    <a:pt x="2161540" y="0"/>
                  </a:lnTo>
                  <a:lnTo>
                    <a:pt x="2161540" y="6350"/>
                  </a:lnTo>
                  <a:lnTo>
                    <a:pt x="2161540" y="6419507"/>
                  </a:lnTo>
                  <a:lnTo>
                    <a:pt x="6350" y="6419507"/>
                  </a:lnTo>
                  <a:lnTo>
                    <a:pt x="6350" y="3939413"/>
                  </a:lnTo>
                  <a:lnTo>
                    <a:pt x="2161540" y="3939413"/>
                  </a:lnTo>
                  <a:lnTo>
                    <a:pt x="2161540" y="3926713"/>
                  </a:lnTo>
                  <a:lnTo>
                    <a:pt x="6350" y="3926713"/>
                  </a:lnTo>
                  <a:lnTo>
                    <a:pt x="6350" y="2202053"/>
                  </a:lnTo>
                  <a:lnTo>
                    <a:pt x="2161540" y="2202053"/>
                  </a:lnTo>
                  <a:lnTo>
                    <a:pt x="2161540" y="2189353"/>
                  </a:lnTo>
                  <a:lnTo>
                    <a:pt x="6350" y="2189353"/>
                  </a:lnTo>
                  <a:lnTo>
                    <a:pt x="6350" y="1026033"/>
                  </a:lnTo>
                  <a:lnTo>
                    <a:pt x="2161540" y="1026033"/>
                  </a:lnTo>
                  <a:lnTo>
                    <a:pt x="2161540" y="987933"/>
                  </a:lnTo>
                  <a:lnTo>
                    <a:pt x="6350" y="987933"/>
                  </a:lnTo>
                  <a:lnTo>
                    <a:pt x="6350" y="6350"/>
                  </a:lnTo>
                  <a:lnTo>
                    <a:pt x="2161540" y="6350"/>
                  </a:lnTo>
                  <a:lnTo>
                    <a:pt x="2161540" y="0"/>
                  </a:lnTo>
                  <a:lnTo>
                    <a:pt x="6350" y="0"/>
                  </a:lnTo>
                  <a:lnTo>
                    <a:pt x="0" y="0"/>
                  </a:lnTo>
                  <a:lnTo>
                    <a:pt x="0" y="6350"/>
                  </a:lnTo>
                  <a:lnTo>
                    <a:pt x="0" y="6432207"/>
                  </a:lnTo>
                  <a:lnTo>
                    <a:pt x="6350" y="6432207"/>
                  </a:lnTo>
                  <a:lnTo>
                    <a:pt x="9144000" y="6432207"/>
                  </a:lnTo>
                  <a:lnTo>
                    <a:pt x="9144000" y="6419507"/>
                  </a:lnTo>
                  <a:lnTo>
                    <a:pt x="9144000" y="6350"/>
                  </a:lnTo>
                  <a:lnTo>
                    <a:pt x="9144000" y="0"/>
                  </a:lnTo>
                  <a:close/>
                </a:path>
              </a:pathLst>
            </a:custGeom>
            <a:solidFill>
              <a:srgbClr val="FFFFFF"/>
            </a:solidFill>
          </p:spPr>
          <p:txBody>
            <a:bodyPr wrap="square" lIns="0" tIns="0" rIns="0" bIns="0" rtlCol="0"/>
            <a:lstStyle/>
            <a:p>
              <a:endParaRPr/>
            </a:p>
          </p:txBody>
        </p:sp>
      </p:grpSp>
      <p:sp>
        <p:nvSpPr>
          <p:cNvPr id="8" name="object 8"/>
          <p:cNvSpPr txBox="1">
            <a:spLocks noGrp="1"/>
          </p:cNvSpPr>
          <p:nvPr>
            <p:ph type="title"/>
          </p:nvPr>
        </p:nvSpPr>
        <p:spPr>
          <a:xfrm>
            <a:off x="78739" y="17780"/>
            <a:ext cx="8851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rPr>
              <a:t>Situation</a:t>
            </a:r>
            <a:endParaRPr sz="1800"/>
          </a:p>
        </p:txBody>
      </p:sp>
      <p:sp>
        <p:nvSpPr>
          <p:cNvPr id="9" name="object 9"/>
          <p:cNvSpPr txBox="1"/>
          <p:nvPr/>
        </p:nvSpPr>
        <p:spPr>
          <a:xfrm>
            <a:off x="2247138" y="17780"/>
            <a:ext cx="2663825" cy="848994"/>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FFFFFF"/>
                </a:solidFill>
                <a:latin typeface="Calibri"/>
                <a:cs typeface="Calibri"/>
              </a:rPr>
              <a:t>When </a:t>
            </a:r>
            <a:r>
              <a:rPr sz="1800" b="1" spc="-10" dirty="0">
                <a:solidFill>
                  <a:srgbClr val="FFFFFF"/>
                </a:solidFill>
                <a:latin typeface="Calibri"/>
                <a:cs typeface="Calibri"/>
              </a:rPr>
              <a:t>Application </a:t>
            </a:r>
            <a:r>
              <a:rPr sz="1800" b="1" spc="-5" dirty="0">
                <a:solidFill>
                  <a:srgbClr val="FFFFFF"/>
                </a:solidFill>
                <a:latin typeface="Calibri"/>
                <a:cs typeface="Calibri"/>
              </a:rPr>
              <a:t>has </a:t>
            </a:r>
            <a:r>
              <a:rPr sz="1800" b="1" spc="-10" dirty="0">
                <a:solidFill>
                  <a:srgbClr val="FFFFFF"/>
                </a:solidFill>
                <a:latin typeface="Calibri"/>
                <a:cs typeface="Calibri"/>
              </a:rPr>
              <a:t>to be </a:t>
            </a:r>
            <a:r>
              <a:rPr sz="1800" b="1" spc="-395" dirty="0">
                <a:solidFill>
                  <a:srgbClr val="FFFFFF"/>
                </a:solidFill>
                <a:latin typeface="Calibri"/>
                <a:cs typeface="Calibri"/>
              </a:rPr>
              <a:t> </a:t>
            </a:r>
            <a:r>
              <a:rPr sz="1800" b="1" spc="-5" dirty="0">
                <a:solidFill>
                  <a:srgbClr val="FFFFFF"/>
                </a:solidFill>
                <a:latin typeface="Calibri"/>
                <a:cs typeface="Calibri"/>
              </a:rPr>
              <a:t>made?</a:t>
            </a:r>
            <a:r>
              <a:rPr sz="1800" b="1" dirty="0">
                <a:solidFill>
                  <a:srgbClr val="FFFFFF"/>
                </a:solidFill>
                <a:latin typeface="Calibri"/>
                <a:cs typeface="Calibri"/>
              </a:rPr>
              <a:t> </a:t>
            </a:r>
            <a:r>
              <a:rPr sz="1800" b="1" spc="-5" dirty="0">
                <a:solidFill>
                  <a:srgbClr val="FFFFFF"/>
                </a:solidFill>
                <a:latin typeface="Calibri"/>
                <a:cs typeface="Calibri"/>
              </a:rPr>
              <a:t>-Section</a:t>
            </a:r>
            <a:r>
              <a:rPr sz="1800" b="1" dirty="0">
                <a:solidFill>
                  <a:srgbClr val="FFFFFF"/>
                </a:solidFill>
                <a:latin typeface="Calibri"/>
                <a:cs typeface="Calibri"/>
              </a:rPr>
              <a:t> </a:t>
            </a:r>
            <a:r>
              <a:rPr sz="1800" b="1" spc="-5" dirty="0">
                <a:solidFill>
                  <a:srgbClr val="FFFFFF"/>
                </a:solidFill>
                <a:latin typeface="Calibri"/>
                <a:cs typeface="Calibri"/>
              </a:rPr>
              <a:t>12A(1)(ac) </a:t>
            </a:r>
            <a:r>
              <a:rPr sz="1800" b="1" spc="-395" dirty="0">
                <a:solidFill>
                  <a:srgbClr val="FFFFFF"/>
                </a:solidFill>
                <a:latin typeface="Calibri"/>
                <a:cs typeface="Calibri"/>
              </a:rPr>
              <a:t> </a:t>
            </a:r>
            <a:r>
              <a:rPr sz="1800" b="1" spc="-5" dirty="0">
                <a:solidFill>
                  <a:srgbClr val="FFFFFF"/>
                </a:solidFill>
                <a:latin typeface="Calibri"/>
                <a:cs typeface="Calibri"/>
              </a:rPr>
              <a:t>[newly</a:t>
            </a:r>
            <a:r>
              <a:rPr sz="1800" b="1" spc="-25" dirty="0">
                <a:solidFill>
                  <a:srgbClr val="FFFFFF"/>
                </a:solidFill>
                <a:latin typeface="Calibri"/>
                <a:cs typeface="Calibri"/>
              </a:rPr>
              <a:t> </a:t>
            </a:r>
            <a:r>
              <a:rPr sz="1800" b="1" spc="-5" dirty="0">
                <a:solidFill>
                  <a:srgbClr val="FFFFFF"/>
                </a:solidFill>
                <a:latin typeface="Calibri"/>
                <a:cs typeface="Calibri"/>
              </a:rPr>
              <a:t>added]</a:t>
            </a:r>
            <a:endParaRPr sz="1800">
              <a:latin typeface="Calibri"/>
              <a:cs typeface="Calibri"/>
            </a:endParaRPr>
          </a:p>
        </p:txBody>
      </p:sp>
      <p:sp>
        <p:nvSpPr>
          <p:cNvPr id="10" name="object 10"/>
          <p:cNvSpPr txBox="1"/>
          <p:nvPr/>
        </p:nvSpPr>
        <p:spPr>
          <a:xfrm>
            <a:off x="5067680" y="17780"/>
            <a:ext cx="3999229" cy="574675"/>
          </a:xfrm>
          <a:prstGeom prst="rect">
            <a:avLst/>
          </a:prstGeom>
        </p:spPr>
        <p:txBody>
          <a:bodyPr vert="horz" wrap="square" lIns="0" tIns="12700" rIns="0" bIns="0" rtlCol="0">
            <a:spAutoFit/>
          </a:bodyPr>
          <a:lstStyle/>
          <a:p>
            <a:pPr marL="12700">
              <a:lnSpc>
                <a:spcPct val="100000"/>
              </a:lnSpc>
              <a:spcBef>
                <a:spcPts val="100"/>
              </a:spcBef>
              <a:tabLst>
                <a:tab pos="2660015" algn="l"/>
              </a:tabLst>
            </a:pPr>
            <a:r>
              <a:rPr sz="1800" b="1" spc="-5" dirty="0">
                <a:solidFill>
                  <a:srgbClr val="FFFFFF"/>
                </a:solidFill>
                <a:latin typeface="Calibri"/>
                <a:cs typeface="Calibri"/>
              </a:rPr>
              <a:t>The</a:t>
            </a:r>
            <a:r>
              <a:rPr sz="1800" b="1" spc="285" dirty="0">
                <a:solidFill>
                  <a:srgbClr val="FFFFFF"/>
                </a:solidFill>
                <a:latin typeface="Calibri"/>
                <a:cs typeface="Calibri"/>
              </a:rPr>
              <a:t> </a:t>
            </a:r>
            <a:r>
              <a:rPr sz="1800" b="1" spc="-10" dirty="0">
                <a:solidFill>
                  <a:srgbClr val="FFFFFF"/>
                </a:solidFill>
                <a:latin typeface="Calibri"/>
                <a:cs typeface="Calibri"/>
              </a:rPr>
              <a:t>period</a:t>
            </a:r>
            <a:r>
              <a:rPr sz="1800" b="1" spc="295" dirty="0">
                <a:solidFill>
                  <a:srgbClr val="FFFFFF"/>
                </a:solidFill>
                <a:latin typeface="Calibri"/>
                <a:cs typeface="Calibri"/>
              </a:rPr>
              <a:t> </a:t>
            </a:r>
            <a:r>
              <a:rPr sz="1800" b="1" spc="-10" dirty="0">
                <a:solidFill>
                  <a:srgbClr val="FFFFFF"/>
                </a:solidFill>
                <a:latin typeface="Calibri"/>
                <a:cs typeface="Calibri"/>
              </a:rPr>
              <a:t>for</a:t>
            </a:r>
            <a:r>
              <a:rPr sz="1800" b="1" spc="285" dirty="0">
                <a:solidFill>
                  <a:srgbClr val="FFFFFF"/>
                </a:solidFill>
                <a:latin typeface="Calibri"/>
                <a:cs typeface="Calibri"/>
              </a:rPr>
              <a:t> </a:t>
            </a:r>
            <a:r>
              <a:rPr sz="1800" b="1" spc="-10" dirty="0">
                <a:solidFill>
                  <a:srgbClr val="FFFFFF"/>
                </a:solidFill>
                <a:latin typeface="Calibri"/>
                <a:cs typeface="Calibri"/>
              </a:rPr>
              <a:t>which</a:t>
            </a:r>
            <a:r>
              <a:rPr sz="1800" b="1" spc="290" dirty="0">
                <a:solidFill>
                  <a:srgbClr val="FFFFFF"/>
                </a:solidFill>
                <a:latin typeface="Calibri"/>
                <a:cs typeface="Calibri"/>
              </a:rPr>
              <a:t> </a:t>
            </a:r>
            <a:r>
              <a:rPr sz="1800" b="1" spc="-5" dirty="0">
                <a:solidFill>
                  <a:srgbClr val="FFFFFF"/>
                </a:solidFill>
                <a:latin typeface="Calibri"/>
                <a:cs typeface="Calibri"/>
              </a:rPr>
              <a:t>the	</a:t>
            </a:r>
            <a:r>
              <a:rPr sz="1800" b="1" spc="-15" dirty="0">
                <a:solidFill>
                  <a:srgbClr val="FFFFFF"/>
                </a:solidFill>
                <a:latin typeface="Calibri"/>
                <a:cs typeface="Calibri"/>
              </a:rPr>
              <a:t>registration</a:t>
            </a:r>
            <a:r>
              <a:rPr sz="1800" b="1" spc="220" dirty="0">
                <a:solidFill>
                  <a:srgbClr val="FFFFFF"/>
                </a:solidFill>
                <a:latin typeface="Calibri"/>
                <a:cs typeface="Calibri"/>
              </a:rPr>
              <a:t> </a:t>
            </a:r>
            <a:r>
              <a:rPr sz="1800" b="1" dirty="0">
                <a:solidFill>
                  <a:srgbClr val="FFFFFF"/>
                </a:solidFill>
                <a:latin typeface="Calibri"/>
                <a:cs typeface="Calibri"/>
              </a:rPr>
              <a:t>is</a:t>
            </a:r>
            <a:endParaRPr sz="1800">
              <a:latin typeface="Calibri"/>
              <a:cs typeface="Calibri"/>
            </a:endParaRPr>
          </a:p>
          <a:p>
            <a:pPr marL="12700">
              <a:lnSpc>
                <a:spcPct val="100000"/>
              </a:lnSpc>
            </a:pPr>
            <a:r>
              <a:rPr sz="1800" b="1" spc="-5" dirty="0">
                <a:solidFill>
                  <a:srgbClr val="FFFFFF"/>
                </a:solidFill>
                <a:latin typeface="Calibri"/>
                <a:cs typeface="Calibri"/>
              </a:rPr>
              <a:t>applicable</a:t>
            </a:r>
            <a:r>
              <a:rPr sz="1800" b="1" spc="-45" dirty="0">
                <a:solidFill>
                  <a:srgbClr val="FFFFFF"/>
                </a:solidFill>
                <a:latin typeface="Calibri"/>
                <a:cs typeface="Calibri"/>
              </a:rPr>
              <a:t> </a:t>
            </a:r>
            <a:r>
              <a:rPr sz="1800" b="1" dirty="0">
                <a:solidFill>
                  <a:srgbClr val="FFFFFF"/>
                </a:solidFill>
                <a:latin typeface="Calibri"/>
                <a:cs typeface="Calibri"/>
              </a:rPr>
              <a:t>and</a:t>
            </a:r>
            <a:r>
              <a:rPr sz="1800" b="1" spc="-5" dirty="0">
                <a:solidFill>
                  <a:srgbClr val="FFFFFF"/>
                </a:solidFill>
                <a:latin typeface="Calibri"/>
                <a:cs typeface="Calibri"/>
              </a:rPr>
              <a:t> </a:t>
            </a:r>
            <a:r>
              <a:rPr sz="1800" b="1" spc="-10" dirty="0">
                <a:solidFill>
                  <a:srgbClr val="FFFFFF"/>
                </a:solidFill>
                <a:latin typeface="Calibri"/>
                <a:cs typeface="Calibri"/>
              </a:rPr>
              <a:t>receipt</a:t>
            </a:r>
            <a:r>
              <a:rPr sz="1800" b="1" spc="-35" dirty="0">
                <a:solidFill>
                  <a:srgbClr val="FFFFFF"/>
                </a:solidFill>
                <a:latin typeface="Calibri"/>
                <a:cs typeface="Calibri"/>
              </a:rPr>
              <a:t> </a:t>
            </a:r>
            <a:r>
              <a:rPr sz="1800" b="1" dirty="0">
                <a:solidFill>
                  <a:srgbClr val="FFFFFF"/>
                </a:solidFill>
                <a:latin typeface="Calibri"/>
                <a:cs typeface="Calibri"/>
              </a:rPr>
              <a:t>of</a:t>
            </a:r>
            <a:r>
              <a:rPr sz="1800" b="1" spc="5" dirty="0">
                <a:solidFill>
                  <a:srgbClr val="FFFFFF"/>
                </a:solidFill>
                <a:latin typeface="Calibri"/>
                <a:cs typeface="Calibri"/>
              </a:rPr>
              <a:t> </a:t>
            </a:r>
            <a:r>
              <a:rPr sz="1800" b="1" spc="-5" dirty="0">
                <a:solidFill>
                  <a:srgbClr val="FFFFFF"/>
                </a:solidFill>
                <a:latin typeface="Calibri"/>
                <a:cs typeface="Calibri"/>
              </a:rPr>
              <a:t>final</a:t>
            </a:r>
            <a:r>
              <a:rPr sz="1800" b="1" spc="-10"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p:txBody>
      </p:sp>
      <p:sp>
        <p:nvSpPr>
          <p:cNvPr id="11" name="object 11"/>
          <p:cNvSpPr txBox="1"/>
          <p:nvPr/>
        </p:nvSpPr>
        <p:spPr>
          <a:xfrm>
            <a:off x="1377441" y="1025144"/>
            <a:ext cx="711200" cy="574040"/>
          </a:xfrm>
          <a:prstGeom prst="rect">
            <a:avLst/>
          </a:prstGeom>
        </p:spPr>
        <p:txBody>
          <a:bodyPr vert="horz" wrap="square" lIns="0" tIns="12700" rIns="0" bIns="0" rtlCol="0">
            <a:spAutoFit/>
          </a:bodyPr>
          <a:lstStyle/>
          <a:p>
            <a:pPr marL="142240" marR="5080" indent="-129539">
              <a:lnSpc>
                <a:spcPct val="100000"/>
              </a:lnSpc>
              <a:spcBef>
                <a:spcPts val="100"/>
              </a:spcBef>
            </a:pPr>
            <a:r>
              <a:rPr sz="1800" dirty="0">
                <a:latin typeface="Calibri"/>
                <a:cs typeface="Calibri"/>
              </a:rPr>
              <a:t>al</a:t>
            </a:r>
            <a:r>
              <a:rPr sz="1800" spc="-35" dirty="0">
                <a:latin typeface="Calibri"/>
                <a:cs typeface="Calibri"/>
              </a:rPr>
              <a:t>r</a:t>
            </a:r>
            <a:r>
              <a:rPr sz="1800" dirty="0">
                <a:latin typeface="Calibri"/>
                <a:cs typeface="Calibri"/>
              </a:rPr>
              <a:t>ea</a:t>
            </a:r>
            <a:r>
              <a:rPr sz="1800" spc="5" dirty="0">
                <a:latin typeface="Calibri"/>
                <a:cs typeface="Calibri"/>
              </a:rPr>
              <a:t>d</a:t>
            </a:r>
            <a:r>
              <a:rPr sz="1800" dirty="0">
                <a:latin typeface="Calibri"/>
                <a:cs typeface="Calibri"/>
              </a:rPr>
              <a:t>y  </a:t>
            </a:r>
            <a:r>
              <a:rPr sz="1800" spc="10" dirty="0">
                <a:latin typeface="Calibri"/>
                <a:cs typeface="Calibri"/>
              </a:rPr>
              <a:t>u</a:t>
            </a:r>
            <a:r>
              <a:rPr sz="1800" spc="-5" dirty="0">
                <a:latin typeface="Calibri"/>
                <a:cs typeface="Calibri"/>
              </a:rPr>
              <a:t>n</a:t>
            </a:r>
            <a:r>
              <a:rPr sz="1800" dirty="0">
                <a:latin typeface="Calibri"/>
                <a:cs typeface="Calibri"/>
              </a:rPr>
              <a:t>der</a:t>
            </a:r>
            <a:endParaRPr sz="1800">
              <a:latin typeface="Calibri"/>
              <a:cs typeface="Calibri"/>
            </a:endParaRPr>
          </a:p>
        </p:txBody>
      </p:sp>
      <p:sp>
        <p:nvSpPr>
          <p:cNvPr id="12" name="object 12"/>
          <p:cNvSpPr txBox="1"/>
          <p:nvPr/>
        </p:nvSpPr>
        <p:spPr>
          <a:xfrm>
            <a:off x="78739" y="1025144"/>
            <a:ext cx="1189990" cy="848360"/>
          </a:xfrm>
          <a:prstGeom prst="rect">
            <a:avLst/>
          </a:prstGeom>
        </p:spPr>
        <p:txBody>
          <a:bodyPr vert="horz" wrap="square" lIns="0" tIns="12700" rIns="0" bIns="0" rtlCol="0">
            <a:spAutoFit/>
          </a:bodyPr>
          <a:lstStyle/>
          <a:p>
            <a:pPr marL="12700" marR="5080">
              <a:lnSpc>
                <a:spcPct val="100000"/>
              </a:lnSpc>
              <a:spcBef>
                <a:spcPts val="100"/>
              </a:spcBef>
              <a:tabLst>
                <a:tab pos="481965" algn="l"/>
              </a:tabLst>
            </a:pPr>
            <a:r>
              <a:rPr sz="1800" spc="-5" dirty="0">
                <a:latin typeface="Calibri"/>
                <a:cs typeface="Calibri"/>
              </a:rPr>
              <a:t>(i)	</a:t>
            </a:r>
            <a:r>
              <a:rPr sz="1800" spc="-25" dirty="0">
                <a:latin typeface="Calibri"/>
                <a:cs typeface="Calibri"/>
              </a:rPr>
              <a:t>Trusts </a:t>
            </a:r>
            <a:r>
              <a:rPr sz="1800" spc="-20" dirty="0">
                <a:latin typeface="Calibri"/>
                <a:cs typeface="Calibri"/>
              </a:rPr>
              <a:t> </a:t>
            </a:r>
            <a:r>
              <a:rPr sz="1800" spc="-15" dirty="0">
                <a:latin typeface="Calibri"/>
                <a:cs typeface="Calibri"/>
              </a:rPr>
              <a:t>Registered </a:t>
            </a:r>
            <a:r>
              <a:rPr sz="1800" spc="-10" dirty="0">
                <a:latin typeface="Calibri"/>
                <a:cs typeface="Calibri"/>
              </a:rPr>
              <a:t> </a:t>
            </a:r>
            <a:r>
              <a:rPr sz="1800" spc="-5" dirty="0">
                <a:latin typeface="Calibri"/>
                <a:cs typeface="Calibri"/>
              </a:rPr>
              <a:t>12AA</a:t>
            </a:r>
            <a:r>
              <a:rPr sz="1800" spc="-50" dirty="0">
                <a:latin typeface="Calibri"/>
                <a:cs typeface="Calibri"/>
              </a:rPr>
              <a:t> </a:t>
            </a:r>
            <a:r>
              <a:rPr sz="1800" spc="-5" dirty="0">
                <a:latin typeface="Calibri"/>
                <a:cs typeface="Calibri"/>
              </a:rPr>
              <a:t>or</a:t>
            </a:r>
            <a:r>
              <a:rPr sz="1800" spc="-30" dirty="0">
                <a:latin typeface="Calibri"/>
                <a:cs typeface="Calibri"/>
              </a:rPr>
              <a:t> </a:t>
            </a:r>
            <a:r>
              <a:rPr sz="1800" spc="-5" dirty="0">
                <a:latin typeface="Calibri"/>
                <a:cs typeface="Calibri"/>
              </a:rPr>
              <a:t>12A</a:t>
            </a:r>
            <a:endParaRPr sz="1800">
              <a:latin typeface="Calibri"/>
              <a:cs typeface="Calibri"/>
            </a:endParaRPr>
          </a:p>
        </p:txBody>
      </p:sp>
      <p:sp>
        <p:nvSpPr>
          <p:cNvPr id="13" name="object 13"/>
          <p:cNvSpPr txBox="1"/>
          <p:nvPr/>
        </p:nvSpPr>
        <p:spPr>
          <a:xfrm>
            <a:off x="2247138" y="1025144"/>
            <a:ext cx="2663825" cy="299720"/>
          </a:xfrm>
          <a:prstGeom prst="rect">
            <a:avLst/>
          </a:prstGeom>
        </p:spPr>
        <p:txBody>
          <a:bodyPr vert="horz" wrap="square" lIns="0" tIns="12700" rIns="0" bIns="0" rtlCol="0">
            <a:spAutoFit/>
          </a:bodyPr>
          <a:lstStyle/>
          <a:p>
            <a:pPr marL="12700">
              <a:lnSpc>
                <a:spcPct val="100000"/>
              </a:lnSpc>
              <a:spcBef>
                <a:spcPts val="100"/>
              </a:spcBef>
              <a:tabLst>
                <a:tab pos="882650" algn="l"/>
                <a:tab pos="1245235" algn="l"/>
                <a:tab pos="2200910" algn="l"/>
              </a:tabLst>
            </a:pPr>
            <a:r>
              <a:rPr sz="1800" spc="-5" dirty="0">
                <a:latin typeface="Calibri"/>
                <a:cs typeface="Calibri"/>
              </a:rPr>
              <a:t>Wi</a:t>
            </a:r>
            <a:r>
              <a:rPr sz="1800" dirty="0">
                <a:latin typeface="Calibri"/>
                <a:cs typeface="Calibri"/>
              </a:rPr>
              <a:t>th</a:t>
            </a:r>
            <a:r>
              <a:rPr sz="1800" spc="-10" dirty="0">
                <a:latin typeface="Calibri"/>
                <a:cs typeface="Calibri"/>
              </a:rPr>
              <a:t>i</a:t>
            </a:r>
            <a:r>
              <a:rPr sz="1800" dirty="0">
                <a:latin typeface="Calibri"/>
                <a:cs typeface="Calibri"/>
              </a:rPr>
              <a:t>n	3	m</a:t>
            </a:r>
            <a:r>
              <a:rPr sz="1800" spc="10" dirty="0">
                <a:latin typeface="Calibri"/>
                <a:cs typeface="Calibri"/>
              </a:rPr>
              <a:t>o</a:t>
            </a:r>
            <a:r>
              <a:rPr sz="1800" spc="-10" dirty="0">
                <a:latin typeface="Calibri"/>
                <a:cs typeface="Calibri"/>
              </a:rPr>
              <a:t>n</a:t>
            </a:r>
            <a:r>
              <a:rPr sz="1800" dirty="0">
                <a:latin typeface="Calibri"/>
                <a:cs typeface="Calibri"/>
              </a:rPr>
              <a:t>ths	</a:t>
            </a:r>
            <a:r>
              <a:rPr sz="1800" spc="-5" dirty="0">
                <a:latin typeface="Calibri"/>
                <a:cs typeface="Calibri"/>
              </a:rPr>
              <a:t>f</a:t>
            </a:r>
            <a:r>
              <a:rPr sz="1800" spc="-30" dirty="0">
                <a:latin typeface="Calibri"/>
                <a:cs typeface="Calibri"/>
              </a:rPr>
              <a:t>r</a:t>
            </a:r>
            <a:r>
              <a:rPr sz="1800" spc="-5" dirty="0">
                <a:latin typeface="Calibri"/>
                <a:cs typeface="Calibri"/>
              </a:rPr>
              <a:t>om</a:t>
            </a:r>
            <a:endParaRPr sz="1800">
              <a:latin typeface="Calibri"/>
              <a:cs typeface="Calibri"/>
            </a:endParaRPr>
          </a:p>
        </p:txBody>
      </p:sp>
      <p:sp>
        <p:nvSpPr>
          <p:cNvPr id="14" name="object 14"/>
          <p:cNvSpPr txBox="1"/>
          <p:nvPr/>
        </p:nvSpPr>
        <p:spPr>
          <a:xfrm>
            <a:off x="2247138" y="1299464"/>
            <a:ext cx="952500" cy="299720"/>
          </a:xfrm>
          <a:prstGeom prst="rect">
            <a:avLst/>
          </a:prstGeom>
        </p:spPr>
        <p:txBody>
          <a:bodyPr vert="horz" wrap="square" lIns="0" tIns="12700" rIns="0" bIns="0" rtlCol="0">
            <a:spAutoFit/>
          </a:bodyPr>
          <a:lstStyle/>
          <a:p>
            <a:pPr marL="12700">
              <a:lnSpc>
                <a:spcPct val="100000"/>
              </a:lnSpc>
              <a:spcBef>
                <a:spcPts val="100"/>
              </a:spcBef>
            </a:pPr>
            <a:r>
              <a:rPr sz="1800" spc="-5" smtClean="0">
                <a:latin typeface="Calibri"/>
                <a:cs typeface="Calibri"/>
              </a:rPr>
              <a:t>1.0</a:t>
            </a:r>
            <a:r>
              <a:rPr lang="en-IN" sz="1800" spc="-5" dirty="0" smtClean="0">
                <a:latin typeface="Calibri"/>
                <a:cs typeface="Calibri"/>
              </a:rPr>
              <a:t>4</a:t>
            </a:r>
            <a:r>
              <a:rPr sz="1800" spc="-5" smtClean="0">
                <a:latin typeface="Calibri"/>
                <a:cs typeface="Calibri"/>
              </a:rPr>
              <a:t>.202</a:t>
            </a:r>
            <a:r>
              <a:rPr lang="en-IN" sz="1800" spc="-5" dirty="0" smtClean="0">
                <a:latin typeface="Calibri"/>
                <a:cs typeface="Calibri"/>
              </a:rPr>
              <a:t>1</a:t>
            </a:r>
            <a:endParaRPr sz="1800">
              <a:latin typeface="Calibri"/>
              <a:cs typeface="Calibri"/>
            </a:endParaRPr>
          </a:p>
        </p:txBody>
      </p:sp>
      <p:sp>
        <p:nvSpPr>
          <p:cNvPr id="15" name="object 15"/>
          <p:cNvSpPr txBox="1"/>
          <p:nvPr/>
        </p:nvSpPr>
        <p:spPr>
          <a:xfrm>
            <a:off x="1375917" y="2213559"/>
            <a:ext cx="713105" cy="574675"/>
          </a:xfrm>
          <a:prstGeom prst="rect">
            <a:avLst/>
          </a:prstGeom>
        </p:spPr>
        <p:txBody>
          <a:bodyPr vert="horz" wrap="square" lIns="0" tIns="12700" rIns="0" bIns="0" rtlCol="0">
            <a:spAutoFit/>
          </a:bodyPr>
          <a:lstStyle/>
          <a:p>
            <a:pPr marR="5080" algn="r">
              <a:lnSpc>
                <a:spcPct val="100000"/>
              </a:lnSpc>
              <a:spcBef>
                <a:spcPts val="100"/>
              </a:spcBef>
            </a:pPr>
            <a:r>
              <a:rPr sz="1800" dirty="0">
                <a:latin typeface="Calibri"/>
                <a:cs typeface="Calibri"/>
              </a:rPr>
              <a:t>a</a:t>
            </a:r>
            <a:r>
              <a:rPr sz="1800" spc="-10" dirty="0">
                <a:latin typeface="Calibri"/>
                <a:cs typeface="Calibri"/>
              </a:rPr>
              <a:t>l</a:t>
            </a:r>
            <a:r>
              <a:rPr sz="1800" spc="-20" dirty="0">
                <a:latin typeface="Calibri"/>
                <a:cs typeface="Calibri"/>
              </a:rPr>
              <a:t>r</a:t>
            </a:r>
            <a:r>
              <a:rPr sz="1800" dirty="0">
                <a:latin typeface="Calibri"/>
                <a:cs typeface="Calibri"/>
              </a:rPr>
              <a:t>eady</a:t>
            </a:r>
            <a:endParaRPr sz="1800">
              <a:latin typeface="Calibri"/>
              <a:cs typeface="Calibri"/>
            </a:endParaRPr>
          </a:p>
          <a:p>
            <a:pPr marR="5080" algn="r">
              <a:lnSpc>
                <a:spcPct val="100000"/>
              </a:lnSpc>
              <a:spcBef>
                <a:spcPts val="5"/>
              </a:spcBef>
            </a:pPr>
            <a:r>
              <a:rPr sz="1800" dirty="0">
                <a:latin typeface="Calibri"/>
                <a:cs typeface="Calibri"/>
              </a:rPr>
              <a:t>under</a:t>
            </a:r>
            <a:endParaRPr sz="1800">
              <a:latin typeface="Calibri"/>
              <a:cs typeface="Calibri"/>
            </a:endParaRPr>
          </a:p>
        </p:txBody>
      </p:sp>
      <p:sp>
        <p:nvSpPr>
          <p:cNvPr id="16" name="object 16"/>
          <p:cNvSpPr txBox="1"/>
          <p:nvPr/>
        </p:nvSpPr>
        <p:spPr>
          <a:xfrm>
            <a:off x="78739" y="2213559"/>
            <a:ext cx="960755" cy="848994"/>
          </a:xfrm>
          <a:prstGeom prst="rect">
            <a:avLst/>
          </a:prstGeom>
        </p:spPr>
        <p:txBody>
          <a:bodyPr vert="horz" wrap="square" lIns="0" tIns="12700" rIns="0" bIns="0" rtlCol="0">
            <a:spAutoFit/>
          </a:bodyPr>
          <a:lstStyle/>
          <a:p>
            <a:pPr marL="12700" marR="5080">
              <a:lnSpc>
                <a:spcPct val="100000"/>
              </a:lnSpc>
              <a:spcBef>
                <a:spcPts val="100"/>
              </a:spcBef>
            </a:pPr>
            <a:r>
              <a:rPr sz="1800" spc="-20" dirty="0">
                <a:latin typeface="Calibri"/>
                <a:cs typeface="Calibri"/>
              </a:rPr>
              <a:t>(ii)Trusts </a:t>
            </a:r>
            <a:r>
              <a:rPr sz="1800" spc="-15" dirty="0">
                <a:latin typeface="Calibri"/>
                <a:cs typeface="Calibri"/>
              </a:rPr>
              <a:t> </a:t>
            </a:r>
            <a:r>
              <a:rPr sz="1800" spc="-30" dirty="0">
                <a:latin typeface="Calibri"/>
                <a:cs typeface="Calibri"/>
              </a:rPr>
              <a:t>r</a:t>
            </a:r>
            <a:r>
              <a:rPr sz="1800" dirty="0">
                <a:latin typeface="Calibri"/>
                <a:cs typeface="Calibri"/>
              </a:rPr>
              <a:t>e</a:t>
            </a:r>
            <a:r>
              <a:rPr sz="1800" spc="5" dirty="0">
                <a:latin typeface="Calibri"/>
                <a:cs typeface="Calibri"/>
              </a:rPr>
              <a:t>g</a:t>
            </a:r>
            <a:r>
              <a:rPr sz="1800" spc="-5" dirty="0">
                <a:latin typeface="Calibri"/>
                <a:cs typeface="Calibri"/>
              </a:rPr>
              <a:t>i</a:t>
            </a:r>
            <a:r>
              <a:rPr sz="1800" spc="-20" dirty="0">
                <a:latin typeface="Calibri"/>
                <a:cs typeface="Calibri"/>
              </a:rPr>
              <a:t>s</a:t>
            </a:r>
            <a:r>
              <a:rPr sz="1800" spc="-30" dirty="0">
                <a:latin typeface="Calibri"/>
                <a:cs typeface="Calibri"/>
              </a:rPr>
              <a:t>t</a:t>
            </a:r>
            <a:r>
              <a:rPr sz="1800" dirty="0">
                <a:latin typeface="Calibri"/>
                <a:cs typeface="Calibri"/>
              </a:rPr>
              <a:t>e</a:t>
            </a:r>
            <a:r>
              <a:rPr sz="1800" spc="-25" dirty="0">
                <a:latin typeface="Calibri"/>
                <a:cs typeface="Calibri"/>
              </a:rPr>
              <a:t>r</a:t>
            </a:r>
            <a:r>
              <a:rPr sz="1800" dirty="0">
                <a:latin typeface="Calibri"/>
                <a:cs typeface="Calibri"/>
              </a:rPr>
              <a:t>ed  </a:t>
            </a:r>
            <a:r>
              <a:rPr sz="1800" spc="-5" dirty="0">
                <a:latin typeface="Calibri"/>
                <a:cs typeface="Calibri"/>
              </a:rPr>
              <a:t>12AB</a:t>
            </a:r>
            <a:endParaRPr sz="1800">
              <a:latin typeface="Calibri"/>
              <a:cs typeface="Calibri"/>
            </a:endParaRPr>
          </a:p>
        </p:txBody>
      </p:sp>
      <p:sp>
        <p:nvSpPr>
          <p:cNvPr id="17" name="object 17"/>
          <p:cNvSpPr txBox="1"/>
          <p:nvPr/>
        </p:nvSpPr>
        <p:spPr>
          <a:xfrm>
            <a:off x="2247138" y="2213559"/>
            <a:ext cx="2661920" cy="1123315"/>
          </a:xfrm>
          <a:prstGeom prst="rect">
            <a:avLst/>
          </a:prstGeom>
        </p:spPr>
        <p:txBody>
          <a:bodyPr vert="horz" wrap="square" lIns="0" tIns="12700" rIns="0" bIns="0" rtlCol="0">
            <a:spAutoFit/>
          </a:bodyPr>
          <a:lstStyle/>
          <a:p>
            <a:pPr marL="12700" marR="5080" algn="just">
              <a:lnSpc>
                <a:spcPct val="100000"/>
              </a:lnSpc>
              <a:spcBef>
                <a:spcPts val="100"/>
              </a:spcBef>
            </a:pPr>
            <a:r>
              <a:rPr sz="1800" spc="-15" dirty="0">
                <a:latin typeface="Calibri"/>
                <a:cs typeface="Calibri"/>
              </a:rPr>
              <a:t>Atleast</a:t>
            </a:r>
            <a:r>
              <a:rPr sz="1800" spc="-10" dirty="0">
                <a:latin typeface="Calibri"/>
                <a:cs typeface="Calibri"/>
              </a:rPr>
              <a:t> </a:t>
            </a:r>
            <a:r>
              <a:rPr sz="1800" dirty="0">
                <a:latin typeface="Calibri"/>
                <a:cs typeface="Calibri"/>
              </a:rPr>
              <a:t>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prior</a:t>
            </a:r>
            <a:r>
              <a:rPr sz="1800" spc="395" dirty="0">
                <a:latin typeface="Calibri"/>
                <a:cs typeface="Calibri"/>
              </a:rPr>
              <a:t> </a:t>
            </a:r>
            <a:r>
              <a:rPr sz="1800" spc="-20" dirty="0">
                <a:latin typeface="Calibri"/>
                <a:cs typeface="Calibri"/>
              </a:rPr>
              <a:t>to </a:t>
            </a:r>
            <a:r>
              <a:rPr sz="1800" spc="-15" dirty="0">
                <a:latin typeface="Calibri"/>
                <a:cs typeface="Calibri"/>
              </a:rPr>
              <a:t> </a:t>
            </a:r>
            <a:r>
              <a:rPr sz="1800" dirty="0">
                <a:latin typeface="Calibri"/>
                <a:cs typeface="Calibri"/>
              </a:rPr>
              <a:t>the </a:t>
            </a:r>
            <a:r>
              <a:rPr sz="1800" spc="-10" dirty="0">
                <a:latin typeface="Calibri"/>
                <a:cs typeface="Calibri"/>
              </a:rPr>
              <a:t>expiry </a:t>
            </a:r>
            <a:r>
              <a:rPr sz="1800" dirty="0">
                <a:latin typeface="Calibri"/>
                <a:cs typeface="Calibri"/>
              </a:rPr>
              <a:t>of the </a:t>
            </a:r>
            <a:r>
              <a:rPr sz="1800" spc="-5" dirty="0">
                <a:latin typeface="Calibri"/>
                <a:cs typeface="Calibri"/>
              </a:rPr>
              <a:t>period </a:t>
            </a:r>
            <a:r>
              <a:rPr sz="1800" spc="-15" dirty="0">
                <a:latin typeface="Calibri"/>
                <a:cs typeface="Calibri"/>
              </a:rPr>
              <a:t>for </a:t>
            </a:r>
            <a:r>
              <a:rPr sz="1800" spc="-10" dirty="0">
                <a:latin typeface="Calibri"/>
                <a:cs typeface="Calibri"/>
              </a:rPr>
              <a:t> </a:t>
            </a:r>
            <a:r>
              <a:rPr sz="1800" spc="-5" dirty="0">
                <a:latin typeface="Calibri"/>
                <a:cs typeface="Calibri"/>
              </a:rPr>
              <a:t>which</a:t>
            </a:r>
            <a:r>
              <a:rPr sz="1800" dirty="0">
                <a:latin typeface="Calibri"/>
                <a:cs typeface="Calibri"/>
              </a:rPr>
              <a:t> </a:t>
            </a:r>
            <a:r>
              <a:rPr sz="1800" spc="-10" dirty="0">
                <a:latin typeface="Calibri"/>
                <a:cs typeface="Calibri"/>
              </a:rPr>
              <a:t>registration</a:t>
            </a:r>
            <a:r>
              <a:rPr sz="1800" spc="-5" dirty="0">
                <a:latin typeface="Calibri"/>
                <a:cs typeface="Calibri"/>
              </a:rPr>
              <a:t> </a:t>
            </a:r>
            <a:r>
              <a:rPr sz="1800" spc="-10" dirty="0">
                <a:latin typeface="Calibri"/>
                <a:cs typeface="Calibri"/>
              </a:rPr>
              <a:t>was </a:t>
            </a:r>
            <a:r>
              <a:rPr sz="1800" spc="-395" dirty="0">
                <a:latin typeface="Calibri"/>
                <a:cs typeface="Calibri"/>
              </a:rPr>
              <a:t> </a:t>
            </a:r>
            <a:r>
              <a:rPr sz="1800" spc="-5" dirty="0">
                <a:latin typeface="Calibri"/>
                <a:cs typeface="Calibri"/>
              </a:rPr>
              <a:t>originally</a:t>
            </a:r>
            <a:r>
              <a:rPr sz="1800" spc="20" dirty="0">
                <a:latin typeface="Calibri"/>
                <a:cs typeface="Calibri"/>
              </a:rPr>
              <a:t> </a:t>
            </a:r>
            <a:r>
              <a:rPr sz="1800" spc="-10" dirty="0">
                <a:latin typeface="Calibri"/>
                <a:cs typeface="Calibri"/>
              </a:rPr>
              <a:t>granted.</a:t>
            </a:r>
            <a:endParaRPr sz="1800">
              <a:latin typeface="Calibri"/>
              <a:cs typeface="Calibri"/>
            </a:endParaRPr>
          </a:p>
        </p:txBody>
      </p:sp>
      <p:sp>
        <p:nvSpPr>
          <p:cNvPr id="18" name="object 18"/>
          <p:cNvSpPr txBox="1"/>
          <p:nvPr/>
        </p:nvSpPr>
        <p:spPr>
          <a:xfrm>
            <a:off x="5067680" y="1025144"/>
            <a:ext cx="3999229" cy="2860675"/>
          </a:xfrm>
          <a:prstGeom prst="rect">
            <a:avLst/>
          </a:prstGeom>
        </p:spPr>
        <p:txBody>
          <a:bodyPr vert="horz" wrap="square" lIns="0" tIns="12700" rIns="0" bIns="0" rtlCol="0">
            <a:spAutoFit/>
          </a:bodyPr>
          <a:lstStyle/>
          <a:p>
            <a:pPr marL="231775" indent="-219710" algn="just">
              <a:lnSpc>
                <a:spcPct val="100000"/>
              </a:lnSpc>
              <a:spcBef>
                <a:spcPts val="100"/>
              </a:spcBef>
              <a:buFont typeface="Calibri"/>
              <a:buAutoNum type="alphaLcPeriod"/>
              <a:tabLst>
                <a:tab pos="232410" algn="l"/>
              </a:tabLst>
            </a:pP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0" dirty="0">
                <a:latin typeface="Calibri"/>
                <a:cs typeface="Calibri"/>
              </a:rPr>
              <a:t> </a:t>
            </a:r>
            <a:r>
              <a:rPr sz="1800" spc="-15" dirty="0">
                <a:latin typeface="Calibri"/>
                <a:cs typeface="Calibri"/>
              </a:rPr>
              <a:t>for </a:t>
            </a:r>
            <a:r>
              <a:rPr sz="1800" dirty="0">
                <a:latin typeface="Calibri"/>
                <a:cs typeface="Calibri"/>
              </a:rPr>
              <a:t>5</a:t>
            </a:r>
            <a:r>
              <a:rPr sz="1800" spc="-10" dirty="0">
                <a:latin typeface="Calibri"/>
                <a:cs typeface="Calibri"/>
              </a:rPr>
              <a:t> </a:t>
            </a:r>
            <a:r>
              <a:rPr sz="1800" spc="-15" dirty="0">
                <a:latin typeface="Calibri"/>
                <a:cs typeface="Calibri"/>
              </a:rPr>
              <a:t>years</a:t>
            </a:r>
            <a:endParaRPr sz="1800">
              <a:latin typeface="Calibri"/>
              <a:cs typeface="Calibri"/>
            </a:endParaRPr>
          </a:p>
          <a:p>
            <a:pPr marL="12700" marR="5080" algn="just">
              <a:lnSpc>
                <a:spcPct val="100000"/>
              </a:lnSpc>
              <a:buFont typeface="Calibri"/>
              <a:buAutoNum type="alphaLcPeriod"/>
              <a:tabLst>
                <a:tab pos="290195" algn="l"/>
              </a:tabLst>
            </a:pPr>
            <a:r>
              <a:rPr sz="1800" b="1" spc="-5" dirty="0">
                <a:latin typeface="Calibri"/>
                <a:cs typeface="Calibri"/>
              </a:rPr>
              <a:t>Final </a:t>
            </a:r>
            <a:r>
              <a:rPr sz="1800" b="1" spc="-10" dirty="0">
                <a:latin typeface="Calibri"/>
                <a:cs typeface="Calibri"/>
              </a:rPr>
              <a:t>Order</a:t>
            </a:r>
            <a:r>
              <a:rPr sz="1800" b="1" spc="-5" dirty="0">
                <a:latin typeface="Calibri"/>
                <a:cs typeface="Calibri"/>
              </a:rPr>
              <a:t> </a:t>
            </a:r>
            <a:r>
              <a:rPr sz="1800" spc="-10" dirty="0">
                <a:latin typeface="Calibri"/>
                <a:cs typeface="Calibri"/>
              </a:rPr>
              <a:t>received</a:t>
            </a:r>
            <a:r>
              <a:rPr sz="1800" spc="-5" dirty="0">
                <a:latin typeface="Calibri"/>
                <a:cs typeface="Calibri"/>
              </a:rPr>
              <a:t> within</a:t>
            </a:r>
            <a:r>
              <a:rPr sz="1800" dirty="0">
                <a:latin typeface="Calibri"/>
                <a:cs typeface="Calibri"/>
              </a:rPr>
              <a:t> 3 </a:t>
            </a:r>
            <a:r>
              <a:rPr sz="1800" spc="-5" dirty="0">
                <a:latin typeface="Calibri"/>
                <a:cs typeface="Calibri"/>
              </a:rPr>
              <a:t>months </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 </a:t>
            </a:r>
            <a:r>
              <a:rPr sz="1800" dirty="0">
                <a:latin typeface="Calibri"/>
                <a:cs typeface="Calibri"/>
              </a:rPr>
              <a:t> </a:t>
            </a:r>
            <a:r>
              <a:rPr sz="1800" spc="-5" dirty="0">
                <a:latin typeface="Calibri"/>
                <a:cs typeface="Calibri"/>
              </a:rPr>
              <a:t>application</a:t>
            </a:r>
            <a:r>
              <a:rPr sz="1800" spc="20" dirty="0">
                <a:latin typeface="Calibri"/>
                <a:cs typeface="Calibri"/>
              </a:rPr>
              <a:t> </a:t>
            </a:r>
            <a:r>
              <a:rPr sz="1800" spc="-5" dirty="0">
                <a:latin typeface="Calibri"/>
                <a:cs typeface="Calibri"/>
              </a:rPr>
              <a:t>is</a:t>
            </a:r>
            <a:r>
              <a:rPr sz="1800" spc="5" dirty="0">
                <a:latin typeface="Calibri"/>
                <a:cs typeface="Calibri"/>
              </a:rPr>
              <a:t> </a:t>
            </a:r>
            <a:r>
              <a:rPr sz="1800" dirty="0">
                <a:latin typeface="Calibri"/>
                <a:cs typeface="Calibri"/>
              </a:rPr>
              <a:t>made.</a:t>
            </a:r>
            <a:endParaRPr sz="1800">
              <a:latin typeface="Calibri"/>
              <a:cs typeface="Calibri"/>
            </a:endParaRPr>
          </a:p>
          <a:p>
            <a:pPr marL="231775" indent="-219710" algn="just">
              <a:lnSpc>
                <a:spcPct val="100000"/>
              </a:lnSpc>
              <a:spcBef>
                <a:spcPts val="720"/>
              </a:spcBef>
              <a:buFont typeface="Calibri"/>
              <a:buAutoNum type="alphaLcPeriod"/>
              <a:tabLst>
                <a:tab pos="232410" algn="l"/>
              </a:tabLst>
            </a:pPr>
            <a:r>
              <a:rPr sz="1800" b="1" spc="-10" dirty="0">
                <a:latin typeface="Calibri"/>
                <a:cs typeface="Calibri"/>
              </a:rPr>
              <a:t>Pass</a:t>
            </a:r>
            <a:r>
              <a:rPr sz="1800" b="1" spc="-25" dirty="0">
                <a:latin typeface="Calibri"/>
                <a:cs typeface="Calibri"/>
              </a:rPr>
              <a:t> </a:t>
            </a:r>
            <a:r>
              <a:rPr sz="1800" b="1" spc="-5" dirty="0">
                <a:latin typeface="Calibri"/>
                <a:cs typeface="Calibri"/>
              </a:rPr>
              <a:t>an</a:t>
            </a:r>
            <a:r>
              <a:rPr sz="1800" b="1" dirty="0">
                <a:latin typeface="Calibri"/>
                <a:cs typeface="Calibri"/>
              </a:rPr>
              <a:t> </a:t>
            </a:r>
            <a:r>
              <a:rPr sz="1800" b="1" spc="-10" dirty="0">
                <a:latin typeface="Calibri"/>
                <a:cs typeface="Calibri"/>
              </a:rPr>
              <a:t>Order</a:t>
            </a:r>
            <a:r>
              <a:rPr sz="1800" b="1" spc="-20"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5</a:t>
            </a:r>
            <a:r>
              <a:rPr sz="1800" spc="-10" dirty="0">
                <a:latin typeface="Calibri"/>
                <a:cs typeface="Calibri"/>
              </a:rPr>
              <a:t> </a:t>
            </a:r>
            <a:r>
              <a:rPr sz="1800" spc="-15" dirty="0">
                <a:latin typeface="Calibri"/>
                <a:cs typeface="Calibri"/>
              </a:rPr>
              <a:t>years</a:t>
            </a:r>
            <a:endParaRPr sz="1800">
              <a:latin typeface="Calibri"/>
              <a:cs typeface="Calibri"/>
            </a:endParaRPr>
          </a:p>
          <a:p>
            <a:pPr marL="12700" marR="8255" algn="just">
              <a:lnSpc>
                <a:spcPct val="100000"/>
              </a:lnSpc>
            </a:pPr>
            <a:r>
              <a:rPr sz="1800" spc="-10" dirty="0">
                <a:latin typeface="Calibri"/>
                <a:cs typeface="Calibri"/>
              </a:rPr>
              <a:t>(After</a:t>
            </a:r>
            <a:r>
              <a:rPr sz="1800" spc="-5" dirty="0">
                <a:latin typeface="Calibri"/>
                <a:cs typeface="Calibri"/>
              </a:rPr>
              <a:t> meeting</a:t>
            </a:r>
            <a:r>
              <a:rPr sz="1800" dirty="0">
                <a:latin typeface="Calibri"/>
                <a:cs typeface="Calibri"/>
              </a:rPr>
              <a:t> </a:t>
            </a:r>
            <a:r>
              <a:rPr sz="1800" spc="-35" dirty="0">
                <a:latin typeface="Calibri"/>
                <a:cs typeface="Calibri"/>
              </a:rPr>
              <a:t>Terms</a:t>
            </a:r>
            <a:r>
              <a:rPr sz="1800" spc="-30" dirty="0">
                <a:latin typeface="Calibri"/>
                <a:cs typeface="Calibri"/>
              </a:rPr>
              <a:t> </a:t>
            </a:r>
            <a:r>
              <a:rPr sz="1800" dirty="0">
                <a:latin typeface="Calibri"/>
                <a:cs typeface="Calibri"/>
              </a:rPr>
              <a:t>&amp;</a:t>
            </a:r>
            <a:r>
              <a:rPr sz="1800" spc="5" dirty="0">
                <a:latin typeface="Calibri"/>
                <a:cs typeface="Calibri"/>
              </a:rPr>
              <a:t> </a:t>
            </a:r>
            <a:r>
              <a:rPr sz="1800" spc="-5" dirty="0">
                <a:latin typeface="Calibri"/>
                <a:cs typeface="Calibri"/>
              </a:rPr>
              <a:t>Conditions </a:t>
            </a:r>
            <a:r>
              <a:rPr sz="1800" dirty="0">
                <a:latin typeface="Calibri"/>
                <a:cs typeface="Calibri"/>
              </a:rPr>
              <a:t> </a:t>
            </a:r>
            <a:r>
              <a:rPr sz="1800" spc="-5" dirty="0">
                <a:latin typeface="Calibri"/>
                <a:cs typeface="Calibri"/>
              </a:rPr>
              <a:t>specified</a:t>
            </a:r>
            <a:r>
              <a:rPr sz="1800" spc="10" dirty="0">
                <a:latin typeface="Calibri"/>
                <a:cs typeface="Calibri"/>
              </a:rPr>
              <a:t> </a:t>
            </a:r>
            <a:r>
              <a:rPr sz="1800" spc="-10" dirty="0">
                <a:latin typeface="Calibri"/>
                <a:cs typeface="Calibri"/>
              </a:rPr>
              <a:t>later)</a:t>
            </a:r>
            <a:endParaRPr sz="1800">
              <a:latin typeface="Calibri"/>
              <a:cs typeface="Calibri"/>
            </a:endParaRPr>
          </a:p>
          <a:p>
            <a:pPr marL="12700" marR="5080" algn="just">
              <a:lnSpc>
                <a:spcPct val="100000"/>
              </a:lnSpc>
              <a:buFont typeface="Calibri"/>
              <a:buAutoNum type="alphaLcPeriod" startAt="2"/>
              <a:tabLst>
                <a:tab pos="290195" algn="l"/>
              </a:tabLst>
            </a:pPr>
            <a:r>
              <a:rPr sz="1800" b="1" spc="-5" dirty="0">
                <a:latin typeface="Calibri"/>
                <a:cs typeface="Calibri"/>
              </a:rPr>
              <a:t>Final </a:t>
            </a:r>
            <a:r>
              <a:rPr sz="1800" b="1" spc="-10" dirty="0">
                <a:latin typeface="Calibri"/>
                <a:cs typeface="Calibri"/>
              </a:rPr>
              <a:t>Order</a:t>
            </a:r>
            <a:r>
              <a:rPr sz="1800" b="1" spc="-5" dirty="0">
                <a:latin typeface="Calibri"/>
                <a:cs typeface="Calibri"/>
              </a:rPr>
              <a:t> </a:t>
            </a:r>
            <a:r>
              <a:rPr sz="1800" spc="-10" dirty="0">
                <a:latin typeface="Calibri"/>
                <a:cs typeface="Calibri"/>
              </a:rPr>
              <a:t>received</a:t>
            </a:r>
            <a:r>
              <a:rPr sz="1800" spc="-5" dirty="0">
                <a:latin typeface="Calibri"/>
                <a:cs typeface="Calibri"/>
              </a:rPr>
              <a:t> within</a:t>
            </a:r>
            <a:r>
              <a:rPr sz="1800" dirty="0">
                <a:latin typeface="Calibri"/>
                <a:cs typeface="Calibri"/>
              </a:rPr>
              <a:t> 6 </a:t>
            </a:r>
            <a:r>
              <a:rPr sz="1800" spc="-5" dirty="0">
                <a:latin typeface="Calibri"/>
                <a:cs typeface="Calibri"/>
              </a:rPr>
              <a:t>months </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 </a:t>
            </a:r>
            <a:r>
              <a:rPr sz="1800" dirty="0">
                <a:latin typeface="Calibri"/>
                <a:cs typeface="Calibri"/>
              </a:rPr>
              <a:t> </a:t>
            </a:r>
            <a:r>
              <a:rPr sz="1800" spc="-5" dirty="0">
                <a:latin typeface="Calibri"/>
                <a:cs typeface="Calibri"/>
              </a:rPr>
              <a:t>application</a:t>
            </a:r>
            <a:r>
              <a:rPr sz="1800" spc="20" dirty="0">
                <a:latin typeface="Calibri"/>
                <a:cs typeface="Calibri"/>
              </a:rPr>
              <a:t> </a:t>
            </a:r>
            <a:r>
              <a:rPr sz="1800" spc="-5" dirty="0">
                <a:latin typeface="Calibri"/>
                <a:cs typeface="Calibri"/>
              </a:rPr>
              <a:t>is</a:t>
            </a:r>
            <a:r>
              <a:rPr sz="1800" spc="5" dirty="0">
                <a:latin typeface="Calibri"/>
                <a:cs typeface="Calibri"/>
              </a:rPr>
              <a:t> </a:t>
            </a:r>
            <a:r>
              <a:rPr sz="1800" dirty="0">
                <a:latin typeface="Calibri"/>
                <a:cs typeface="Calibri"/>
              </a:rPr>
              <a:t>made.</a:t>
            </a:r>
            <a:endParaRPr sz="1800">
              <a:latin typeface="Calibri"/>
              <a:cs typeface="Calibri"/>
            </a:endParaRPr>
          </a:p>
        </p:txBody>
      </p:sp>
      <p:sp>
        <p:nvSpPr>
          <p:cNvPr id="19" name="object 19"/>
          <p:cNvSpPr txBox="1"/>
          <p:nvPr/>
        </p:nvSpPr>
        <p:spPr>
          <a:xfrm>
            <a:off x="1513077" y="3951858"/>
            <a:ext cx="577215" cy="299720"/>
          </a:xfrm>
          <a:prstGeom prst="rect">
            <a:avLst/>
          </a:prstGeom>
        </p:spPr>
        <p:txBody>
          <a:bodyPr vert="horz" wrap="square" lIns="0" tIns="12700" rIns="0" bIns="0" rtlCol="0">
            <a:spAutoFit/>
          </a:bodyPr>
          <a:lstStyle/>
          <a:p>
            <a:pPr marL="12700">
              <a:lnSpc>
                <a:spcPct val="100000"/>
              </a:lnSpc>
              <a:spcBef>
                <a:spcPts val="100"/>
              </a:spcBef>
            </a:pPr>
            <a:r>
              <a:rPr sz="1800" spc="-100" dirty="0">
                <a:latin typeface="Calibri"/>
                <a:cs typeface="Calibri"/>
              </a:rPr>
              <a:t>T</a:t>
            </a:r>
            <a:r>
              <a:rPr sz="1800" dirty="0">
                <a:latin typeface="Calibri"/>
                <a:cs typeface="Calibri"/>
              </a:rPr>
              <a:t>ru</a:t>
            </a:r>
            <a:r>
              <a:rPr sz="1800" spc="-25" dirty="0">
                <a:latin typeface="Calibri"/>
                <a:cs typeface="Calibri"/>
              </a:rPr>
              <a:t>s</a:t>
            </a:r>
            <a:r>
              <a:rPr sz="1800" dirty="0">
                <a:latin typeface="Calibri"/>
                <a:cs typeface="Calibri"/>
              </a:rPr>
              <a:t>ts</a:t>
            </a:r>
            <a:endParaRPr sz="1800">
              <a:latin typeface="Calibri"/>
              <a:cs typeface="Calibri"/>
            </a:endParaRPr>
          </a:p>
        </p:txBody>
      </p:sp>
      <p:sp>
        <p:nvSpPr>
          <p:cNvPr id="20" name="object 20"/>
          <p:cNvSpPr txBox="1"/>
          <p:nvPr/>
        </p:nvSpPr>
        <p:spPr>
          <a:xfrm>
            <a:off x="1506982" y="4500498"/>
            <a:ext cx="5816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u</a:t>
            </a:r>
            <a:r>
              <a:rPr sz="1800" spc="-5" dirty="0">
                <a:latin typeface="Calibri"/>
                <a:cs typeface="Calibri"/>
              </a:rPr>
              <a:t>n</a:t>
            </a:r>
            <a:r>
              <a:rPr sz="1800" dirty="0">
                <a:latin typeface="Calibri"/>
                <a:cs typeface="Calibri"/>
              </a:rPr>
              <a:t>der</a:t>
            </a:r>
            <a:endParaRPr sz="1800">
              <a:latin typeface="Calibri"/>
              <a:cs typeface="Calibri"/>
            </a:endParaRPr>
          </a:p>
        </p:txBody>
      </p:sp>
      <p:sp>
        <p:nvSpPr>
          <p:cNvPr id="21" name="object 21"/>
          <p:cNvSpPr txBox="1"/>
          <p:nvPr/>
        </p:nvSpPr>
        <p:spPr>
          <a:xfrm>
            <a:off x="78739" y="3951858"/>
            <a:ext cx="1195705" cy="112268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(iii)New </a:t>
            </a:r>
            <a:r>
              <a:rPr sz="1800" spc="-5" dirty="0">
                <a:latin typeface="Calibri"/>
                <a:cs typeface="Calibri"/>
              </a:rPr>
              <a:t> p</a:t>
            </a:r>
            <a:r>
              <a:rPr sz="1800" spc="-30" dirty="0">
                <a:latin typeface="Calibri"/>
                <a:cs typeface="Calibri"/>
              </a:rPr>
              <a:t>r</a:t>
            </a:r>
            <a:r>
              <a:rPr sz="1800" spc="-15" dirty="0">
                <a:latin typeface="Calibri"/>
                <a:cs typeface="Calibri"/>
              </a:rPr>
              <a:t>o</a:t>
            </a:r>
            <a:r>
              <a:rPr sz="1800" dirty="0">
                <a:latin typeface="Calibri"/>
                <a:cs typeface="Calibri"/>
              </a:rPr>
              <a:t>vis</a:t>
            </a:r>
            <a:r>
              <a:rPr sz="1800" spc="-5" dirty="0">
                <a:latin typeface="Calibri"/>
                <a:cs typeface="Calibri"/>
              </a:rPr>
              <a:t>ional</a:t>
            </a:r>
            <a:r>
              <a:rPr sz="1800" spc="-10" dirty="0">
                <a:latin typeface="Calibri"/>
                <a:cs typeface="Calibri"/>
              </a:rPr>
              <a:t>l</a:t>
            </a:r>
            <a:r>
              <a:rPr sz="1800" dirty="0">
                <a:latin typeface="Calibri"/>
                <a:cs typeface="Calibri"/>
              </a:rPr>
              <a:t>y  </a:t>
            </a:r>
            <a:r>
              <a:rPr sz="1800" spc="-15" dirty="0">
                <a:latin typeface="Calibri"/>
                <a:cs typeface="Calibri"/>
              </a:rPr>
              <a:t>registered </a:t>
            </a:r>
            <a:r>
              <a:rPr sz="1800" spc="-10" dirty="0">
                <a:latin typeface="Calibri"/>
                <a:cs typeface="Calibri"/>
              </a:rPr>
              <a:t> </a:t>
            </a:r>
            <a:r>
              <a:rPr sz="1800" spc="-5" dirty="0">
                <a:latin typeface="Calibri"/>
                <a:cs typeface="Calibri"/>
              </a:rPr>
              <a:t>12AB</a:t>
            </a:r>
            <a:endParaRPr sz="1800">
              <a:latin typeface="Calibri"/>
              <a:cs typeface="Calibri"/>
            </a:endParaRPr>
          </a:p>
        </p:txBody>
      </p:sp>
      <p:sp>
        <p:nvSpPr>
          <p:cNvPr id="22" name="object 22"/>
          <p:cNvSpPr txBox="1"/>
          <p:nvPr/>
        </p:nvSpPr>
        <p:spPr>
          <a:xfrm>
            <a:off x="2247138" y="3951858"/>
            <a:ext cx="2660650" cy="574040"/>
          </a:xfrm>
          <a:prstGeom prst="rect">
            <a:avLst/>
          </a:prstGeom>
        </p:spPr>
        <p:txBody>
          <a:bodyPr vert="horz" wrap="square" lIns="0" tIns="12700" rIns="0" bIns="0" rtlCol="0">
            <a:spAutoFit/>
          </a:bodyPr>
          <a:lstStyle/>
          <a:p>
            <a:pPr marL="12700" marR="5080">
              <a:lnSpc>
                <a:spcPct val="100000"/>
              </a:lnSpc>
              <a:spcBef>
                <a:spcPts val="100"/>
              </a:spcBef>
              <a:tabLst>
                <a:tab pos="784860" algn="l"/>
                <a:tab pos="1031875" algn="l"/>
                <a:tab pos="1871980" algn="l"/>
                <a:tab pos="2454275" algn="l"/>
              </a:tabLst>
            </a:pPr>
            <a:r>
              <a:rPr sz="1800" spc="-50" dirty="0">
                <a:latin typeface="Calibri"/>
                <a:cs typeface="Calibri"/>
              </a:rPr>
              <a:t>A</a:t>
            </a:r>
            <a:r>
              <a:rPr sz="1800" dirty="0">
                <a:latin typeface="Calibri"/>
                <a:cs typeface="Calibri"/>
              </a:rPr>
              <a:t>t</a:t>
            </a:r>
            <a:r>
              <a:rPr sz="1800" spc="-10" dirty="0">
                <a:latin typeface="Calibri"/>
                <a:cs typeface="Calibri"/>
              </a:rPr>
              <a:t>l</a:t>
            </a:r>
            <a:r>
              <a:rPr sz="1800" dirty="0">
                <a:latin typeface="Calibri"/>
                <a:cs typeface="Calibri"/>
              </a:rPr>
              <a:t>ea</a:t>
            </a:r>
            <a:r>
              <a:rPr sz="1800" spc="-15" dirty="0">
                <a:latin typeface="Calibri"/>
                <a:cs typeface="Calibri"/>
              </a:rPr>
              <a:t>s</a:t>
            </a:r>
            <a:r>
              <a:rPr sz="1800" dirty="0">
                <a:latin typeface="Calibri"/>
                <a:cs typeface="Calibri"/>
              </a:rPr>
              <a:t>t	6	mo</a:t>
            </a:r>
            <a:r>
              <a:rPr sz="1800" spc="-10" dirty="0">
                <a:latin typeface="Calibri"/>
                <a:cs typeface="Calibri"/>
              </a:rPr>
              <a:t>n</a:t>
            </a:r>
            <a:r>
              <a:rPr sz="1800" dirty="0">
                <a:latin typeface="Calibri"/>
                <a:cs typeface="Calibri"/>
              </a:rPr>
              <a:t>ths	</a:t>
            </a:r>
            <a:r>
              <a:rPr sz="1800" spc="-5" dirty="0">
                <a:latin typeface="Calibri"/>
                <a:cs typeface="Calibri"/>
              </a:rPr>
              <a:t>pr</a:t>
            </a:r>
            <a:r>
              <a:rPr sz="1800" spc="-10" dirty="0">
                <a:latin typeface="Calibri"/>
                <a:cs typeface="Calibri"/>
              </a:rPr>
              <a:t>i</a:t>
            </a:r>
            <a:r>
              <a:rPr sz="1800" spc="-5" dirty="0">
                <a:latin typeface="Calibri"/>
                <a:cs typeface="Calibri"/>
              </a:rPr>
              <a:t>o</a:t>
            </a:r>
            <a:r>
              <a:rPr sz="1800" dirty="0">
                <a:latin typeface="Calibri"/>
                <a:cs typeface="Calibri"/>
              </a:rPr>
              <a:t>r	</a:t>
            </a:r>
            <a:r>
              <a:rPr sz="1800" spc="-15" dirty="0">
                <a:latin typeface="Calibri"/>
                <a:cs typeface="Calibri"/>
              </a:rPr>
              <a:t>to  </a:t>
            </a:r>
            <a:r>
              <a:rPr sz="1800" dirty="0">
                <a:latin typeface="Calibri"/>
                <a:cs typeface="Calibri"/>
              </a:rPr>
              <a:t>the</a:t>
            </a:r>
            <a:r>
              <a:rPr sz="1800" spc="50" dirty="0">
                <a:latin typeface="Calibri"/>
                <a:cs typeface="Calibri"/>
              </a:rPr>
              <a:t> </a:t>
            </a:r>
            <a:r>
              <a:rPr sz="1800" spc="-10" dirty="0">
                <a:latin typeface="Calibri"/>
                <a:cs typeface="Calibri"/>
              </a:rPr>
              <a:t>expiry</a:t>
            </a:r>
            <a:r>
              <a:rPr sz="1800" spc="60" dirty="0">
                <a:latin typeface="Calibri"/>
                <a:cs typeface="Calibri"/>
              </a:rPr>
              <a:t> </a:t>
            </a:r>
            <a:r>
              <a:rPr sz="1800" dirty="0">
                <a:latin typeface="Calibri"/>
                <a:cs typeface="Calibri"/>
              </a:rPr>
              <a:t>of</a:t>
            </a:r>
            <a:r>
              <a:rPr sz="1800" spc="65" dirty="0">
                <a:latin typeface="Calibri"/>
                <a:cs typeface="Calibri"/>
              </a:rPr>
              <a:t> </a:t>
            </a:r>
            <a:r>
              <a:rPr sz="1800" dirty="0">
                <a:latin typeface="Calibri"/>
                <a:cs typeface="Calibri"/>
              </a:rPr>
              <a:t>the</a:t>
            </a:r>
            <a:r>
              <a:rPr sz="1800" spc="60" dirty="0">
                <a:latin typeface="Calibri"/>
                <a:cs typeface="Calibri"/>
              </a:rPr>
              <a:t> </a:t>
            </a:r>
            <a:r>
              <a:rPr sz="1800" spc="-10" dirty="0">
                <a:latin typeface="Calibri"/>
                <a:cs typeface="Calibri"/>
              </a:rPr>
              <a:t>provisional</a:t>
            </a:r>
            <a:endParaRPr sz="1800">
              <a:latin typeface="Calibri"/>
              <a:cs typeface="Calibri"/>
            </a:endParaRPr>
          </a:p>
        </p:txBody>
      </p:sp>
      <p:sp>
        <p:nvSpPr>
          <p:cNvPr id="23" name="object 23"/>
          <p:cNvSpPr txBox="1"/>
          <p:nvPr/>
        </p:nvSpPr>
        <p:spPr>
          <a:xfrm>
            <a:off x="2247138" y="4500498"/>
            <a:ext cx="109029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period </a:t>
            </a:r>
            <a:r>
              <a:rPr sz="1800" dirty="0">
                <a:latin typeface="Calibri"/>
                <a:cs typeface="Calibri"/>
              </a:rPr>
              <a:t> </a:t>
            </a:r>
            <a:r>
              <a:rPr sz="1800" spc="-30" dirty="0">
                <a:latin typeface="Calibri"/>
                <a:cs typeface="Calibri"/>
              </a:rPr>
              <a:t>r</a:t>
            </a:r>
            <a:r>
              <a:rPr sz="1800" dirty="0">
                <a:latin typeface="Calibri"/>
                <a:cs typeface="Calibri"/>
              </a:rPr>
              <a:t>e</a:t>
            </a:r>
            <a:r>
              <a:rPr sz="1800" spc="5" dirty="0">
                <a:latin typeface="Calibri"/>
                <a:cs typeface="Calibri"/>
              </a:rPr>
              <a:t>g</a:t>
            </a:r>
            <a:r>
              <a:rPr sz="1800" spc="-5" dirty="0">
                <a:latin typeface="Calibri"/>
                <a:cs typeface="Calibri"/>
              </a:rPr>
              <a:t>i</a:t>
            </a:r>
            <a:r>
              <a:rPr sz="1800" spc="-20" dirty="0">
                <a:latin typeface="Calibri"/>
                <a:cs typeface="Calibri"/>
              </a:rPr>
              <a:t>s</a:t>
            </a:r>
            <a:r>
              <a:rPr sz="1800" dirty="0">
                <a:latin typeface="Calibri"/>
                <a:cs typeface="Calibri"/>
              </a:rPr>
              <a:t>t</a:t>
            </a:r>
            <a:r>
              <a:rPr sz="1800" spc="-45" dirty="0">
                <a:latin typeface="Calibri"/>
                <a:cs typeface="Calibri"/>
              </a:rPr>
              <a:t>r</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on</a:t>
            </a:r>
            <a:endParaRPr sz="1800">
              <a:latin typeface="Calibri"/>
              <a:cs typeface="Calibri"/>
            </a:endParaRPr>
          </a:p>
        </p:txBody>
      </p:sp>
      <p:sp>
        <p:nvSpPr>
          <p:cNvPr id="24" name="object 24"/>
          <p:cNvSpPr txBox="1"/>
          <p:nvPr/>
        </p:nvSpPr>
        <p:spPr>
          <a:xfrm>
            <a:off x="3458971" y="4500498"/>
            <a:ext cx="1449070" cy="574040"/>
          </a:xfrm>
          <a:prstGeom prst="rect">
            <a:avLst/>
          </a:prstGeom>
        </p:spPr>
        <p:txBody>
          <a:bodyPr vert="horz" wrap="square" lIns="0" tIns="12700" rIns="0" bIns="0" rtlCol="0">
            <a:spAutoFit/>
          </a:bodyPr>
          <a:lstStyle/>
          <a:p>
            <a:pPr marL="45720" marR="5080" indent="-33655">
              <a:lnSpc>
                <a:spcPct val="100000"/>
              </a:lnSpc>
              <a:spcBef>
                <a:spcPts val="100"/>
              </a:spcBef>
              <a:tabLst>
                <a:tab pos="586740" algn="l"/>
                <a:tab pos="882650" algn="l"/>
              </a:tabLst>
            </a:pPr>
            <a:r>
              <a:rPr sz="1800" spc="-35" dirty="0">
                <a:latin typeface="Calibri"/>
                <a:cs typeface="Calibri"/>
              </a:rPr>
              <a:t>f</a:t>
            </a:r>
            <a:r>
              <a:rPr sz="1800" spc="-5" dirty="0">
                <a:latin typeface="Calibri"/>
                <a:cs typeface="Calibri"/>
              </a:rPr>
              <a:t>o</a:t>
            </a:r>
            <a:r>
              <a:rPr sz="1800" dirty="0">
                <a:latin typeface="Calibri"/>
                <a:cs typeface="Calibri"/>
              </a:rPr>
              <a:t>r		w</a:t>
            </a:r>
            <a:r>
              <a:rPr sz="1800" spc="10" dirty="0">
                <a:latin typeface="Calibri"/>
                <a:cs typeface="Calibri"/>
              </a:rPr>
              <a:t>h</a:t>
            </a:r>
            <a:r>
              <a:rPr sz="1800" spc="-5" dirty="0">
                <a:latin typeface="Calibri"/>
                <a:cs typeface="Calibri"/>
              </a:rPr>
              <a:t>i</a:t>
            </a:r>
            <a:r>
              <a:rPr sz="1800" spc="-10" dirty="0">
                <a:latin typeface="Calibri"/>
                <a:cs typeface="Calibri"/>
              </a:rPr>
              <a:t>c</a:t>
            </a:r>
            <a:r>
              <a:rPr sz="1800" dirty="0">
                <a:latin typeface="Calibri"/>
                <a:cs typeface="Calibri"/>
              </a:rPr>
              <a:t>h  </a:t>
            </a:r>
            <a:r>
              <a:rPr sz="1800" spc="-30" dirty="0">
                <a:latin typeface="Calibri"/>
                <a:cs typeface="Calibri"/>
              </a:rPr>
              <a:t>w</a:t>
            </a:r>
            <a:r>
              <a:rPr sz="1800" spc="10" dirty="0">
                <a:latin typeface="Calibri"/>
                <a:cs typeface="Calibri"/>
              </a:rPr>
              <a:t>a</a:t>
            </a:r>
            <a:r>
              <a:rPr sz="1800" dirty="0">
                <a:latin typeface="Calibri"/>
                <a:cs typeface="Calibri"/>
              </a:rPr>
              <a:t>s	</a:t>
            </a:r>
            <a:r>
              <a:rPr sz="1800" spc="-5" dirty="0">
                <a:latin typeface="Calibri"/>
                <a:cs typeface="Calibri"/>
              </a:rPr>
              <a:t>or</a:t>
            </a:r>
            <a:r>
              <a:rPr sz="1800" spc="-15" dirty="0">
                <a:latin typeface="Calibri"/>
                <a:cs typeface="Calibri"/>
              </a:rPr>
              <a:t>i</a:t>
            </a:r>
            <a:r>
              <a:rPr sz="1800" dirty="0">
                <a:latin typeface="Calibri"/>
                <a:cs typeface="Calibri"/>
              </a:rPr>
              <a:t>ginal</a:t>
            </a:r>
            <a:r>
              <a:rPr sz="1800" spc="-10" dirty="0">
                <a:latin typeface="Calibri"/>
                <a:cs typeface="Calibri"/>
              </a:rPr>
              <a:t>l</a:t>
            </a:r>
            <a:r>
              <a:rPr sz="1800" dirty="0">
                <a:latin typeface="Calibri"/>
                <a:cs typeface="Calibri"/>
              </a:rPr>
              <a:t>y</a:t>
            </a:r>
            <a:endParaRPr sz="1800">
              <a:latin typeface="Calibri"/>
              <a:cs typeface="Calibri"/>
            </a:endParaRPr>
          </a:p>
        </p:txBody>
      </p:sp>
      <p:sp>
        <p:nvSpPr>
          <p:cNvPr id="25" name="object 25"/>
          <p:cNvSpPr txBox="1"/>
          <p:nvPr/>
        </p:nvSpPr>
        <p:spPr>
          <a:xfrm>
            <a:off x="2247138" y="5049139"/>
            <a:ext cx="266255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granted</a:t>
            </a:r>
            <a:r>
              <a:rPr sz="1800" spc="180" dirty="0">
                <a:latin typeface="Calibri"/>
                <a:cs typeface="Calibri"/>
              </a:rPr>
              <a:t> </a:t>
            </a:r>
            <a:r>
              <a:rPr sz="1800" spc="-5" dirty="0">
                <a:latin typeface="Calibri"/>
                <a:cs typeface="Calibri"/>
              </a:rPr>
              <a:t>or</a:t>
            </a:r>
            <a:r>
              <a:rPr sz="1800" spc="190" dirty="0">
                <a:latin typeface="Calibri"/>
                <a:cs typeface="Calibri"/>
              </a:rPr>
              <a:t> </a:t>
            </a:r>
            <a:r>
              <a:rPr sz="1800" dirty="0">
                <a:latin typeface="Calibri"/>
                <a:cs typeface="Calibri"/>
              </a:rPr>
              <a:t>within</a:t>
            </a:r>
            <a:r>
              <a:rPr sz="1800" spc="185" dirty="0">
                <a:latin typeface="Calibri"/>
                <a:cs typeface="Calibri"/>
              </a:rPr>
              <a:t> </a:t>
            </a:r>
            <a:r>
              <a:rPr sz="1800" dirty="0">
                <a:latin typeface="Calibri"/>
                <a:cs typeface="Calibri"/>
              </a:rPr>
              <a:t>6</a:t>
            </a:r>
            <a:r>
              <a:rPr sz="1800" spc="175" dirty="0">
                <a:latin typeface="Calibri"/>
                <a:cs typeface="Calibri"/>
              </a:rPr>
              <a:t> </a:t>
            </a:r>
            <a:r>
              <a:rPr sz="1800" spc="-5" dirty="0">
                <a:latin typeface="Calibri"/>
                <a:cs typeface="Calibri"/>
              </a:rPr>
              <a:t>months</a:t>
            </a:r>
            <a:endParaRPr sz="1800">
              <a:latin typeface="Calibri"/>
              <a:cs typeface="Calibri"/>
            </a:endParaRPr>
          </a:p>
        </p:txBody>
      </p:sp>
      <p:sp>
        <p:nvSpPr>
          <p:cNvPr id="26" name="object 26"/>
          <p:cNvSpPr txBox="1"/>
          <p:nvPr/>
        </p:nvSpPr>
        <p:spPr>
          <a:xfrm>
            <a:off x="2247138" y="5323154"/>
            <a:ext cx="1907539" cy="300355"/>
          </a:xfrm>
          <a:prstGeom prst="rect">
            <a:avLst/>
          </a:prstGeom>
        </p:spPr>
        <p:txBody>
          <a:bodyPr vert="horz" wrap="square" lIns="0" tIns="12700" rIns="0" bIns="0" rtlCol="0">
            <a:spAutoFit/>
          </a:bodyPr>
          <a:lstStyle/>
          <a:p>
            <a:pPr marL="12700">
              <a:lnSpc>
                <a:spcPct val="100000"/>
              </a:lnSpc>
              <a:spcBef>
                <a:spcPts val="100"/>
              </a:spcBef>
              <a:tabLst>
                <a:tab pos="375285" algn="l"/>
              </a:tabLst>
            </a:pPr>
            <a:r>
              <a:rPr sz="1800" spc="-5" dirty="0">
                <a:latin typeface="Calibri"/>
                <a:cs typeface="Calibri"/>
              </a:rPr>
              <a:t>of	commencement</a:t>
            </a:r>
            <a:endParaRPr sz="1800">
              <a:latin typeface="Calibri"/>
              <a:cs typeface="Calibri"/>
            </a:endParaRPr>
          </a:p>
        </p:txBody>
      </p:sp>
      <p:sp>
        <p:nvSpPr>
          <p:cNvPr id="27" name="object 27"/>
          <p:cNvSpPr txBox="1"/>
          <p:nvPr/>
        </p:nvSpPr>
        <p:spPr>
          <a:xfrm>
            <a:off x="3452876" y="5598058"/>
            <a:ext cx="98869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whichever</a:t>
            </a:r>
            <a:endParaRPr sz="1800">
              <a:latin typeface="Calibri"/>
              <a:cs typeface="Calibri"/>
            </a:endParaRPr>
          </a:p>
        </p:txBody>
      </p:sp>
      <p:sp>
        <p:nvSpPr>
          <p:cNvPr id="28" name="object 28"/>
          <p:cNvSpPr txBox="1"/>
          <p:nvPr/>
        </p:nvSpPr>
        <p:spPr>
          <a:xfrm>
            <a:off x="2247138" y="5598058"/>
            <a:ext cx="90424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ac</a:t>
            </a:r>
            <a:r>
              <a:rPr sz="1800" spc="-10" dirty="0">
                <a:latin typeface="Calibri"/>
                <a:cs typeface="Calibri"/>
              </a:rPr>
              <a:t>t</a:t>
            </a:r>
            <a:r>
              <a:rPr sz="1800" spc="-5" dirty="0">
                <a:latin typeface="Calibri"/>
                <a:cs typeface="Calibri"/>
              </a:rPr>
              <a:t>i</a:t>
            </a:r>
            <a:r>
              <a:rPr sz="1800" dirty="0">
                <a:latin typeface="Calibri"/>
                <a:cs typeface="Calibri"/>
              </a:rPr>
              <a:t>vi</a:t>
            </a:r>
            <a:r>
              <a:rPr sz="1800" spc="-10" dirty="0">
                <a:latin typeface="Calibri"/>
                <a:cs typeface="Calibri"/>
              </a:rPr>
              <a:t>t</a:t>
            </a:r>
            <a:r>
              <a:rPr sz="1800" spc="-5" dirty="0">
                <a:latin typeface="Calibri"/>
                <a:cs typeface="Calibri"/>
              </a:rPr>
              <a:t>i</a:t>
            </a:r>
            <a:r>
              <a:rPr sz="1800" dirty="0">
                <a:latin typeface="Calibri"/>
                <a:cs typeface="Calibri"/>
              </a:rPr>
              <a:t>e</a:t>
            </a:r>
            <a:r>
              <a:rPr sz="1800" spc="5" dirty="0">
                <a:latin typeface="Calibri"/>
                <a:cs typeface="Calibri"/>
              </a:rPr>
              <a:t>s</a:t>
            </a:r>
            <a:r>
              <a:rPr sz="1800" dirty="0">
                <a:latin typeface="Calibri"/>
                <a:cs typeface="Calibri"/>
              </a:rPr>
              <a:t>,  </a:t>
            </a:r>
            <a:r>
              <a:rPr sz="1800" spc="-25" dirty="0">
                <a:latin typeface="Calibri"/>
                <a:cs typeface="Calibri"/>
              </a:rPr>
              <a:t>earlier.</a:t>
            </a:r>
            <a:endParaRPr sz="1800">
              <a:latin typeface="Calibri"/>
              <a:cs typeface="Calibri"/>
            </a:endParaRPr>
          </a:p>
        </p:txBody>
      </p:sp>
      <p:sp>
        <p:nvSpPr>
          <p:cNvPr id="29" name="object 29"/>
          <p:cNvSpPr txBox="1"/>
          <p:nvPr/>
        </p:nvSpPr>
        <p:spPr>
          <a:xfrm>
            <a:off x="5067680" y="3951858"/>
            <a:ext cx="2572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10" dirty="0">
                <a:latin typeface="Calibri"/>
                <a:cs typeface="Calibri"/>
              </a:rPr>
              <a:t> </a:t>
            </a: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0" dirty="0">
                <a:latin typeface="Calibri"/>
                <a:cs typeface="Calibri"/>
              </a:rPr>
              <a:t> </a:t>
            </a:r>
            <a:r>
              <a:rPr sz="1800" spc="-15" dirty="0">
                <a:latin typeface="Calibri"/>
                <a:cs typeface="Calibri"/>
              </a:rPr>
              <a:t>for </a:t>
            </a:r>
            <a:r>
              <a:rPr sz="1800" dirty="0">
                <a:latin typeface="Calibri"/>
                <a:cs typeface="Calibri"/>
              </a:rPr>
              <a:t>5</a:t>
            </a:r>
            <a:r>
              <a:rPr sz="1800" spc="-10" dirty="0">
                <a:latin typeface="Calibri"/>
                <a:cs typeface="Calibri"/>
              </a:rPr>
              <a:t> </a:t>
            </a:r>
            <a:r>
              <a:rPr sz="1800" spc="-15" dirty="0">
                <a:latin typeface="Calibri"/>
                <a:cs typeface="Calibri"/>
              </a:rPr>
              <a:t>years</a:t>
            </a:r>
            <a:endParaRPr sz="1800">
              <a:latin typeface="Calibri"/>
              <a:cs typeface="Calibri"/>
            </a:endParaRPr>
          </a:p>
        </p:txBody>
      </p:sp>
      <p:sp>
        <p:nvSpPr>
          <p:cNvPr id="30" name="object 30"/>
          <p:cNvSpPr txBox="1"/>
          <p:nvPr/>
        </p:nvSpPr>
        <p:spPr>
          <a:xfrm>
            <a:off x="5067680" y="4226179"/>
            <a:ext cx="3996054" cy="299720"/>
          </a:xfrm>
          <a:prstGeom prst="rect">
            <a:avLst/>
          </a:prstGeom>
        </p:spPr>
        <p:txBody>
          <a:bodyPr vert="horz" wrap="square" lIns="0" tIns="12700" rIns="0" bIns="0" rtlCol="0">
            <a:spAutoFit/>
          </a:bodyPr>
          <a:lstStyle/>
          <a:p>
            <a:pPr marL="12700">
              <a:lnSpc>
                <a:spcPct val="100000"/>
              </a:lnSpc>
              <a:spcBef>
                <a:spcPts val="100"/>
              </a:spcBef>
              <a:tabLst>
                <a:tab pos="789305" algn="l"/>
                <a:tab pos="1797050" algn="l"/>
                <a:tab pos="2594610" algn="l"/>
                <a:tab pos="2988945" algn="l"/>
              </a:tabLst>
            </a:pPr>
            <a:r>
              <a:rPr sz="1800" spc="-10" dirty="0">
                <a:latin typeface="Calibri"/>
                <a:cs typeface="Calibri"/>
              </a:rPr>
              <a:t>(After	</a:t>
            </a:r>
            <a:r>
              <a:rPr sz="1800" spc="-5" dirty="0">
                <a:latin typeface="Calibri"/>
                <a:cs typeface="Calibri"/>
              </a:rPr>
              <a:t>meeting	</a:t>
            </a:r>
            <a:r>
              <a:rPr sz="1800" spc="-35" dirty="0">
                <a:latin typeface="Calibri"/>
                <a:cs typeface="Calibri"/>
              </a:rPr>
              <a:t>Terms	</a:t>
            </a:r>
            <a:r>
              <a:rPr sz="1800" dirty="0">
                <a:latin typeface="Calibri"/>
                <a:cs typeface="Calibri"/>
              </a:rPr>
              <a:t>&amp;	</a:t>
            </a:r>
            <a:r>
              <a:rPr sz="1800" spc="-5" dirty="0">
                <a:latin typeface="Calibri"/>
                <a:cs typeface="Calibri"/>
              </a:rPr>
              <a:t>Conditions</a:t>
            </a:r>
            <a:endParaRPr sz="1800">
              <a:latin typeface="Calibri"/>
              <a:cs typeface="Calibri"/>
            </a:endParaRPr>
          </a:p>
        </p:txBody>
      </p:sp>
      <p:sp>
        <p:nvSpPr>
          <p:cNvPr id="31" name="object 31"/>
          <p:cNvSpPr txBox="1"/>
          <p:nvPr/>
        </p:nvSpPr>
        <p:spPr>
          <a:xfrm>
            <a:off x="5067680" y="4500498"/>
            <a:ext cx="3999229"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specified</a:t>
            </a:r>
            <a:r>
              <a:rPr sz="1800" spc="-15" dirty="0">
                <a:latin typeface="Calibri"/>
                <a:cs typeface="Calibri"/>
              </a:rPr>
              <a:t> </a:t>
            </a:r>
            <a:r>
              <a:rPr sz="1800" spc="-10" dirty="0">
                <a:latin typeface="Calibri"/>
                <a:cs typeface="Calibri"/>
              </a:rPr>
              <a:t>later)</a:t>
            </a:r>
            <a:endParaRPr sz="1800">
              <a:latin typeface="Calibri"/>
              <a:cs typeface="Calibri"/>
            </a:endParaRPr>
          </a:p>
          <a:p>
            <a:pPr marL="12700" marR="5080">
              <a:lnSpc>
                <a:spcPct val="100000"/>
              </a:lnSpc>
              <a:tabLst>
                <a:tab pos="605155" algn="l"/>
                <a:tab pos="1059180" algn="l"/>
                <a:tab pos="1560830" algn="l"/>
                <a:tab pos="1894839" algn="l"/>
                <a:tab pos="2348865" algn="l"/>
                <a:tab pos="3114040" algn="l"/>
                <a:tab pos="3429635" algn="l"/>
              </a:tabLst>
            </a:pPr>
            <a:r>
              <a:rPr sz="1800" dirty="0">
                <a:latin typeface="Calibri"/>
                <a:cs typeface="Calibri"/>
              </a:rPr>
              <a:t>b.</a:t>
            </a:r>
            <a:r>
              <a:rPr sz="1800" spc="365" dirty="0">
                <a:latin typeface="Calibri"/>
                <a:cs typeface="Calibri"/>
              </a:rPr>
              <a:t> </a:t>
            </a:r>
            <a:r>
              <a:rPr sz="1800" b="1" spc="-5" dirty="0">
                <a:latin typeface="Calibri"/>
                <a:cs typeface="Calibri"/>
              </a:rPr>
              <a:t>Final</a:t>
            </a:r>
            <a:r>
              <a:rPr sz="1800" b="1" spc="365" dirty="0">
                <a:latin typeface="Calibri"/>
                <a:cs typeface="Calibri"/>
              </a:rPr>
              <a:t> </a:t>
            </a:r>
            <a:r>
              <a:rPr sz="1800" b="1" spc="-10" dirty="0">
                <a:latin typeface="Calibri"/>
                <a:cs typeface="Calibri"/>
              </a:rPr>
              <a:t>Order</a:t>
            </a:r>
            <a:r>
              <a:rPr sz="1800" b="1" spc="370" dirty="0">
                <a:latin typeface="Calibri"/>
                <a:cs typeface="Calibri"/>
              </a:rPr>
              <a:t> </a:t>
            </a:r>
            <a:r>
              <a:rPr sz="1800" spc="-10" dirty="0">
                <a:latin typeface="Calibri"/>
                <a:cs typeface="Calibri"/>
              </a:rPr>
              <a:t>received</a:t>
            </a:r>
            <a:r>
              <a:rPr sz="1800" spc="370" dirty="0">
                <a:latin typeface="Calibri"/>
                <a:cs typeface="Calibri"/>
              </a:rPr>
              <a:t> </a:t>
            </a:r>
            <a:r>
              <a:rPr sz="1800" spc="-5" dirty="0">
                <a:latin typeface="Calibri"/>
                <a:cs typeface="Calibri"/>
              </a:rPr>
              <a:t>within</a:t>
            </a:r>
            <a:r>
              <a:rPr sz="1800" spc="385" dirty="0">
                <a:latin typeface="Calibri"/>
                <a:cs typeface="Calibri"/>
              </a:rPr>
              <a:t> </a:t>
            </a:r>
            <a:r>
              <a:rPr sz="1800" dirty="0">
                <a:latin typeface="Calibri"/>
                <a:cs typeface="Calibri"/>
              </a:rPr>
              <a:t>6</a:t>
            </a:r>
            <a:r>
              <a:rPr sz="1800" spc="365" dirty="0">
                <a:latin typeface="Calibri"/>
                <a:cs typeface="Calibri"/>
              </a:rPr>
              <a:t> </a:t>
            </a:r>
            <a:r>
              <a:rPr sz="1800" spc="-5" dirty="0">
                <a:latin typeface="Calibri"/>
                <a:cs typeface="Calibri"/>
              </a:rPr>
              <a:t>months </a:t>
            </a:r>
            <a:r>
              <a:rPr sz="1800" spc="-390" dirty="0">
                <a:latin typeface="Calibri"/>
                <a:cs typeface="Calibri"/>
              </a:rPr>
              <a:t> </a:t>
            </a:r>
            <a:r>
              <a:rPr sz="1800" spc="-5" dirty="0">
                <a:latin typeface="Calibri"/>
                <a:cs typeface="Calibri"/>
              </a:rPr>
              <a:t>f</a:t>
            </a:r>
            <a:r>
              <a:rPr sz="1800" spc="-30" dirty="0">
                <a:latin typeface="Calibri"/>
                <a:cs typeface="Calibri"/>
              </a:rPr>
              <a:t>r</a:t>
            </a:r>
            <a:r>
              <a:rPr sz="1800" spc="-5" dirty="0">
                <a:latin typeface="Calibri"/>
                <a:cs typeface="Calibri"/>
              </a:rPr>
              <a:t>o</a:t>
            </a:r>
            <a:r>
              <a:rPr sz="1800" dirty="0">
                <a:latin typeface="Calibri"/>
                <a:cs typeface="Calibri"/>
              </a:rPr>
              <a:t>m	the	end	</a:t>
            </a:r>
            <a:r>
              <a:rPr sz="1800" spc="-5" dirty="0">
                <a:latin typeface="Calibri"/>
                <a:cs typeface="Calibri"/>
              </a:rPr>
              <a:t>o</a:t>
            </a:r>
            <a:r>
              <a:rPr sz="1800" dirty="0">
                <a:latin typeface="Calibri"/>
                <a:cs typeface="Calibri"/>
              </a:rPr>
              <a:t>f	the	mo</a:t>
            </a:r>
            <a:r>
              <a:rPr sz="1800" spc="-10" dirty="0">
                <a:latin typeface="Calibri"/>
                <a:cs typeface="Calibri"/>
              </a:rPr>
              <a:t>n</a:t>
            </a:r>
            <a:r>
              <a:rPr sz="1800" dirty="0">
                <a:latin typeface="Calibri"/>
                <a:cs typeface="Calibri"/>
              </a:rPr>
              <a:t>th	</a:t>
            </a:r>
            <a:r>
              <a:rPr sz="1800" spc="-10" dirty="0">
                <a:latin typeface="Calibri"/>
                <a:cs typeface="Calibri"/>
              </a:rPr>
              <a:t>i</a:t>
            </a:r>
            <a:r>
              <a:rPr sz="1800" dirty="0">
                <a:latin typeface="Calibri"/>
                <a:cs typeface="Calibri"/>
              </a:rPr>
              <a:t>n	</a:t>
            </a:r>
            <a:r>
              <a:rPr sz="1800" spc="5" dirty="0">
                <a:latin typeface="Calibri"/>
                <a:cs typeface="Calibri"/>
              </a:rPr>
              <a:t>w</a:t>
            </a:r>
            <a:r>
              <a:rPr sz="1800" spc="-5" dirty="0">
                <a:latin typeface="Calibri"/>
                <a:cs typeface="Calibri"/>
              </a:rPr>
              <a:t>hich</a:t>
            </a:r>
            <a:endParaRPr sz="1800">
              <a:latin typeface="Calibri"/>
              <a:cs typeface="Calibri"/>
            </a:endParaRPr>
          </a:p>
        </p:txBody>
      </p:sp>
      <p:sp>
        <p:nvSpPr>
          <p:cNvPr id="32" name="object 32"/>
          <p:cNvSpPr txBox="1"/>
          <p:nvPr/>
        </p:nvSpPr>
        <p:spPr>
          <a:xfrm>
            <a:off x="4301744" y="5323154"/>
            <a:ext cx="1817370" cy="574675"/>
          </a:xfrm>
          <a:prstGeom prst="rect">
            <a:avLst/>
          </a:prstGeom>
        </p:spPr>
        <p:txBody>
          <a:bodyPr vert="horz" wrap="square" lIns="0" tIns="12700" rIns="0" bIns="0" rtlCol="0">
            <a:spAutoFit/>
          </a:bodyPr>
          <a:lstStyle/>
          <a:p>
            <a:pPr marL="12700">
              <a:lnSpc>
                <a:spcPct val="100000"/>
              </a:lnSpc>
              <a:spcBef>
                <a:spcPts val="100"/>
              </a:spcBef>
              <a:tabLst>
                <a:tab pos="375285" algn="l"/>
                <a:tab pos="778510" algn="l"/>
              </a:tabLst>
            </a:pPr>
            <a:r>
              <a:rPr sz="1800" spc="-5" dirty="0">
                <a:latin typeface="Calibri"/>
                <a:cs typeface="Calibri"/>
              </a:rPr>
              <a:t>of	its	</a:t>
            </a:r>
            <a:r>
              <a:rPr sz="1800" spc="-10" dirty="0">
                <a:latin typeface="Calibri"/>
                <a:cs typeface="Calibri"/>
              </a:rPr>
              <a:t>application</a:t>
            </a:r>
            <a:endParaRPr sz="1800">
              <a:latin typeface="Calibri"/>
              <a:cs typeface="Calibri"/>
            </a:endParaRPr>
          </a:p>
          <a:p>
            <a:pPr marL="452755">
              <a:lnSpc>
                <a:spcPct val="100000"/>
              </a:lnSpc>
              <a:spcBef>
                <a:spcPts val="5"/>
              </a:spcBef>
            </a:pPr>
            <a:r>
              <a:rPr sz="1800" spc="-10" dirty="0">
                <a:latin typeface="Calibri"/>
                <a:cs typeface="Calibri"/>
              </a:rPr>
              <a:t>is</a:t>
            </a:r>
            <a:endParaRPr sz="1800">
              <a:latin typeface="Calibri"/>
              <a:cs typeface="Calibri"/>
            </a:endParaRPr>
          </a:p>
        </p:txBody>
      </p:sp>
      <p:sp>
        <p:nvSpPr>
          <p:cNvPr id="33" name="object 33"/>
          <p:cNvSpPr txBox="1"/>
          <p:nvPr/>
        </p:nvSpPr>
        <p:spPr>
          <a:xfrm>
            <a:off x="5067680" y="5598058"/>
            <a:ext cx="15424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commencement</a:t>
            </a:r>
            <a:endParaRPr sz="1800">
              <a:latin typeface="Calibri"/>
              <a:cs typeface="Calibri"/>
            </a:endParaRPr>
          </a:p>
        </p:txBody>
      </p:sp>
      <p:sp>
        <p:nvSpPr>
          <p:cNvPr id="34" name="object 34"/>
          <p:cNvSpPr txBox="1"/>
          <p:nvPr/>
        </p:nvSpPr>
        <p:spPr>
          <a:xfrm>
            <a:off x="6271640" y="5323154"/>
            <a:ext cx="1248410" cy="574675"/>
          </a:xfrm>
          <a:prstGeom prst="rect">
            <a:avLst/>
          </a:prstGeom>
        </p:spPr>
        <p:txBody>
          <a:bodyPr vert="horz" wrap="square" lIns="0" tIns="12700" rIns="0" bIns="0" rtlCol="0">
            <a:spAutoFit/>
          </a:bodyPr>
          <a:lstStyle/>
          <a:p>
            <a:pPr marL="12700">
              <a:lnSpc>
                <a:spcPct val="100000"/>
              </a:lnSpc>
              <a:spcBef>
                <a:spcPts val="100"/>
              </a:spcBef>
              <a:tabLst>
                <a:tab pos="331470" algn="l"/>
                <a:tab pos="1035050" algn="l"/>
              </a:tabLst>
            </a:pPr>
            <a:r>
              <a:rPr sz="1800" spc="-10" dirty="0">
                <a:latin typeface="Calibri"/>
                <a:cs typeface="Calibri"/>
              </a:rPr>
              <a:t>i</a:t>
            </a:r>
            <a:r>
              <a:rPr sz="1800" dirty="0">
                <a:latin typeface="Calibri"/>
                <a:cs typeface="Calibri"/>
              </a:rPr>
              <a:t>s	made	</a:t>
            </a:r>
            <a:r>
              <a:rPr sz="1800" spc="-5" dirty="0">
                <a:latin typeface="Calibri"/>
                <a:cs typeface="Calibri"/>
              </a:rPr>
              <a:t>or</a:t>
            </a:r>
            <a:endParaRPr sz="1800">
              <a:latin typeface="Calibri"/>
              <a:cs typeface="Calibri"/>
            </a:endParaRPr>
          </a:p>
          <a:p>
            <a:pPr marL="715010">
              <a:lnSpc>
                <a:spcPct val="100000"/>
              </a:lnSpc>
              <a:spcBef>
                <a:spcPts val="5"/>
              </a:spcBef>
            </a:pPr>
            <a:r>
              <a:rPr sz="1800" spc="-5" dirty="0">
                <a:latin typeface="Calibri"/>
                <a:cs typeface="Calibri"/>
              </a:rPr>
              <a:t>of</a:t>
            </a:r>
            <a:endParaRPr sz="1800">
              <a:latin typeface="Calibri"/>
              <a:cs typeface="Calibri"/>
            </a:endParaRPr>
          </a:p>
        </p:txBody>
      </p:sp>
      <p:sp>
        <p:nvSpPr>
          <p:cNvPr id="35" name="object 35"/>
          <p:cNvSpPr txBox="1"/>
          <p:nvPr/>
        </p:nvSpPr>
        <p:spPr>
          <a:xfrm>
            <a:off x="7553706" y="5323154"/>
            <a:ext cx="1511300" cy="574675"/>
          </a:xfrm>
          <a:prstGeom prst="rect">
            <a:avLst/>
          </a:prstGeom>
        </p:spPr>
        <p:txBody>
          <a:bodyPr vert="horz" wrap="square" lIns="0" tIns="12700" rIns="0" bIns="0" rtlCol="0">
            <a:spAutoFit/>
          </a:bodyPr>
          <a:lstStyle/>
          <a:p>
            <a:pPr marL="129539">
              <a:lnSpc>
                <a:spcPct val="100000"/>
              </a:lnSpc>
              <a:spcBef>
                <a:spcPts val="100"/>
              </a:spcBef>
              <a:tabLst>
                <a:tab pos="422275" algn="l"/>
                <a:tab pos="1308100" algn="l"/>
              </a:tabLst>
            </a:pPr>
            <a:r>
              <a:rPr sz="1800" dirty="0">
                <a:latin typeface="Calibri"/>
                <a:cs typeface="Calibri"/>
              </a:rPr>
              <a:t>6	mo</a:t>
            </a:r>
            <a:r>
              <a:rPr sz="1800" spc="-15" dirty="0">
                <a:latin typeface="Calibri"/>
                <a:cs typeface="Calibri"/>
              </a:rPr>
              <a:t>n</a:t>
            </a:r>
            <a:r>
              <a:rPr sz="1800" dirty="0">
                <a:latin typeface="Calibri"/>
                <a:cs typeface="Calibri"/>
              </a:rPr>
              <a:t>ths	</a:t>
            </a:r>
            <a:r>
              <a:rPr sz="1800" spc="-5" dirty="0">
                <a:latin typeface="Calibri"/>
                <a:cs typeface="Calibri"/>
              </a:rPr>
              <a:t>of</a:t>
            </a:r>
            <a:endParaRPr sz="1800">
              <a:latin typeface="Calibri"/>
              <a:cs typeface="Calibri"/>
            </a:endParaRPr>
          </a:p>
          <a:p>
            <a:pPr marL="12700">
              <a:lnSpc>
                <a:spcPct val="100000"/>
              </a:lnSpc>
              <a:spcBef>
                <a:spcPts val="5"/>
              </a:spcBef>
            </a:pPr>
            <a:r>
              <a:rPr sz="1800" spc="-5" dirty="0">
                <a:latin typeface="Calibri"/>
                <a:cs typeface="Calibri"/>
              </a:rPr>
              <a:t>its</a:t>
            </a:r>
            <a:endParaRPr sz="1800">
              <a:latin typeface="Calibri"/>
              <a:cs typeface="Calibri"/>
            </a:endParaRPr>
          </a:p>
        </p:txBody>
      </p:sp>
      <p:sp>
        <p:nvSpPr>
          <p:cNvPr id="36" name="object 36"/>
          <p:cNvSpPr txBox="1"/>
          <p:nvPr/>
        </p:nvSpPr>
        <p:spPr>
          <a:xfrm>
            <a:off x="8160257" y="5598058"/>
            <a:ext cx="9042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activities,</a:t>
            </a:r>
            <a:endParaRPr sz="1800">
              <a:latin typeface="Calibri"/>
              <a:cs typeface="Calibri"/>
            </a:endParaRPr>
          </a:p>
        </p:txBody>
      </p:sp>
      <p:sp>
        <p:nvSpPr>
          <p:cNvPr id="37" name="object 37"/>
          <p:cNvSpPr txBox="1"/>
          <p:nvPr/>
        </p:nvSpPr>
        <p:spPr>
          <a:xfrm>
            <a:off x="5067680" y="5872378"/>
            <a:ext cx="18700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whichever</a:t>
            </a:r>
            <a:r>
              <a:rPr sz="1800" spc="-30" dirty="0">
                <a:latin typeface="Calibri"/>
                <a:cs typeface="Calibri"/>
              </a:rPr>
              <a:t> </a:t>
            </a:r>
            <a:r>
              <a:rPr sz="1800" spc="-5" dirty="0">
                <a:latin typeface="Calibri"/>
                <a:cs typeface="Calibri"/>
              </a:rPr>
              <a:t>is</a:t>
            </a:r>
            <a:r>
              <a:rPr sz="1800" spc="-25" dirty="0">
                <a:latin typeface="Calibri"/>
                <a:cs typeface="Calibri"/>
              </a:rPr>
              <a:t> earlier.</a:t>
            </a:r>
            <a:endParaRPr sz="180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640" y="6477914"/>
            <a:ext cx="955675" cy="152400"/>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24th</a:t>
            </a:r>
            <a:r>
              <a:rPr sz="1200" spc="-50" dirty="0">
                <a:solidFill>
                  <a:srgbClr val="888888"/>
                </a:solidFill>
                <a:latin typeface="Calibri"/>
                <a:cs typeface="Calibri"/>
              </a:rPr>
              <a:t> </a:t>
            </a:r>
            <a:r>
              <a:rPr sz="1200" dirty="0">
                <a:solidFill>
                  <a:srgbClr val="888888"/>
                </a:solidFill>
                <a:latin typeface="Calibri"/>
                <a:cs typeface="Calibri"/>
              </a:rPr>
              <a:t>April</a:t>
            </a:r>
            <a:r>
              <a:rPr sz="1200" spc="-45" dirty="0">
                <a:solidFill>
                  <a:srgbClr val="888888"/>
                </a:solidFill>
                <a:latin typeface="Calibri"/>
                <a:cs typeface="Calibri"/>
              </a:rPr>
              <a:t> </a:t>
            </a:r>
            <a:r>
              <a:rPr sz="1200" dirty="0">
                <a:solidFill>
                  <a:srgbClr val="888888"/>
                </a:solidFill>
                <a:latin typeface="Calibri"/>
                <a:cs typeface="Calibri"/>
              </a:rPr>
              <a:t>2020</a:t>
            </a:r>
            <a:endParaRPr sz="1200">
              <a:latin typeface="Calibri"/>
              <a:cs typeface="Calibri"/>
            </a:endParaRPr>
          </a:p>
        </p:txBody>
      </p:sp>
      <p:sp>
        <p:nvSpPr>
          <p:cNvPr id="3" name="object 3"/>
          <p:cNvSpPr txBox="1"/>
          <p:nvPr/>
        </p:nvSpPr>
        <p:spPr>
          <a:xfrm>
            <a:off x="4423917" y="6477914"/>
            <a:ext cx="297815" cy="152400"/>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JK</a:t>
            </a:r>
            <a:r>
              <a:rPr sz="1200" spc="-50" dirty="0">
                <a:solidFill>
                  <a:srgbClr val="888888"/>
                </a:solidFill>
                <a:latin typeface="Calibri"/>
                <a:cs typeface="Calibri"/>
              </a:rPr>
              <a:t>K</a:t>
            </a:r>
            <a:r>
              <a:rPr sz="1200" dirty="0">
                <a:solidFill>
                  <a:srgbClr val="888888"/>
                </a:solidFill>
                <a:latin typeface="Calibri"/>
                <a:cs typeface="Calibri"/>
              </a:rPr>
              <a:t>G</a:t>
            </a:r>
            <a:endParaRPr sz="1200">
              <a:latin typeface="Calibri"/>
              <a:cs typeface="Calibri"/>
            </a:endParaRPr>
          </a:p>
        </p:txBody>
      </p:sp>
      <p:sp>
        <p:nvSpPr>
          <p:cNvPr id="4" name="object 4"/>
          <p:cNvSpPr txBox="1"/>
          <p:nvPr/>
        </p:nvSpPr>
        <p:spPr>
          <a:xfrm>
            <a:off x="8439911" y="6477914"/>
            <a:ext cx="155575" cy="152400"/>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12</a:t>
            </a:r>
            <a:endParaRPr sz="1200">
              <a:latin typeface="Calibri"/>
              <a:cs typeface="Calibri"/>
            </a:endParaRPr>
          </a:p>
        </p:txBody>
      </p:sp>
      <p:grpSp>
        <p:nvGrpSpPr>
          <p:cNvPr id="5" name="object 5"/>
          <p:cNvGrpSpPr/>
          <p:nvPr/>
        </p:nvGrpSpPr>
        <p:grpSpPr>
          <a:xfrm>
            <a:off x="0" y="0"/>
            <a:ext cx="9144000" cy="6858000"/>
            <a:chOff x="0" y="0"/>
            <a:chExt cx="9144000" cy="6858000"/>
          </a:xfrm>
        </p:grpSpPr>
        <p:sp>
          <p:nvSpPr>
            <p:cNvPr id="6" name="object 6"/>
            <p:cNvSpPr/>
            <p:nvPr/>
          </p:nvSpPr>
          <p:spPr>
            <a:xfrm>
              <a:off x="0" y="0"/>
              <a:ext cx="9144000" cy="1188720"/>
            </a:xfrm>
            <a:custGeom>
              <a:avLst/>
              <a:gdLst/>
              <a:ahLst/>
              <a:cxnLst/>
              <a:rect l="l" t="t" r="r" b="b"/>
              <a:pathLst>
                <a:path w="9144000" h="1188720">
                  <a:moveTo>
                    <a:pt x="9144000" y="0"/>
                  </a:moveTo>
                  <a:lnTo>
                    <a:pt x="5201793" y="0"/>
                  </a:lnTo>
                  <a:lnTo>
                    <a:pt x="2452243" y="0"/>
                  </a:lnTo>
                  <a:lnTo>
                    <a:pt x="0" y="0"/>
                  </a:lnTo>
                  <a:lnTo>
                    <a:pt x="0" y="1188720"/>
                  </a:lnTo>
                  <a:lnTo>
                    <a:pt x="2452243" y="1188720"/>
                  </a:lnTo>
                  <a:lnTo>
                    <a:pt x="5201793" y="1188720"/>
                  </a:lnTo>
                  <a:lnTo>
                    <a:pt x="9144000" y="1188720"/>
                  </a:lnTo>
                  <a:lnTo>
                    <a:pt x="9144000" y="0"/>
                  </a:lnTo>
                  <a:close/>
                </a:path>
              </a:pathLst>
            </a:custGeom>
            <a:solidFill>
              <a:srgbClr val="4F81BC"/>
            </a:solidFill>
          </p:spPr>
          <p:txBody>
            <a:bodyPr wrap="square" lIns="0" tIns="0" rIns="0" bIns="0" rtlCol="0"/>
            <a:lstStyle/>
            <a:p>
              <a:endParaRPr/>
            </a:p>
          </p:txBody>
        </p:sp>
        <p:sp>
          <p:nvSpPr>
            <p:cNvPr id="7" name="object 7"/>
            <p:cNvSpPr/>
            <p:nvPr/>
          </p:nvSpPr>
          <p:spPr>
            <a:xfrm>
              <a:off x="0" y="1188719"/>
              <a:ext cx="9144000" cy="1892300"/>
            </a:xfrm>
            <a:custGeom>
              <a:avLst/>
              <a:gdLst/>
              <a:ahLst/>
              <a:cxnLst/>
              <a:rect l="l" t="t" r="r" b="b"/>
              <a:pathLst>
                <a:path w="9144000" h="1892300">
                  <a:moveTo>
                    <a:pt x="9144000" y="0"/>
                  </a:moveTo>
                  <a:lnTo>
                    <a:pt x="5201793" y="0"/>
                  </a:lnTo>
                  <a:lnTo>
                    <a:pt x="2452243" y="0"/>
                  </a:lnTo>
                  <a:lnTo>
                    <a:pt x="0" y="0"/>
                  </a:lnTo>
                  <a:lnTo>
                    <a:pt x="0" y="1892300"/>
                  </a:lnTo>
                  <a:lnTo>
                    <a:pt x="2452243" y="1892300"/>
                  </a:lnTo>
                  <a:lnTo>
                    <a:pt x="5201793" y="1892300"/>
                  </a:lnTo>
                  <a:lnTo>
                    <a:pt x="9144000" y="1892300"/>
                  </a:lnTo>
                  <a:lnTo>
                    <a:pt x="9144000" y="0"/>
                  </a:lnTo>
                  <a:close/>
                </a:path>
              </a:pathLst>
            </a:custGeom>
            <a:solidFill>
              <a:srgbClr val="D0D7E8"/>
            </a:solidFill>
          </p:spPr>
          <p:txBody>
            <a:bodyPr wrap="square" lIns="0" tIns="0" rIns="0" bIns="0" rtlCol="0"/>
            <a:lstStyle/>
            <a:p>
              <a:endParaRPr/>
            </a:p>
          </p:txBody>
        </p:sp>
        <p:sp>
          <p:nvSpPr>
            <p:cNvPr id="8" name="object 8"/>
            <p:cNvSpPr/>
            <p:nvPr/>
          </p:nvSpPr>
          <p:spPr>
            <a:xfrm>
              <a:off x="0" y="3081019"/>
              <a:ext cx="9144000" cy="2011680"/>
            </a:xfrm>
            <a:custGeom>
              <a:avLst/>
              <a:gdLst/>
              <a:ahLst/>
              <a:cxnLst/>
              <a:rect l="l" t="t" r="r" b="b"/>
              <a:pathLst>
                <a:path w="9144000" h="2011679">
                  <a:moveTo>
                    <a:pt x="9144000" y="0"/>
                  </a:moveTo>
                  <a:lnTo>
                    <a:pt x="5201793" y="0"/>
                  </a:lnTo>
                  <a:lnTo>
                    <a:pt x="2452243" y="0"/>
                  </a:lnTo>
                  <a:lnTo>
                    <a:pt x="0" y="0"/>
                  </a:lnTo>
                  <a:lnTo>
                    <a:pt x="0" y="2011680"/>
                  </a:lnTo>
                  <a:lnTo>
                    <a:pt x="2452243" y="2011680"/>
                  </a:lnTo>
                  <a:lnTo>
                    <a:pt x="5201793" y="2011680"/>
                  </a:lnTo>
                  <a:lnTo>
                    <a:pt x="9144000" y="2011680"/>
                  </a:lnTo>
                  <a:lnTo>
                    <a:pt x="9144000" y="0"/>
                  </a:lnTo>
                  <a:close/>
                </a:path>
              </a:pathLst>
            </a:custGeom>
            <a:solidFill>
              <a:srgbClr val="E9ECF4"/>
            </a:solidFill>
          </p:spPr>
          <p:txBody>
            <a:bodyPr wrap="square" lIns="0" tIns="0" rIns="0" bIns="0" rtlCol="0"/>
            <a:lstStyle/>
            <a:p>
              <a:endParaRPr/>
            </a:p>
          </p:txBody>
        </p:sp>
        <p:sp>
          <p:nvSpPr>
            <p:cNvPr id="9" name="object 9"/>
            <p:cNvSpPr/>
            <p:nvPr/>
          </p:nvSpPr>
          <p:spPr>
            <a:xfrm>
              <a:off x="0" y="5092687"/>
              <a:ext cx="9144000" cy="1765935"/>
            </a:xfrm>
            <a:custGeom>
              <a:avLst/>
              <a:gdLst/>
              <a:ahLst/>
              <a:cxnLst/>
              <a:rect l="l" t="t" r="r" b="b"/>
              <a:pathLst>
                <a:path w="9144000" h="1765934">
                  <a:moveTo>
                    <a:pt x="9144000" y="0"/>
                  </a:moveTo>
                  <a:lnTo>
                    <a:pt x="5201793" y="0"/>
                  </a:lnTo>
                  <a:lnTo>
                    <a:pt x="2452243" y="0"/>
                  </a:lnTo>
                  <a:lnTo>
                    <a:pt x="0" y="0"/>
                  </a:lnTo>
                  <a:lnTo>
                    <a:pt x="0" y="1765312"/>
                  </a:lnTo>
                  <a:lnTo>
                    <a:pt x="2452243" y="1765312"/>
                  </a:lnTo>
                  <a:lnTo>
                    <a:pt x="5201793" y="1765312"/>
                  </a:lnTo>
                  <a:lnTo>
                    <a:pt x="9144000" y="1765312"/>
                  </a:lnTo>
                  <a:lnTo>
                    <a:pt x="9144000" y="0"/>
                  </a:lnTo>
                  <a:close/>
                </a:path>
              </a:pathLst>
            </a:custGeom>
            <a:solidFill>
              <a:srgbClr val="D0D7E8"/>
            </a:solidFill>
          </p:spPr>
          <p:txBody>
            <a:bodyPr wrap="square" lIns="0" tIns="0" rIns="0" bIns="0" rtlCol="0"/>
            <a:lstStyle/>
            <a:p>
              <a:endParaRPr/>
            </a:p>
          </p:txBody>
        </p:sp>
        <p:sp>
          <p:nvSpPr>
            <p:cNvPr id="10" name="object 10"/>
            <p:cNvSpPr/>
            <p:nvPr/>
          </p:nvSpPr>
          <p:spPr>
            <a:xfrm>
              <a:off x="0" y="0"/>
              <a:ext cx="9144000" cy="6858000"/>
            </a:xfrm>
            <a:custGeom>
              <a:avLst/>
              <a:gdLst/>
              <a:ahLst/>
              <a:cxnLst/>
              <a:rect l="l" t="t" r="r" b="b"/>
              <a:pathLst>
                <a:path w="9144000" h="6858000">
                  <a:moveTo>
                    <a:pt x="9144000" y="0"/>
                  </a:moveTo>
                  <a:lnTo>
                    <a:pt x="9137650" y="0"/>
                  </a:lnTo>
                  <a:lnTo>
                    <a:pt x="9137650" y="6350"/>
                  </a:lnTo>
                  <a:lnTo>
                    <a:pt x="9137650" y="1169670"/>
                  </a:lnTo>
                  <a:lnTo>
                    <a:pt x="9137650" y="1207770"/>
                  </a:lnTo>
                  <a:lnTo>
                    <a:pt x="9137650" y="3074670"/>
                  </a:lnTo>
                  <a:lnTo>
                    <a:pt x="9137650" y="3087370"/>
                  </a:lnTo>
                  <a:lnTo>
                    <a:pt x="9137650" y="5086350"/>
                  </a:lnTo>
                  <a:lnTo>
                    <a:pt x="5208143" y="5086350"/>
                  </a:lnTo>
                  <a:lnTo>
                    <a:pt x="5208143" y="3087370"/>
                  </a:lnTo>
                  <a:lnTo>
                    <a:pt x="9137650" y="3087370"/>
                  </a:lnTo>
                  <a:lnTo>
                    <a:pt x="9137650" y="3074670"/>
                  </a:lnTo>
                  <a:lnTo>
                    <a:pt x="5208143" y="3074670"/>
                  </a:lnTo>
                  <a:lnTo>
                    <a:pt x="5208143" y="1207770"/>
                  </a:lnTo>
                  <a:lnTo>
                    <a:pt x="9137650" y="1207770"/>
                  </a:lnTo>
                  <a:lnTo>
                    <a:pt x="9137650" y="1169670"/>
                  </a:lnTo>
                  <a:lnTo>
                    <a:pt x="5208143" y="1169670"/>
                  </a:lnTo>
                  <a:lnTo>
                    <a:pt x="5208143" y="6350"/>
                  </a:lnTo>
                  <a:lnTo>
                    <a:pt x="9137650" y="6350"/>
                  </a:lnTo>
                  <a:lnTo>
                    <a:pt x="9137650" y="0"/>
                  </a:lnTo>
                  <a:lnTo>
                    <a:pt x="5208143" y="0"/>
                  </a:lnTo>
                  <a:lnTo>
                    <a:pt x="5195443" y="0"/>
                  </a:lnTo>
                  <a:lnTo>
                    <a:pt x="5195443" y="6350"/>
                  </a:lnTo>
                  <a:lnTo>
                    <a:pt x="5195443" y="5086350"/>
                  </a:lnTo>
                  <a:lnTo>
                    <a:pt x="2458593" y="5086350"/>
                  </a:lnTo>
                  <a:lnTo>
                    <a:pt x="2458593" y="3087370"/>
                  </a:lnTo>
                  <a:lnTo>
                    <a:pt x="5195443" y="3087370"/>
                  </a:lnTo>
                  <a:lnTo>
                    <a:pt x="5195443" y="3074670"/>
                  </a:lnTo>
                  <a:lnTo>
                    <a:pt x="2458593" y="3074670"/>
                  </a:lnTo>
                  <a:lnTo>
                    <a:pt x="2458593" y="1207770"/>
                  </a:lnTo>
                  <a:lnTo>
                    <a:pt x="5195443" y="1207770"/>
                  </a:lnTo>
                  <a:lnTo>
                    <a:pt x="5195443" y="1169670"/>
                  </a:lnTo>
                  <a:lnTo>
                    <a:pt x="2458593" y="1169670"/>
                  </a:lnTo>
                  <a:lnTo>
                    <a:pt x="2458593" y="6350"/>
                  </a:lnTo>
                  <a:lnTo>
                    <a:pt x="5195443" y="6350"/>
                  </a:lnTo>
                  <a:lnTo>
                    <a:pt x="5195443" y="0"/>
                  </a:lnTo>
                  <a:lnTo>
                    <a:pt x="2458593" y="0"/>
                  </a:lnTo>
                  <a:lnTo>
                    <a:pt x="2445893" y="0"/>
                  </a:lnTo>
                  <a:lnTo>
                    <a:pt x="2445893" y="6350"/>
                  </a:lnTo>
                  <a:lnTo>
                    <a:pt x="2445893" y="5086350"/>
                  </a:lnTo>
                  <a:lnTo>
                    <a:pt x="6350" y="5086350"/>
                  </a:lnTo>
                  <a:lnTo>
                    <a:pt x="6350" y="3087370"/>
                  </a:lnTo>
                  <a:lnTo>
                    <a:pt x="2445893" y="3087370"/>
                  </a:lnTo>
                  <a:lnTo>
                    <a:pt x="2445893" y="3074670"/>
                  </a:lnTo>
                  <a:lnTo>
                    <a:pt x="6350" y="3074670"/>
                  </a:lnTo>
                  <a:lnTo>
                    <a:pt x="6350" y="1207770"/>
                  </a:lnTo>
                  <a:lnTo>
                    <a:pt x="2445893" y="1207770"/>
                  </a:lnTo>
                  <a:lnTo>
                    <a:pt x="2445893" y="1169670"/>
                  </a:lnTo>
                  <a:lnTo>
                    <a:pt x="6350" y="1169670"/>
                  </a:lnTo>
                  <a:lnTo>
                    <a:pt x="6350" y="6350"/>
                  </a:lnTo>
                  <a:lnTo>
                    <a:pt x="2445893" y="6350"/>
                  </a:lnTo>
                  <a:lnTo>
                    <a:pt x="2445893" y="0"/>
                  </a:lnTo>
                  <a:lnTo>
                    <a:pt x="6350" y="0"/>
                  </a:lnTo>
                  <a:lnTo>
                    <a:pt x="0" y="0"/>
                  </a:lnTo>
                  <a:lnTo>
                    <a:pt x="0" y="6350"/>
                  </a:lnTo>
                  <a:lnTo>
                    <a:pt x="0" y="6858000"/>
                  </a:lnTo>
                  <a:lnTo>
                    <a:pt x="6350" y="6858000"/>
                  </a:lnTo>
                  <a:lnTo>
                    <a:pt x="6350" y="5099050"/>
                  </a:lnTo>
                  <a:lnTo>
                    <a:pt x="2445893" y="5099050"/>
                  </a:lnTo>
                  <a:lnTo>
                    <a:pt x="2445893" y="6858000"/>
                  </a:lnTo>
                  <a:lnTo>
                    <a:pt x="2458593" y="6858000"/>
                  </a:lnTo>
                  <a:lnTo>
                    <a:pt x="2458593" y="5099050"/>
                  </a:lnTo>
                  <a:lnTo>
                    <a:pt x="5195443" y="5099050"/>
                  </a:lnTo>
                  <a:lnTo>
                    <a:pt x="5195443" y="6858000"/>
                  </a:lnTo>
                  <a:lnTo>
                    <a:pt x="5208143" y="6858000"/>
                  </a:lnTo>
                  <a:lnTo>
                    <a:pt x="5208143" y="5099050"/>
                  </a:lnTo>
                  <a:lnTo>
                    <a:pt x="9137650" y="5099050"/>
                  </a:lnTo>
                  <a:lnTo>
                    <a:pt x="9137650" y="6858000"/>
                  </a:lnTo>
                  <a:lnTo>
                    <a:pt x="9144000" y="6858000"/>
                  </a:lnTo>
                  <a:lnTo>
                    <a:pt x="9144000" y="6350"/>
                  </a:lnTo>
                  <a:lnTo>
                    <a:pt x="9144000"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78739" y="17780"/>
            <a:ext cx="8851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rPr>
              <a:t>Situation</a:t>
            </a:r>
            <a:endParaRPr sz="1800"/>
          </a:p>
        </p:txBody>
      </p:sp>
      <p:sp>
        <p:nvSpPr>
          <p:cNvPr id="12" name="object 12"/>
          <p:cNvSpPr txBox="1"/>
          <p:nvPr/>
        </p:nvSpPr>
        <p:spPr>
          <a:xfrm>
            <a:off x="2531491" y="17780"/>
            <a:ext cx="2424430" cy="848994"/>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FFFFFF"/>
                </a:solidFill>
                <a:latin typeface="Calibri"/>
                <a:cs typeface="Calibri"/>
              </a:rPr>
              <a:t>When Application </a:t>
            </a:r>
            <a:r>
              <a:rPr sz="1800" b="1" dirty="0">
                <a:solidFill>
                  <a:srgbClr val="FFFFFF"/>
                </a:solidFill>
                <a:latin typeface="Calibri"/>
                <a:cs typeface="Calibri"/>
              </a:rPr>
              <a:t>has </a:t>
            </a:r>
            <a:r>
              <a:rPr sz="1800" b="1" spc="-10" dirty="0">
                <a:solidFill>
                  <a:srgbClr val="FFFFFF"/>
                </a:solidFill>
                <a:latin typeface="Calibri"/>
                <a:cs typeface="Calibri"/>
              </a:rPr>
              <a:t>to </a:t>
            </a:r>
            <a:r>
              <a:rPr sz="1800" b="1" spc="-5" dirty="0">
                <a:solidFill>
                  <a:srgbClr val="FFFFFF"/>
                </a:solidFill>
                <a:latin typeface="Calibri"/>
                <a:cs typeface="Calibri"/>
              </a:rPr>
              <a:t> </a:t>
            </a:r>
            <a:r>
              <a:rPr sz="1800" b="1" dirty="0">
                <a:solidFill>
                  <a:srgbClr val="FFFFFF"/>
                </a:solidFill>
                <a:latin typeface="Calibri"/>
                <a:cs typeface="Calibri"/>
              </a:rPr>
              <a:t>be</a:t>
            </a:r>
            <a:r>
              <a:rPr sz="1800" b="1" spc="5" dirty="0">
                <a:solidFill>
                  <a:srgbClr val="FFFFFF"/>
                </a:solidFill>
                <a:latin typeface="Calibri"/>
                <a:cs typeface="Calibri"/>
              </a:rPr>
              <a:t> </a:t>
            </a:r>
            <a:r>
              <a:rPr sz="1800" b="1" spc="-5" dirty="0">
                <a:solidFill>
                  <a:srgbClr val="FFFFFF"/>
                </a:solidFill>
                <a:latin typeface="Calibri"/>
                <a:cs typeface="Calibri"/>
              </a:rPr>
              <a:t>made? </a:t>
            </a:r>
            <a:r>
              <a:rPr sz="1800" b="1" dirty="0">
                <a:solidFill>
                  <a:srgbClr val="FFFFFF"/>
                </a:solidFill>
                <a:latin typeface="Calibri"/>
                <a:cs typeface="Calibri"/>
              </a:rPr>
              <a:t>-Section </a:t>
            </a:r>
            <a:r>
              <a:rPr sz="1800" b="1" spc="5" dirty="0">
                <a:solidFill>
                  <a:srgbClr val="FFFFFF"/>
                </a:solidFill>
                <a:latin typeface="Calibri"/>
                <a:cs typeface="Calibri"/>
              </a:rPr>
              <a:t> </a:t>
            </a:r>
            <a:r>
              <a:rPr sz="1800" b="1" dirty="0">
                <a:solidFill>
                  <a:srgbClr val="FFFFFF"/>
                </a:solidFill>
                <a:latin typeface="Calibri"/>
                <a:cs typeface="Calibri"/>
              </a:rPr>
              <a:t>12A(1)(ac)</a:t>
            </a:r>
            <a:r>
              <a:rPr sz="1800" b="1" spc="-35" dirty="0">
                <a:solidFill>
                  <a:srgbClr val="FFFFFF"/>
                </a:solidFill>
                <a:latin typeface="Calibri"/>
                <a:cs typeface="Calibri"/>
              </a:rPr>
              <a:t> </a:t>
            </a:r>
            <a:r>
              <a:rPr sz="1800" b="1" spc="-5" dirty="0">
                <a:solidFill>
                  <a:srgbClr val="FFFFFF"/>
                </a:solidFill>
                <a:latin typeface="Calibri"/>
                <a:cs typeface="Calibri"/>
              </a:rPr>
              <a:t>[newly</a:t>
            </a:r>
            <a:r>
              <a:rPr sz="1800" b="1" spc="-50" dirty="0">
                <a:solidFill>
                  <a:srgbClr val="FFFFFF"/>
                </a:solidFill>
                <a:latin typeface="Calibri"/>
                <a:cs typeface="Calibri"/>
              </a:rPr>
              <a:t> </a:t>
            </a:r>
            <a:r>
              <a:rPr sz="1800" b="1" spc="-5" dirty="0">
                <a:solidFill>
                  <a:srgbClr val="FFFFFF"/>
                </a:solidFill>
                <a:latin typeface="Calibri"/>
                <a:cs typeface="Calibri"/>
              </a:rPr>
              <a:t>added]</a:t>
            </a:r>
            <a:endParaRPr sz="1800">
              <a:latin typeface="Calibri"/>
              <a:cs typeface="Calibri"/>
            </a:endParaRPr>
          </a:p>
        </p:txBody>
      </p:sp>
      <p:sp>
        <p:nvSpPr>
          <p:cNvPr id="13" name="object 13"/>
          <p:cNvSpPr txBox="1"/>
          <p:nvPr/>
        </p:nvSpPr>
        <p:spPr>
          <a:xfrm>
            <a:off x="5281421" y="17780"/>
            <a:ext cx="3748404" cy="5746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The</a:t>
            </a:r>
            <a:r>
              <a:rPr sz="1800" b="1" spc="-10" dirty="0">
                <a:solidFill>
                  <a:srgbClr val="FFFFFF"/>
                </a:solidFill>
                <a:latin typeface="Calibri"/>
                <a:cs typeface="Calibri"/>
              </a:rPr>
              <a:t> </a:t>
            </a:r>
            <a:r>
              <a:rPr sz="1800" b="1" spc="-5" dirty="0">
                <a:solidFill>
                  <a:srgbClr val="FFFFFF"/>
                </a:solidFill>
                <a:latin typeface="Calibri"/>
                <a:cs typeface="Calibri"/>
              </a:rPr>
              <a:t>period</a:t>
            </a:r>
            <a:r>
              <a:rPr sz="1800" b="1" spc="-50" dirty="0">
                <a:solidFill>
                  <a:srgbClr val="FFFFFF"/>
                </a:solidFill>
                <a:latin typeface="Calibri"/>
                <a:cs typeface="Calibri"/>
              </a:rPr>
              <a:t> </a:t>
            </a:r>
            <a:r>
              <a:rPr sz="1800" b="1" spc="-10" dirty="0">
                <a:solidFill>
                  <a:srgbClr val="FFFFFF"/>
                </a:solidFill>
                <a:latin typeface="Calibri"/>
                <a:cs typeface="Calibri"/>
              </a:rPr>
              <a:t>for</a:t>
            </a:r>
            <a:r>
              <a:rPr sz="1800" b="1" spc="-5" dirty="0">
                <a:solidFill>
                  <a:srgbClr val="FFFFFF"/>
                </a:solidFill>
                <a:latin typeface="Calibri"/>
                <a:cs typeface="Calibri"/>
              </a:rPr>
              <a:t> </a:t>
            </a:r>
            <a:r>
              <a:rPr sz="1800" b="1" dirty="0">
                <a:solidFill>
                  <a:srgbClr val="FFFFFF"/>
                </a:solidFill>
                <a:latin typeface="Calibri"/>
                <a:cs typeface="Calibri"/>
              </a:rPr>
              <a:t>which</a:t>
            </a:r>
            <a:r>
              <a:rPr sz="1800" b="1" spc="-20" dirty="0">
                <a:solidFill>
                  <a:srgbClr val="FFFFFF"/>
                </a:solidFill>
                <a:latin typeface="Calibri"/>
                <a:cs typeface="Calibri"/>
              </a:rPr>
              <a:t> </a:t>
            </a:r>
            <a:r>
              <a:rPr sz="1800" b="1" dirty="0">
                <a:solidFill>
                  <a:srgbClr val="FFFFFF"/>
                </a:solidFill>
                <a:latin typeface="Calibri"/>
                <a:cs typeface="Calibri"/>
              </a:rPr>
              <a:t>the</a:t>
            </a:r>
            <a:r>
              <a:rPr sz="1800" b="1" spc="395" dirty="0">
                <a:solidFill>
                  <a:srgbClr val="FFFFFF"/>
                </a:solidFill>
                <a:latin typeface="Calibri"/>
                <a:cs typeface="Calibri"/>
              </a:rPr>
              <a:t> </a:t>
            </a:r>
            <a:r>
              <a:rPr sz="1800" b="1" spc="-15" dirty="0">
                <a:solidFill>
                  <a:srgbClr val="FFFFFF"/>
                </a:solidFill>
                <a:latin typeface="Calibri"/>
                <a:cs typeface="Calibri"/>
              </a:rPr>
              <a:t>registration</a:t>
            </a:r>
            <a:r>
              <a:rPr sz="1800" b="1" spc="-40" dirty="0">
                <a:solidFill>
                  <a:srgbClr val="FFFFFF"/>
                </a:solidFill>
                <a:latin typeface="Calibri"/>
                <a:cs typeface="Calibri"/>
              </a:rPr>
              <a:t> </a:t>
            </a:r>
            <a:r>
              <a:rPr sz="1800" b="1" dirty="0">
                <a:solidFill>
                  <a:srgbClr val="FFFFFF"/>
                </a:solidFill>
                <a:latin typeface="Calibri"/>
                <a:cs typeface="Calibri"/>
              </a:rPr>
              <a:t>is</a:t>
            </a:r>
            <a:endParaRPr sz="1800">
              <a:latin typeface="Calibri"/>
              <a:cs typeface="Calibri"/>
            </a:endParaRPr>
          </a:p>
          <a:p>
            <a:pPr marL="12700">
              <a:lnSpc>
                <a:spcPct val="100000"/>
              </a:lnSpc>
            </a:pPr>
            <a:r>
              <a:rPr sz="1800" b="1" spc="-5" dirty="0">
                <a:solidFill>
                  <a:srgbClr val="FFFFFF"/>
                </a:solidFill>
                <a:latin typeface="Calibri"/>
                <a:cs typeface="Calibri"/>
              </a:rPr>
              <a:t>applicable</a:t>
            </a:r>
            <a:r>
              <a:rPr sz="1800" b="1" spc="-50" dirty="0">
                <a:solidFill>
                  <a:srgbClr val="FFFFFF"/>
                </a:solidFill>
                <a:latin typeface="Calibri"/>
                <a:cs typeface="Calibri"/>
              </a:rPr>
              <a:t> </a:t>
            </a:r>
            <a:r>
              <a:rPr sz="1800" b="1" dirty="0">
                <a:solidFill>
                  <a:srgbClr val="FFFFFF"/>
                </a:solidFill>
                <a:latin typeface="Calibri"/>
                <a:cs typeface="Calibri"/>
              </a:rPr>
              <a:t>and</a:t>
            </a:r>
            <a:r>
              <a:rPr sz="1800" b="1" spc="-10" dirty="0">
                <a:solidFill>
                  <a:srgbClr val="FFFFFF"/>
                </a:solidFill>
                <a:latin typeface="Calibri"/>
                <a:cs typeface="Calibri"/>
              </a:rPr>
              <a:t> receipt</a:t>
            </a:r>
            <a:r>
              <a:rPr sz="1800" b="1" spc="-35" dirty="0">
                <a:solidFill>
                  <a:srgbClr val="FFFFFF"/>
                </a:solidFill>
                <a:latin typeface="Calibri"/>
                <a:cs typeface="Calibri"/>
              </a:rPr>
              <a:t> </a:t>
            </a:r>
            <a:r>
              <a:rPr sz="1800" b="1" dirty="0">
                <a:solidFill>
                  <a:srgbClr val="FFFFFF"/>
                </a:solidFill>
                <a:latin typeface="Calibri"/>
                <a:cs typeface="Calibri"/>
              </a:rPr>
              <a:t>of</a:t>
            </a:r>
            <a:r>
              <a:rPr sz="1800" b="1" spc="5" dirty="0">
                <a:solidFill>
                  <a:srgbClr val="FFFFFF"/>
                </a:solidFill>
                <a:latin typeface="Calibri"/>
                <a:cs typeface="Calibri"/>
              </a:rPr>
              <a:t> </a:t>
            </a:r>
            <a:r>
              <a:rPr sz="1800" b="1" spc="-5" dirty="0">
                <a:solidFill>
                  <a:srgbClr val="FFFFFF"/>
                </a:solidFill>
                <a:latin typeface="Calibri"/>
                <a:cs typeface="Calibri"/>
              </a:rPr>
              <a:t>final</a:t>
            </a:r>
            <a:r>
              <a:rPr sz="1800" b="1" spc="-10"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p:txBody>
      </p:sp>
      <p:sp>
        <p:nvSpPr>
          <p:cNvPr id="14" name="object 14"/>
          <p:cNvSpPr txBox="1"/>
          <p:nvPr/>
        </p:nvSpPr>
        <p:spPr>
          <a:xfrm>
            <a:off x="78739" y="1206753"/>
            <a:ext cx="98933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(iv)</a:t>
            </a:r>
            <a:r>
              <a:rPr sz="1800" spc="50" dirty="0">
                <a:latin typeface="Calibri"/>
                <a:cs typeface="Calibri"/>
              </a:rPr>
              <a:t> </a:t>
            </a:r>
            <a:r>
              <a:rPr sz="1800" spc="-25" dirty="0">
                <a:latin typeface="Calibri"/>
                <a:cs typeface="Calibri"/>
              </a:rPr>
              <a:t>Trusts </a:t>
            </a:r>
            <a:r>
              <a:rPr sz="1800" spc="-395" dirty="0">
                <a:latin typeface="Calibri"/>
                <a:cs typeface="Calibri"/>
              </a:rPr>
              <a:t> </a:t>
            </a:r>
            <a:r>
              <a:rPr sz="1800" spc="-10" dirty="0">
                <a:latin typeface="Calibri"/>
                <a:cs typeface="Calibri"/>
              </a:rPr>
              <a:t>becoming</a:t>
            </a:r>
            <a:endParaRPr sz="1800">
              <a:latin typeface="Calibri"/>
              <a:cs typeface="Calibri"/>
            </a:endParaRPr>
          </a:p>
        </p:txBody>
      </p:sp>
      <p:sp>
        <p:nvSpPr>
          <p:cNvPr id="15" name="object 15"/>
          <p:cNvSpPr txBox="1"/>
          <p:nvPr/>
        </p:nvSpPr>
        <p:spPr>
          <a:xfrm>
            <a:off x="1279905" y="1206753"/>
            <a:ext cx="1092835" cy="574040"/>
          </a:xfrm>
          <a:prstGeom prst="rect">
            <a:avLst/>
          </a:prstGeom>
        </p:spPr>
        <p:txBody>
          <a:bodyPr vert="horz" wrap="square" lIns="0" tIns="12700" rIns="0" bIns="0" rtlCol="0">
            <a:spAutoFit/>
          </a:bodyPr>
          <a:lstStyle/>
          <a:p>
            <a:pPr marL="24765" marR="5080" indent="-12700">
              <a:lnSpc>
                <a:spcPct val="100000"/>
              </a:lnSpc>
              <a:spcBef>
                <a:spcPts val="100"/>
              </a:spcBef>
            </a:pPr>
            <a:r>
              <a:rPr sz="1800" spc="-30" dirty="0">
                <a:latin typeface="Calibri"/>
                <a:cs typeface="Calibri"/>
              </a:rPr>
              <a:t>r</a:t>
            </a:r>
            <a:r>
              <a:rPr sz="1800" dirty="0">
                <a:latin typeface="Calibri"/>
                <a:cs typeface="Calibri"/>
              </a:rPr>
              <a:t>e</a:t>
            </a:r>
            <a:r>
              <a:rPr sz="1800" spc="15" dirty="0">
                <a:latin typeface="Calibri"/>
                <a:cs typeface="Calibri"/>
              </a:rPr>
              <a:t>g</a:t>
            </a:r>
            <a:r>
              <a:rPr sz="1800" dirty="0">
                <a:latin typeface="Calibri"/>
                <a:cs typeface="Calibri"/>
              </a:rPr>
              <a:t>i</a:t>
            </a:r>
            <a:r>
              <a:rPr sz="1800" spc="-20" dirty="0">
                <a:latin typeface="Calibri"/>
                <a:cs typeface="Calibri"/>
              </a:rPr>
              <a:t>s</a:t>
            </a:r>
            <a:r>
              <a:rPr sz="1800" dirty="0">
                <a:latin typeface="Calibri"/>
                <a:cs typeface="Calibri"/>
              </a:rPr>
              <a:t>t</a:t>
            </a:r>
            <a:r>
              <a:rPr sz="1800" spc="-45" dirty="0">
                <a:latin typeface="Calibri"/>
                <a:cs typeface="Calibri"/>
              </a:rPr>
              <a:t>r</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on  in</a:t>
            </a:r>
            <a:r>
              <a:rPr sz="1800" spc="10" dirty="0">
                <a:latin typeface="Calibri"/>
                <a:cs typeface="Calibri"/>
              </a:rPr>
              <a:t>o</a:t>
            </a:r>
            <a:r>
              <a:rPr sz="1800" spc="-5" dirty="0">
                <a:latin typeface="Calibri"/>
                <a:cs typeface="Calibri"/>
              </a:rPr>
              <a:t>p</a:t>
            </a:r>
            <a:r>
              <a:rPr sz="1800" dirty="0">
                <a:latin typeface="Calibri"/>
                <a:cs typeface="Calibri"/>
              </a:rPr>
              <a:t>e</a:t>
            </a:r>
            <a:r>
              <a:rPr sz="1800" spc="-40" dirty="0">
                <a:latin typeface="Calibri"/>
                <a:cs typeface="Calibri"/>
              </a:rPr>
              <a:t>r</a:t>
            </a:r>
            <a:r>
              <a:rPr sz="1800" spc="-15" dirty="0">
                <a:latin typeface="Calibri"/>
                <a:cs typeface="Calibri"/>
              </a:rPr>
              <a:t>a</a:t>
            </a:r>
            <a:r>
              <a:rPr sz="1800" dirty="0">
                <a:latin typeface="Calibri"/>
                <a:cs typeface="Calibri"/>
              </a:rPr>
              <a:t>t</a:t>
            </a:r>
            <a:r>
              <a:rPr sz="1800" spc="-10" dirty="0">
                <a:latin typeface="Calibri"/>
                <a:cs typeface="Calibri"/>
              </a:rPr>
              <a:t>iv</a:t>
            </a:r>
            <a:r>
              <a:rPr sz="1800" dirty="0">
                <a:latin typeface="Calibri"/>
                <a:cs typeface="Calibri"/>
              </a:rPr>
              <a:t>e</a:t>
            </a:r>
            <a:endParaRPr sz="1800">
              <a:latin typeface="Calibri"/>
              <a:cs typeface="Calibri"/>
            </a:endParaRPr>
          </a:p>
        </p:txBody>
      </p:sp>
      <p:sp>
        <p:nvSpPr>
          <p:cNvPr id="16" name="object 16"/>
          <p:cNvSpPr txBox="1"/>
          <p:nvPr/>
        </p:nvSpPr>
        <p:spPr>
          <a:xfrm>
            <a:off x="78739" y="1755089"/>
            <a:ext cx="229298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due</a:t>
            </a:r>
            <a:r>
              <a:rPr sz="1800" spc="520" dirty="0">
                <a:latin typeface="Calibri"/>
                <a:cs typeface="Calibri"/>
              </a:rPr>
              <a:t> </a:t>
            </a:r>
            <a:r>
              <a:rPr sz="1800" spc="-10" dirty="0">
                <a:latin typeface="Calibri"/>
                <a:cs typeface="Calibri"/>
              </a:rPr>
              <a:t>to</a:t>
            </a:r>
            <a:r>
              <a:rPr sz="1800" spc="535" dirty="0">
                <a:latin typeface="Calibri"/>
                <a:cs typeface="Calibri"/>
              </a:rPr>
              <a:t> </a:t>
            </a:r>
            <a:r>
              <a:rPr sz="1800" spc="-20" dirty="0">
                <a:latin typeface="Calibri"/>
                <a:cs typeface="Calibri"/>
              </a:rPr>
              <a:t>first</a:t>
            </a:r>
            <a:r>
              <a:rPr sz="1800" spc="530" dirty="0">
                <a:latin typeface="Calibri"/>
                <a:cs typeface="Calibri"/>
              </a:rPr>
              <a:t> </a:t>
            </a:r>
            <a:r>
              <a:rPr sz="1800" spc="-5" dirty="0">
                <a:latin typeface="Calibri"/>
                <a:cs typeface="Calibri"/>
              </a:rPr>
              <a:t>proviso</a:t>
            </a:r>
            <a:r>
              <a:rPr sz="1800" spc="520" dirty="0">
                <a:latin typeface="Calibri"/>
                <a:cs typeface="Calibri"/>
              </a:rPr>
              <a:t> </a:t>
            </a:r>
            <a:r>
              <a:rPr sz="1800" spc="-5" dirty="0">
                <a:latin typeface="Calibri"/>
                <a:cs typeface="Calibri"/>
              </a:rPr>
              <a:t>of</a:t>
            </a:r>
            <a:endParaRPr sz="1800">
              <a:latin typeface="Calibri"/>
              <a:cs typeface="Calibri"/>
            </a:endParaRPr>
          </a:p>
        </p:txBody>
      </p:sp>
      <p:sp>
        <p:nvSpPr>
          <p:cNvPr id="17" name="object 17"/>
          <p:cNvSpPr txBox="1"/>
          <p:nvPr/>
        </p:nvSpPr>
        <p:spPr>
          <a:xfrm>
            <a:off x="78739" y="2030095"/>
            <a:ext cx="2294255" cy="574040"/>
          </a:xfrm>
          <a:prstGeom prst="rect">
            <a:avLst/>
          </a:prstGeom>
        </p:spPr>
        <p:txBody>
          <a:bodyPr vert="horz" wrap="square" lIns="0" tIns="12700" rIns="0" bIns="0" rtlCol="0">
            <a:spAutoFit/>
          </a:bodyPr>
          <a:lstStyle/>
          <a:p>
            <a:pPr marL="12700" marR="5080">
              <a:lnSpc>
                <a:spcPct val="100000"/>
              </a:lnSpc>
              <a:spcBef>
                <a:spcPts val="100"/>
              </a:spcBef>
              <a:tabLst>
                <a:tab pos="821690" algn="l"/>
                <a:tab pos="1507490" algn="l"/>
                <a:tab pos="2080895" algn="l"/>
              </a:tabLst>
            </a:pPr>
            <a:r>
              <a:rPr sz="1800" spc="-5" dirty="0">
                <a:latin typeface="Calibri"/>
                <a:cs typeface="Calibri"/>
              </a:rPr>
              <a:t>s</a:t>
            </a:r>
            <a:r>
              <a:rPr sz="1800" spc="5" dirty="0">
                <a:latin typeface="Calibri"/>
                <a:cs typeface="Calibri"/>
              </a:rPr>
              <a:t>e</a:t>
            </a:r>
            <a:r>
              <a:rPr sz="1800" spc="-10" dirty="0">
                <a:latin typeface="Calibri"/>
                <a:cs typeface="Calibri"/>
              </a:rPr>
              <a:t>c</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	</a:t>
            </a:r>
            <a:r>
              <a:rPr sz="1800" spc="-5" dirty="0">
                <a:latin typeface="Calibri"/>
                <a:cs typeface="Calibri"/>
              </a:rPr>
              <a:t>1</a:t>
            </a:r>
            <a:r>
              <a:rPr sz="1800" spc="10" dirty="0">
                <a:latin typeface="Calibri"/>
                <a:cs typeface="Calibri"/>
              </a:rPr>
              <a:t>1</a:t>
            </a:r>
            <a:r>
              <a:rPr sz="1800" spc="-10" dirty="0">
                <a:latin typeface="Calibri"/>
                <a:cs typeface="Calibri"/>
              </a:rPr>
              <a:t>(</a:t>
            </a:r>
            <a:r>
              <a:rPr sz="1800" spc="-5" dirty="0">
                <a:latin typeface="Calibri"/>
                <a:cs typeface="Calibri"/>
              </a:rPr>
              <a:t>7</a:t>
            </a:r>
            <a:r>
              <a:rPr sz="1800" spc="-10" dirty="0">
                <a:latin typeface="Calibri"/>
                <a:cs typeface="Calibri"/>
              </a:rPr>
              <a:t>)</a:t>
            </a:r>
            <a:r>
              <a:rPr sz="1800" dirty="0">
                <a:latin typeface="Calibri"/>
                <a:cs typeface="Calibri"/>
              </a:rPr>
              <a:t>.	</a:t>
            </a:r>
            <a:r>
              <a:rPr sz="1800" spc="-10" dirty="0">
                <a:latin typeface="Calibri"/>
                <a:cs typeface="Calibri"/>
              </a:rPr>
              <a:t>(</a:t>
            </a:r>
            <a:r>
              <a:rPr sz="1800" spc="-5" dirty="0">
                <a:latin typeface="Calibri"/>
                <a:cs typeface="Calibri"/>
              </a:rPr>
              <a:t>12</a:t>
            </a:r>
            <a:r>
              <a:rPr sz="1800" dirty="0">
                <a:latin typeface="Calibri"/>
                <a:cs typeface="Calibri"/>
              </a:rPr>
              <a:t>A	</a:t>
            </a:r>
            <a:r>
              <a:rPr sz="1800" spc="-5" dirty="0">
                <a:latin typeface="Calibri"/>
                <a:cs typeface="Calibri"/>
              </a:rPr>
              <a:t>or  12AA)</a:t>
            </a:r>
            <a:endParaRPr sz="1800">
              <a:latin typeface="Calibri"/>
              <a:cs typeface="Calibri"/>
            </a:endParaRPr>
          </a:p>
        </p:txBody>
      </p:sp>
      <p:sp>
        <p:nvSpPr>
          <p:cNvPr id="18" name="object 18"/>
          <p:cNvSpPr txBox="1"/>
          <p:nvPr/>
        </p:nvSpPr>
        <p:spPr>
          <a:xfrm>
            <a:off x="2531491" y="1206753"/>
            <a:ext cx="2590165" cy="1123315"/>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Calibri"/>
                <a:cs typeface="Calibri"/>
              </a:rPr>
              <a:t>Atleast</a:t>
            </a:r>
            <a:r>
              <a:rPr sz="1800" spc="75" dirty="0">
                <a:latin typeface="Calibri"/>
                <a:cs typeface="Calibri"/>
              </a:rPr>
              <a:t> </a:t>
            </a:r>
            <a:r>
              <a:rPr sz="1800" dirty="0">
                <a:latin typeface="Calibri"/>
                <a:cs typeface="Calibri"/>
              </a:rPr>
              <a:t>6</a:t>
            </a:r>
            <a:r>
              <a:rPr sz="1800" spc="60" dirty="0">
                <a:latin typeface="Calibri"/>
                <a:cs typeface="Calibri"/>
              </a:rPr>
              <a:t> </a:t>
            </a:r>
            <a:r>
              <a:rPr sz="1800" spc="-5" dirty="0">
                <a:latin typeface="Calibri"/>
                <a:cs typeface="Calibri"/>
              </a:rPr>
              <a:t>months</a:t>
            </a:r>
            <a:r>
              <a:rPr sz="1800" spc="70" dirty="0">
                <a:latin typeface="Calibri"/>
                <a:cs typeface="Calibri"/>
              </a:rPr>
              <a:t> </a:t>
            </a:r>
            <a:r>
              <a:rPr sz="1800" spc="-5" dirty="0">
                <a:latin typeface="Calibri"/>
                <a:cs typeface="Calibri"/>
              </a:rPr>
              <a:t>prior</a:t>
            </a:r>
            <a:r>
              <a:rPr sz="1800" spc="65" dirty="0">
                <a:latin typeface="Calibri"/>
                <a:cs typeface="Calibri"/>
              </a:rPr>
              <a:t> </a:t>
            </a:r>
            <a:r>
              <a:rPr sz="1800" spc="-15" dirty="0">
                <a:latin typeface="Calibri"/>
                <a:cs typeface="Calibri"/>
              </a:rPr>
              <a:t>to </a:t>
            </a:r>
            <a:r>
              <a:rPr sz="1800" spc="-395" dirty="0">
                <a:latin typeface="Calibri"/>
                <a:cs typeface="Calibri"/>
              </a:rPr>
              <a:t> </a:t>
            </a:r>
            <a:r>
              <a:rPr sz="1800" dirty="0">
                <a:latin typeface="Calibri"/>
                <a:cs typeface="Calibri"/>
              </a:rPr>
              <a:t>the</a:t>
            </a:r>
            <a:r>
              <a:rPr sz="1800" spc="180" dirty="0">
                <a:latin typeface="Calibri"/>
                <a:cs typeface="Calibri"/>
              </a:rPr>
              <a:t> </a:t>
            </a:r>
            <a:r>
              <a:rPr sz="1800" spc="-5" dirty="0">
                <a:latin typeface="Calibri"/>
                <a:cs typeface="Calibri"/>
              </a:rPr>
              <a:t>commencement</a:t>
            </a:r>
            <a:r>
              <a:rPr sz="1800" spc="185" dirty="0">
                <a:latin typeface="Calibri"/>
                <a:cs typeface="Calibri"/>
              </a:rPr>
              <a:t> </a:t>
            </a:r>
            <a:r>
              <a:rPr sz="1800" spc="-5" dirty="0">
                <a:latin typeface="Calibri"/>
                <a:cs typeface="Calibri"/>
              </a:rPr>
              <a:t>of</a:t>
            </a:r>
            <a:r>
              <a:rPr sz="1800" spc="185" dirty="0">
                <a:latin typeface="Calibri"/>
                <a:cs typeface="Calibri"/>
              </a:rPr>
              <a:t> </a:t>
            </a:r>
            <a:r>
              <a:rPr sz="1800" dirty="0">
                <a:latin typeface="Calibri"/>
                <a:cs typeface="Calibri"/>
              </a:rPr>
              <a:t>the</a:t>
            </a:r>
            <a:endParaRPr sz="1800">
              <a:latin typeface="Calibri"/>
              <a:cs typeface="Calibri"/>
            </a:endParaRPr>
          </a:p>
          <a:p>
            <a:pPr marL="12700">
              <a:lnSpc>
                <a:spcPct val="100000"/>
              </a:lnSpc>
            </a:pPr>
            <a:r>
              <a:rPr sz="1800" spc="-95" dirty="0">
                <a:latin typeface="Calibri"/>
                <a:cs typeface="Calibri"/>
              </a:rPr>
              <a:t>A.Y.</a:t>
            </a:r>
            <a:r>
              <a:rPr sz="1800" spc="15" dirty="0">
                <a:latin typeface="Calibri"/>
                <a:cs typeface="Calibri"/>
              </a:rPr>
              <a:t> </a:t>
            </a:r>
            <a:r>
              <a:rPr sz="1800" spc="-15" dirty="0">
                <a:latin typeface="Calibri"/>
                <a:cs typeface="Calibri"/>
              </a:rPr>
              <a:t>for</a:t>
            </a:r>
            <a:r>
              <a:rPr sz="1800" spc="15" dirty="0">
                <a:latin typeface="Calibri"/>
                <a:cs typeface="Calibri"/>
              </a:rPr>
              <a:t> </a:t>
            </a:r>
            <a:r>
              <a:rPr sz="1800" spc="-5" dirty="0">
                <a:latin typeface="Calibri"/>
                <a:cs typeface="Calibri"/>
              </a:rPr>
              <a:t>which</a:t>
            </a:r>
            <a:r>
              <a:rPr sz="1800" spc="30" dirty="0">
                <a:latin typeface="Calibri"/>
                <a:cs typeface="Calibri"/>
              </a:rPr>
              <a:t> </a:t>
            </a:r>
            <a:r>
              <a:rPr sz="1800" spc="-10" dirty="0">
                <a:latin typeface="Calibri"/>
                <a:cs typeface="Calibri"/>
              </a:rPr>
              <a:t>registration</a:t>
            </a:r>
            <a:r>
              <a:rPr sz="1800" spc="20" dirty="0">
                <a:latin typeface="Calibri"/>
                <a:cs typeface="Calibri"/>
              </a:rPr>
              <a:t> </a:t>
            </a:r>
            <a:r>
              <a:rPr sz="1800" spc="-10" dirty="0">
                <a:latin typeface="Calibri"/>
                <a:cs typeface="Calibri"/>
              </a:rPr>
              <a:t>is</a:t>
            </a:r>
            <a:endParaRPr sz="1800">
              <a:latin typeface="Calibri"/>
              <a:cs typeface="Calibri"/>
            </a:endParaRPr>
          </a:p>
          <a:p>
            <a:pPr marL="12700">
              <a:lnSpc>
                <a:spcPct val="100000"/>
              </a:lnSpc>
            </a:pPr>
            <a:r>
              <a:rPr sz="1800" spc="-5" dirty="0">
                <a:latin typeface="Calibri"/>
                <a:cs typeface="Calibri"/>
              </a:rPr>
              <a:t>sought</a:t>
            </a:r>
            <a:endParaRPr sz="1800">
              <a:latin typeface="Calibri"/>
              <a:cs typeface="Calibri"/>
            </a:endParaRPr>
          </a:p>
        </p:txBody>
      </p:sp>
      <p:sp>
        <p:nvSpPr>
          <p:cNvPr id="19" name="object 19"/>
          <p:cNvSpPr txBox="1"/>
          <p:nvPr/>
        </p:nvSpPr>
        <p:spPr>
          <a:xfrm>
            <a:off x="5281421" y="1206753"/>
            <a:ext cx="2572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10" dirty="0">
                <a:latin typeface="Calibri"/>
                <a:cs typeface="Calibri"/>
              </a:rPr>
              <a:t> </a:t>
            </a: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5" dirty="0">
                <a:latin typeface="Calibri"/>
                <a:cs typeface="Calibri"/>
              </a:rPr>
              <a:t> </a:t>
            </a:r>
            <a:r>
              <a:rPr sz="1800" spc="-15" dirty="0">
                <a:latin typeface="Calibri"/>
                <a:cs typeface="Calibri"/>
              </a:rPr>
              <a:t>for </a:t>
            </a:r>
            <a:r>
              <a:rPr sz="1800" dirty="0">
                <a:latin typeface="Calibri"/>
                <a:cs typeface="Calibri"/>
              </a:rPr>
              <a:t>5</a:t>
            </a:r>
            <a:r>
              <a:rPr sz="1800" spc="-10" dirty="0">
                <a:latin typeface="Calibri"/>
                <a:cs typeface="Calibri"/>
              </a:rPr>
              <a:t> </a:t>
            </a:r>
            <a:r>
              <a:rPr sz="1800" spc="-15" dirty="0">
                <a:latin typeface="Calibri"/>
                <a:cs typeface="Calibri"/>
              </a:rPr>
              <a:t>years</a:t>
            </a:r>
            <a:endParaRPr sz="1800">
              <a:latin typeface="Calibri"/>
              <a:cs typeface="Calibri"/>
            </a:endParaRPr>
          </a:p>
        </p:txBody>
      </p:sp>
      <p:sp>
        <p:nvSpPr>
          <p:cNvPr id="20" name="object 20"/>
          <p:cNvSpPr txBox="1"/>
          <p:nvPr/>
        </p:nvSpPr>
        <p:spPr>
          <a:xfrm>
            <a:off x="5281421" y="1481073"/>
            <a:ext cx="3785870" cy="1397635"/>
          </a:xfrm>
          <a:prstGeom prst="rect">
            <a:avLst/>
          </a:prstGeom>
        </p:spPr>
        <p:txBody>
          <a:bodyPr vert="horz" wrap="square" lIns="0" tIns="12700" rIns="0" bIns="0" rtlCol="0">
            <a:spAutoFit/>
          </a:bodyPr>
          <a:lstStyle/>
          <a:p>
            <a:pPr marL="12700" algn="just">
              <a:lnSpc>
                <a:spcPct val="100000"/>
              </a:lnSpc>
              <a:spcBef>
                <a:spcPts val="100"/>
              </a:spcBef>
            </a:pPr>
            <a:r>
              <a:rPr sz="1800" spc="-10" dirty="0">
                <a:latin typeface="Calibri"/>
                <a:cs typeface="Calibri"/>
              </a:rPr>
              <a:t>(After</a:t>
            </a:r>
            <a:r>
              <a:rPr sz="1800" spc="1050" dirty="0">
                <a:latin typeface="Calibri"/>
                <a:cs typeface="Calibri"/>
              </a:rPr>
              <a:t> </a:t>
            </a:r>
            <a:r>
              <a:rPr sz="1800" spc="-5" dirty="0">
                <a:latin typeface="Calibri"/>
                <a:cs typeface="Calibri"/>
              </a:rPr>
              <a:t>meeting</a:t>
            </a:r>
            <a:r>
              <a:rPr sz="1800" spc="1065" dirty="0">
                <a:latin typeface="Calibri"/>
                <a:cs typeface="Calibri"/>
              </a:rPr>
              <a:t> </a:t>
            </a:r>
            <a:r>
              <a:rPr sz="1800" spc="-35" dirty="0">
                <a:latin typeface="Calibri"/>
                <a:cs typeface="Calibri"/>
              </a:rPr>
              <a:t>Terms</a:t>
            </a:r>
            <a:r>
              <a:rPr sz="1800" spc="1060" dirty="0">
                <a:latin typeface="Calibri"/>
                <a:cs typeface="Calibri"/>
              </a:rPr>
              <a:t> </a:t>
            </a:r>
            <a:r>
              <a:rPr sz="1800" dirty="0">
                <a:latin typeface="Calibri"/>
                <a:cs typeface="Calibri"/>
              </a:rPr>
              <a:t>&amp;  </a:t>
            </a:r>
            <a:r>
              <a:rPr sz="1800" spc="229" dirty="0">
                <a:latin typeface="Calibri"/>
                <a:cs typeface="Calibri"/>
              </a:rPr>
              <a:t> </a:t>
            </a:r>
            <a:r>
              <a:rPr sz="1800" spc="-5" dirty="0">
                <a:latin typeface="Calibri"/>
                <a:cs typeface="Calibri"/>
              </a:rPr>
              <a:t>Conditions</a:t>
            </a:r>
            <a:endParaRPr sz="1800">
              <a:latin typeface="Calibri"/>
              <a:cs typeface="Calibri"/>
            </a:endParaRPr>
          </a:p>
          <a:p>
            <a:pPr marL="12700" algn="just">
              <a:lnSpc>
                <a:spcPct val="100000"/>
              </a:lnSpc>
            </a:pPr>
            <a:r>
              <a:rPr sz="1800" spc="-5" dirty="0">
                <a:latin typeface="Calibri"/>
                <a:cs typeface="Calibri"/>
              </a:rPr>
              <a:t>specified</a:t>
            </a:r>
            <a:r>
              <a:rPr sz="1800" spc="-20" dirty="0">
                <a:latin typeface="Calibri"/>
                <a:cs typeface="Calibri"/>
              </a:rPr>
              <a:t> </a:t>
            </a:r>
            <a:r>
              <a:rPr sz="1800" spc="-10" dirty="0">
                <a:latin typeface="Calibri"/>
                <a:cs typeface="Calibri"/>
              </a:rPr>
              <a:t>later)</a:t>
            </a:r>
            <a:endParaRPr sz="1800">
              <a:latin typeface="Calibri"/>
              <a:cs typeface="Calibri"/>
            </a:endParaRPr>
          </a:p>
          <a:p>
            <a:pPr marL="12700" marR="5080" algn="just">
              <a:lnSpc>
                <a:spcPct val="100000"/>
              </a:lnSpc>
            </a:pPr>
            <a:r>
              <a:rPr sz="1800" dirty="0">
                <a:latin typeface="Calibri"/>
                <a:cs typeface="Calibri"/>
              </a:rPr>
              <a:t>b. </a:t>
            </a: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6 </a:t>
            </a:r>
            <a:r>
              <a:rPr sz="1800" spc="-5" dirty="0">
                <a:latin typeface="Calibri"/>
                <a:cs typeface="Calibri"/>
              </a:rPr>
              <a:t>months </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spc="-5" dirty="0">
                <a:latin typeface="Calibri"/>
                <a:cs typeface="Calibri"/>
              </a:rPr>
              <a:t>month</a:t>
            </a:r>
            <a:r>
              <a:rPr sz="1800" dirty="0">
                <a:latin typeface="Calibri"/>
                <a:cs typeface="Calibri"/>
              </a:rPr>
              <a:t> in</a:t>
            </a:r>
            <a:r>
              <a:rPr sz="1800" spc="5" dirty="0">
                <a:latin typeface="Calibri"/>
                <a:cs typeface="Calibri"/>
              </a:rPr>
              <a:t> </a:t>
            </a:r>
            <a:r>
              <a:rPr sz="1800" spc="-5" dirty="0">
                <a:latin typeface="Calibri"/>
                <a:cs typeface="Calibri"/>
              </a:rPr>
              <a:t>which </a:t>
            </a:r>
            <a:r>
              <a:rPr sz="1800" dirty="0">
                <a:latin typeface="Calibri"/>
                <a:cs typeface="Calibri"/>
              </a:rPr>
              <a:t> </a:t>
            </a:r>
            <a:r>
              <a:rPr sz="1800" spc="-5" dirty="0">
                <a:latin typeface="Calibri"/>
                <a:cs typeface="Calibri"/>
              </a:rPr>
              <a:t>application</a:t>
            </a:r>
            <a:r>
              <a:rPr sz="1800" spc="25"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p:txBody>
      </p:sp>
      <p:sp>
        <p:nvSpPr>
          <p:cNvPr id="21" name="object 21"/>
          <p:cNvSpPr txBox="1"/>
          <p:nvPr/>
        </p:nvSpPr>
        <p:spPr>
          <a:xfrm>
            <a:off x="78739" y="3099561"/>
            <a:ext cx="1896745" cy="299720"/>
          </a:xfrm>
          <a:prstGeom prst="rect">
            <a:avLst/>
          </a:prstGeom>
        </p:spPr>
        <p:txBody>
          <a:bodyPr vert="horz" wrap="square" lIns="0" tIns="12700" rIns="0" bIns="0" rtlCol="0">
            <a:spAutoFit/>
          </a:bodyPr>
          <a:lstStyle/>
          <a:p>
            <a:pPr marL="12700">
              <a:lnSpc>
                <a:spcPct val="100000"/>
              </a:lnSpc>
              <a:spcBef>
                <a:spcPts val="100"/>
              </a:spcBef>
              <a:tabLst>
                <a:tab pos="449580" algn="l"/>
                <a:tab pos="1105535" algn="l"/>
              </a:tabLst>
            </a:pPr>
            <a:r>
              <a:rPr sz="1800" spc="-5" dirty="0">
                <a:latin typeface="Calibri"/>
                <a:cs typeface="Calibri"/>
              </a:rPr>
              <a:t>(v</a:t>
            </a:r>
            <a:r>
              <a:rPr sz="1800" dirty="0">
                <a:latin typeface="Calibri"/>
                <a:cs typeface="Calibri"/>
              </a:rPr>
              <a:t>)	</a:t>
            </a:r>
            <a:r>
              <a:rPr sz="1800" spc="-110" dirty="0">
                <a:latin typeface="Calibri"/>
                <a:cs typeface="Calibri"/>
              </a:rPr>
              <a:t>T</a:t>
            </a:r>
            <a:r>
              <a:rPr sz="1800" dirty="0">
                <a:latin typeface="Calibri"/>
                <a:cs typeface="Calibri"/>
              </a:rPr>
              <a:t>ru</a:t>
            </a:r>
            <a:r>
              <a:rPr sz="1800" spc="-25" dirty="0">
                <a:latin typeface="Calibri"/>
                <a:cs typeface="Calibri"/>
              </a:rPr>
              <a:t>s</a:t>
            </a:r>
            <a:r>
              <a:rPr sz="1800" dirty="0">
                <a:latin typeface="Calibri"/>
                <a:cs typeface="Calibri"/>
              </a:rPr>
              <a:t>t	ad</a:t>
            </a:r>
            <a:r>
              <a:rPr sz="1800" spc="10" dirty="0">
                <a:latin typeface="Calibri"/>
                <a:cs typeface="Calibri"/>
              </a:rPr>
              <a:t>o</a:t>
            </a:r>
            <a:r>
              <a:rPr sz="1800" spc="-10" dirty="0">
                <a:latin typeface="Calibri"/>
                <a:cs typeface="Calibri"/>
              </a:rPr>
              <a:t>p</a:t>
            </a:r>
            <a:r>
              <a:rPr sz="1800" spc="-30" dirty="0">
                <a:latin typeface="Calibri"/>
                <a:cs typeface="Calibri"/>
              </a:rPr>
              <a:t>t</a:t>
            </a:r>
            <a:r>
              <a:rPr sz="1800" dirty="0">
                <a:latin typeface="Calibri"/>
                <a:cs typeface="Calibri"/>
              </a:rPr>
              <a:t>ed</a:t>
            </a:r>
            <a:endParaRPr sz="1800">
              <a:latin typeface="Calibri"/>
              <a:cs typeface="Calibri"/>
            </a:endParaRPr>
          </a:p>
        </p:txBody>
      </p:sp>
      <p:sp>
        <p:nvSpPr>
          <p:cNvPr id="22" name="object 22"/>
          <p:cNvSpPr txBox="1"/>
          <p:nvPr/>
        </p:nvSpPr>
        <p:spPr>
          <a:xfrm>
            <a:off x="2147061" y="3099561"/>
            <a:ext cx="2254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or</a:t>
            </a:r>
            <a:endParaRPr sz="1800">
              <a:latin typeface="Calibri"/>
              <a:cs typeface="Calibri"/>
            </a:endParaRPr>
          </a:p>
        </p:txBody>
      </p:sp>
      <p:sp>
        <p:nvSpPr>
          <p:cNvPr id="23" name="object 23"/>
          <p:cNvSpPr txBox="1"/>
          <p:nvPr/>
        </p:nvSpPr>
        <p:spPr>
          <a:xfrm>
            <a:off x="78739" y="3373882"/>
            <a:ext cx="1283970" cy="574040"/>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Calibri"/>
                <a:cs typeface="Calibri"/>
              </a:rPr>
              <a:t>undertaken </a:t>
            </a:r>
            <a:r>
              <a:rPr sz="1800" spc="-10" dirty="0">
                <a:latin typeface="Calibri"/>
                <a:cs typeface="Calibri"/>
              </a:rPr>
              <a:t> </a:t>
            </a:r>
            <a:r>
              <a:rPr sz="1800" dirty="0">
                <a:latin typeface="Calibri"/>
                <a:cs typeface="Calibri"/>
              </a:rPr>
              <a:t>modifi</a:t>
            </a:r>
            <a:r>
              <a:rPr sz="1800" spc="-25" dirty="0">
                <a:latin typeface="Calibri"/>
                <a:cs typeface="Calibri"/>
              </a:rPr>
              <a:t>c</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ons</a:t>
            </a:r>
            <a:endParaRPr sz="1800">
              <a:latin typeface="Calibri"/>
              <a:cs typeface="Calibri"/>
            </a:endParaRPr>
          </a:p>
        </p:txBody>
      </p:sp>
      <p:sp>
        <p:nvSpPr>
          <p:cNvPr id="24" name="object 24"/>
          <p:cNvSpPr txBox="1"/>
          <p:nvPr/>
        </p:nvSpPr>
        <p:spPr>
          <a:xfrm>
            <a:off x="78739" y="3922521"/>
            <a:ext cx="80772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objects </a:t>
            </a:r>
            <a:r>
              <a:rPr sz="1800" dirty="0">
                <a:latin typeface="Calibri"/>
                <a:cs typeface="Calibri"/>
              </a:rPr>
              <a:t> </a:t>
            </a:r>
            <a:r>
              <a:rPr sz="1800" spc="-20" dirty="0">
                <a:latin typeface="Calibri"/>
                <a:cs typeface="Calibri"/>
              </a:rPr>
              <a:t>c</a:t>
            </a:r>
            <a:r>
              <a:rPr sz="1800" spc="-5" dirty="0">
                <a:latin typeface="Calibri"/>
                <a:cs typeface="Calibri"/>
              </a:rPr>
              <a:t>o</a:t>
            </a:r>
            <a:r>
              <a:rPr sz="1800" spc="-10" dirty="0">
                <a:latin typeface="Calibri"/>
                <a:cs typeface="Calibri"/>
              </a:rPr>
              <a:t>n</a:t>
            </a:r>
            <a:r>
              <a:rPr sz="1800" spc="-35" dirty="0">
                <a:latin typeface="Calibri"/>
                <a:cs typeface="Calibri"/>
              </a:rPr>
              <a:t>f</a:t>
            </a:r>
            <a:r>
              <a:rPr sz="1800" spc="-5" dirty="0">
                <a:latin typeface="Calibri"/>
                <a:cs typeface="Calibri"/>
              </a:rPr>
              <a:t>orm</a:t>
            </a:r>
            <a:endParaRPr sz="1800">
              <a:latin typeface="Calibri"/>
              <a:cs typeface="Calibri"/>
            </a:endParaRPr>
          </a:p>
        </p:txBody>
      </p:sp>
      <p:sp>
        <p:nvSpPr>
          <p:cNvPr id="25" name="object 25"/>
          <p:cNvSpPr txBox="1"/>
          <p:nvPr/>
        </p:nvSpPr>
        <p:spPr>
          <a:xfrm>
            <a:off x="78739" y="4470857"/>
            <a:ext cx="1090295" cy="57531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conditions</a:t>
            </a:r>
            <a:endParaRPr sz="1800">
              <a:latin typeface="Calibri"/>
              <a:cs typeface="Calibri"/>
            </a:endParaRPr>
          </a:p>
          <a:p>
            <a:pPr marL="12700">
              <a:lnSpc>
                <a:spcPct val="100000"/>
              </a:lnSpc>
              <a:spcBef>
                <a:spcPts val="5"/>
              </a:spcBef>
            </a:pPr>
            <a:r>
              <a:rPr sz="1800" spc="-15" dirty="0">
                <a:latin typeface="Calibri"/>
                <a:cs typeface="Calibri"/>
              </a:rPr>
              <a:t>registration</a:t>
            </a:r>
            <a:endParaRPr sz="1800">
              <a:latin typeface="Calibri"/>
              <a:cs typeface="Calibri"/>
            </a:endParaRPr>
          </a:p>
        </p:txBody>
      </p:sp>
      <p:sp>
        <p:nvSpPr>
          <p:cNvPr id="26" name="object 26"/>
          <p:cNvSpPr txBox="1"/>
          <p:nvPr/>
        </p:nvSpPr>
        <p:spPr>
          <a:xfrm>
            <a:off x="2531491" y="3099561"/>
            <a:ext cx="2590165" cy="299720"/>
          </a:xfrm>
          <a:prstGeom prst="rect">
            <a:avLst/>
          </a:prstGeom>
        </p:spPr>
        <p:txBody>
          <a:bodyPr vert="horz" wrap="square" lIns="0" tIns="12700" rIns="0" bIns="0" rtlCol="0">
            <a:spAutoFit/>
          </a:bodyPr>
          <a:lstStyle/>
          <a:p>
            <a:pPr marL="12700">
              <a:lnSpc>
                <a:spcPct val="100000"/>
              </a:lnSpc>
              <a:spcBef>
                <a:spcPts val="100"/>
              </a:spcBef>
              <a:tabLst>
                <a:tab pos="769620" algn="l"/>
                <a:tab pos="1134110" algn="l"/>
                <a:tab pos="1684655" algn="l"/>
                <a:tab pos="2266315" algn="l"/>
              </a:tabLst>
            </a:pPr>
            <a:r>
              <a:rPr sz="1800" spc="-5" dirty="0">
                <a:latin typeface="Calibri"/>
                <a:cs typeface="Calibri"/>
              </a:rPr>
              <a:t>Wi</a:t>
            </a:r>
            <a:r>
              <a:rPr sz="1800" dirty="0">
                <a:latin typeface="Calibri"/>
                <a:cs typeface="Calibri"/>
              </a:rPr>
              <a:t>th</a:t>
            </a:r>
            <a:r>
              <a:rPr sz="1800" spc="-10" dirty="0">
                <a:latin typeface="Calibri"/>
                <a:cs typeface="Calibri"/>
              </a:rPr>
              <a:t>i</a:t>
            </a:r>
            <a:r>
              <a:rPr sz="1800" dirty="0">
                <a:latin typeface="Calibri"/>
                <a:cs typeface="Calibri"/>
              </a:rPr>
              <a:t>n	</a:t>
            </a:r>
            <a:r>
              <a:rPr sz="1800" spc="-5" dirty="0">
                <a:latin typeface="Calibri"/>
                <a:cs typeface="Calibri"/>
              </a:rPr>
              <a:t>3</a:t>
            </a:r>
            <a:r>
              <a:rPr sz="1800" dirty="0">
                <a:latin typeface="Calibri"/>
                <a:cs typeface="Calibri"/>
              </a:rPr>
              <a:t>0	d</a:t>
            </a:r>
            <a:r>
              <a:rPr sz="1800" spc="-35" dirty="0">
                <a:latin typeface="Calibri"/>
                <a:cs typeface="Calibri"/>
              </a:rPr>
              <a:t>a</a:t>
            </a:r>
            <a:r>
              <a:rPr sz="1800" spc="-15" dirty="0">
                <a:latin typeface="Calibri"/>
                <a:cs typeface="Calibri"/>
              </a:rPr>
              <a:t>y</a:t>
            </a:r>
            <a:r>
              <a:rPr sz="1800" dirty="0">
                <a:latin typeface="Calibri"/>
                <a:cs typeface="Calibri"/>
              </a:rPr>
              <a:t>s	</a:t>
            </a:r>
            <a:r>
              <a:rPr sz="1800" spc="-5" dirty="0">
                <a:latin typeface="Calibri"/>
                <a:cs typeface="Calibri"/>
              </a:rPr>
              <a:t>f</a:t>
            </a:r>
            <a:r>
              <a:rPr sz="1800" spc="-30" dirty="0">
                <a:latin typeface="Calibri"/>
                <a:cs typeface="Calibri"/>
              </a:rPr>
              <a:t>r</a:t>
            </a:r>
            <a:r>
              <a:rPr sz="1800" spc="-5" dirty="0">
                <a:latin typeface="Calibri"/>
                <a:cs typeface="Calibri"/>
              </a:rPr>
              <a:t>o</a:t>
            </a:r>
            <a:r>
              <a:rPr sz="1800" dirty="0">
                <a:latin typeface="Calibri"/>
                <a:cs typeface="Calibri"/>
              </a:rPr>
              <a:t>m	the</a:t>
            </a:r>
            <a:endParaRPr sz="1800">
              <a:latin typeface="Calibri"/>
              <a:cs typeface="Calibri"/>
            </a:endParaRPr>
          </a:p>
        </p:txBody>
      </p:sp>
      <p:sp>
        <p:nvSpPr>
          <p:cNvPr id="27" name="object 27"/>
          <p:cNvSpPr txBox="1"/>
          <p:nvPr/>
        </p:nvSpPr>
        <p:spPr>
          <a:xfrm>
            <a:off x="5281421" y="3099561"/>
            <a:ext cx="2572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10" dirty="0">
                <a:latin typeface="Calibri"/>
                <a:cs typeface="Calibri"/>
              </a:rPr>
              <a:t> </a:t>
            </a: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5" dirty="0">
                <a:latin typeface="Calibri"/>
                <a:cs typeface="Calibri"/>
              </a:rPr>
              <a:t> </a:t>
            </a:r>
            <a:r>
              <a:rPr sz="1800" spc="-15" dirty="0">
                <a:latin typeface="Calibri"/>
                <a:cs typeface="Calibri"/>
              </a:rPr>
              <a:t>for </a:t>
            </a:r>
            <a:r>
              <a:rPr sz="1800" dirty="0">
                <a:latin typeface="Calibri"/>
                <a:cs typeface="Calibri"/>
              </a:rPr>
              <a:t>5</a:t>
            </a:r>
            <a:r>
              <a:rPr sz="1800" spc="-10" dirty="0">
                <a:latin typeface="Calibri"/>
                <a:cs typeface="Calibri"/>
              </a:rPr>
              <a:t> </a:t>
            </a:r>
            <a:r>
              <a:rPr sz="1800" spc="-15" dirty="0">
                <a:latin typeface="Calibri"/>
                <a:cs typeface="Calibri"/>
              </a:rPr>
              <a:t>years</a:t>
            </a:r>
            <a:endParaRPr sz="1800">
              <a:latin typeface="Calibri"/>
              <a:cs typeface="Calibri"/>
            </a:endParaRPr>
          </a:p>
        </p:txBody>
      </p:sp>
      <p:sp>
        <p:nvSpPr>
          <p:cNvPr id="28" name="object 28"/>
          <p:cNvSpPr txBox="1"/>
          <p:nvPr/>
        </p:nvSpPr>
        <p:spPr>
          <a:xfrm>
            <a:off x="912672" y="3373882"/>
            <a:ext cx="8154034" cy="1397635"/>
          </a:xfrm>
          <a:prstGeom prst="rect">
            <a:avLst/>
          </a:prstGeom>
        </p:spPr>
        <p:txBody>
          <a:bodyPr vert="horz" wrap="square" lIns="0" tIns="12700" rIns="0" bIns="0" rtlCol="0">
            <a:spAutoFit/>
          </a:bodyPr>
          <a:lstStyle/>
          <a:p>
            <a:pPr marL="739140" marR="5080" indent="891540">
              <a:lnSpc>
                <a:spcPct val="100000"/>
              </a:lnSpc>
              <a:spcBef>
                <a:spcPts val="100"/>
              </a:spcBef>
              <a:tabLst>
                <a:tab pos="1229995" algn="l"/>
                <a:tab pos="1631314" algn="l"/>
                <a:tab pos="2183130" algn="l"/>
                <a:tab pos="2508885" algn="l"/>
                <a:tab pos="3018155" algn="l"/>
                <a:tab pos="3995420" algn="l"/>
                <a:tab pos="4380865" algn="l"/>
                <a:tab pos="5104765" algn="l"/>
                <a:tab pos="6059170" algn="l"/>
                <a:tab pos="6802755" algn="l"/>
                <a:tab pos="7144384" algn="l"/>
              </a:tabLst>
            </a:pPr>
            <a:r>
              <a:rPr sz="1800" spc="-5" dirty="0">
                <a:latin typeface="Calibri"/>
                <a:cs typeface="Calibri"/>
              </a:rPr>
              <a:t>d</a:t>
            </a:r>
            <a:r>
              <a:rPr sz="1800" spc="-10" dirty="0">
                <a:latin typeface="Calibri"/>
                <a:cs typeface="Calibri"/>
              </a:rPr>
              <a:t>a</a:t>
            </a:r>
            <a:r>
              <a:rPr sz="1800" spc="-30" dirty="0">
                <a:latin typeface="Calibri"/>
                <a:cs typeface="Calibri"/>
              </a:rPr>
              <a:t>t</a:t>
            </a:r>
            <a:r>
              <a:rPr sz="1800" dirty="0">
                <a:latin typeface="Calibri"/>
                <a:cs typeface="Calibri"/>
              </a:rPr>
              <a:t>e	</a:t>
            </a:r>
            <a:r>
              <a:rPr sz="1800" spc="-5" dirty="0">
                <a:latin typeface="Calibri"/>
                <a:cs typeface="Calibri"/>
              </a:rPr>
              <a:t>o</a:t>
            </a:r>
            <a:r>
              <a:rPr sz="1800" dirty="0">
                <a:latin typeface="Calibri"/>
                <a:cs typeface="Calibri"/>
              </a:rPr>
              <a:t>f	</a:t>
            </a:r>
            <a:r>
              <a:rPr sz="1800" spc="-5" dirty="0">
                <a:latin typeface="Calibri"/>
                <a:cs typeface="Calibri"/>
              </a:rPr>
              <a:t>s</a:t>
            </a:r>
            <a:r>
              <a:rPr sz="1800" dirty="0">
                <a:latin typeface="Calibri"/>
                <a:cs typeface="Calibri"/>
              </a:rPr>
              <a:t>a</a:t>
            </a:r>
            <a:r>
              <a:rPr sz="1800" spc="-5" dirty="0">
                <a:latin typeface="Calibri"/>
                <a:cs typeface="Calibri"/>
              </a:rPr>
              <a:t>i</a:t>
            </a:r>
            <a:r>
              <a:rPr sz="1800" dirty="0">
                <a:latin typeface="Calibri"/>
                <a:cs typeface="Calibri"/>
              </a:rPr>
              <a:t>d	</a:t>
            </a:r>
            <a:r>
              <a:rPr sz="1800" spc="10" dirty="0">
                <a:latin typeface="Calibri"/>
                <a:cs typeface="Calibri"/>
              </a:rPr>
              <a:t>a</a:t>
            </a:r>
            <a:r>
              <a:rPr sz="1800" spc="-5" dirty="0">
                <a:latin typeface="Calibri"/>
                <a:cs typeface="Calibri"/>
              </a:rPr>
              <a:t>do</a:t>
            </a:r>
            <a:r>
              <a:rPr sz="1800" spc="-10" dirty="0">
                <a:latin typeface="Calibri"/>
                <a:cs typeface="Calibri"/>
              </a:rPr>
              <a:t>p</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	</a:t>
            </a:r>
            <a:r>
              <a:rPr sz="1800" spc="-5" dirty="0">
                <a:latin typeface="Calibri"/>
                <a:cs typeface="Calibri"/>
              </a:rPr>
              <a:t>o</a:t>
            </a:r>
            <a:r>
              <a:rPr sz="1800" dirty="0">
                <a:latin typeface="Calibri"/>
                <a:cs typeface="Calibri"/>
              </a:rPr>
              <a:t>r	</a:t>
            </a:r>
            <a:r>
              <a:rPr sz="1800" spc="-5" dirty="0">
                <a:latin typeface="Calibri"/>
                <a:cs typeface="Calibri"/>
              </a:rPr>
              <a:t>(Af</a:t>
            </a:r>
            <a:r>
              <a:rPr sz="1800" spc="-30" dirty="0">
                <a:latin typeface="Calibri"/>
                <a:cs typeface="Calibri"/>
              </a:rPr>
              <a:t>t</a:t>
            </a:r>
            <a:r>
              <a:rPr sz="1800" dirty="0">
                <a:latin typeface="Calibri"/>
                <a:cs typeface="Calibri"/>
              </a:rPr>
              <a:t>er	mee</a:t>
            </a:r>
            <a:r>
              <a:rPr sz="1800" spc="-10" dirty="0">
                <a:latin typeface="Calibri"/>
                <a:cs typeface="Calibri"/>
              </a:rPr>
              <a:t>t</a:t>
            </a:r>
            <a:r>
              <a:rPr sz="1800" dirty="0">
                <a:latin typeface="Calibri"/>
                <a:cs typeface="Calibri"/>
              </a:rPr>
              <a:t>i</a:t>
            </a:r>
            <a:r>
              <a:rPr sz="1800" spc="-5" dirty="0">
                <a:latin typeface="Calibri"/>
                <a:cs typeface="Calibri"/>
              </a:rPr>
              <a:t>n</a:t>
            </a:r>
            <a:r>
              <a:rPr sz="1800" dirty="0">
                <a:latin typeface="Calibri"/>
                <a:cs typeface="Calibri"/>
              </a:rPr>
              <a:t>g	</a:t>
            </a:r>
            <a:r>
              <a:rPr sz="1800" spc="-160" dirty="0">
                <a:latin typeface="Calibri"/>
                <a:cs typeface="Calibri"/>
              </a:rPr>
              <a:t>T</a:t>
            </a:r>
            <a:r>
              <a:rPr sz="1800" dirty="0">
                <a:latin typeface="Calibri"/>
                <a:cs typeface="Calibri"/>
              </a:rPr>
              <a:t>erms	&amp;	</a:t>
            </a:r>
            <a:r>
              <a:rPr sz="1800" spc="-5" dirty="0">
                <a:latin typeface="Calibri"/>
                <a:cs typeface="Calibri"/>
              </a:rPr>
              <a:t>Co</a:t>
            </a:r>
            <a:r>
              <a:rPr sz="1800" spc="5" dirty="0">
                <a:latin typeface="Calibri"/>
                <a:cs typeface="Calibri"/>
              </a:rPr>
              <a:t>n</a:t>
            </a:r>
            <a:r>
              <a:rPr sz="1800" dirty="0">
                <a:latin typeface="Calibri"/>
                <a:cs typeface="Calibri"/>
              </a:rPr>
              <a:t>d</a:t>
            </a:r>
            <a:r>
              <a:rPr sz="1800" spc="-5" dirty="0">
                <a:latin typeface="Calibri"/>
                <a:cs typeface="Calibri"/>
              </a:rPr>
              <a:t>i</a:t>
            </a:r>
            <a:r>
              <a:rPr sz="1800" dirty="0">
                <a:latin typeface="Calibri"/>
                <a:cs typeface="Calibri"/>
              </a:rPr>
              <a:t>t</a:t>
            </a:r>
            <a:r>
              <a:rPr sz="1800" spc="-10" dirty="0">
                <a:latin typeface="Calibri"/>
                <a:cs typeface="Calibri"/>
              </a:rPr>
              <a:t>i</a:t>
            </a:r>
            <a:r>
              <a:rPr sz="1800" spc="-5" dirty="0">
                <a:latin typeface="Calibri"/>
                <a:cs typeface="Calibri"/>
              </a:rPr>
              <a:t>o</a:t>
            </a:r>
            <a:r>
              <a:rPr sz="1800" spc="15" dirty="0">
                <a:latin typeface="Calibri"/>
                <a:cs typeface="Calibri"/>
              </a:rPr>
              <a:t>n</a:t>
            </a:r>
            <a:r>
              <a:rPr sz="1800" dirty="0">
                <a:latin typeface="Calibri"/>
                <a:cs typeface="Calibri"/>
              </a:rPr>
              <a:t>s  </a:t>
            </a:r>
            <a:r>
              <a:rPr sz="1800" spc="-5" dirty="0">
                <a:latin typeface="Calibri"/>
                <a:cs typeface="Calibri"/>
              </a:rPr>
              <a:t>of	its	modification.</a:t>
            </a:r>
            <a:endParaRPr sz="1800">
              <a:latin typeface="Calibri"/>
              <a:cs typeface="Calibri"/>
            </a:endParaRPr>
          </a:p>
          <a:p>
            <a:pPr marR="6698615" algn="r">
              <a:lnSpc>
                <a:spcPct val="100000"/>
              </a:lnSpc>
              <a:tabLst>
                <a:tab pos="714375" algn="l"/>
                <a:tab pos="1115060" algn="l"/>
              </a:tabLst>
            </a:pPr>
            <a:r>
              <a:rPr sz="1800" dirty="0">
                <a:latin typeface="Calibri"/>
                <a:cs typeface="Calibri"/>
              </a:rPr>
              <a:t>wh</a:t>
            </a:r>
            <a:r>
              <a:rPr sz="1800" spc="-10" dirty="0">
                <a:latin typeface="Calibri"/>
                <a:cs typeface="Calibri"/>
              </a:rPr>
              <a:t>ic</a:t>
            </a:r>
            <a:r>
              <a:rPr sz="1800" dirty="0">
                <a:latin typeface="Calibri"/>
                <a:cs typeface="Calibri"/>
              </a:rPr>
              <a:t>h	do	</a:t>
            </a:r>
            <a:r>
              <a:rPr sz="1800" spc="10" dirty="0">
                <a:latin typeface="Calibri"/>
                <a:cs typeface="Calibri"/>
              </a:rPr>
              <a:t>n</a:t>
            </a:r>
            <a:r>
              <a:rPr sz="1800" spc="-5" dirty="0">
                <a:latin typeface="Calibri"/>
                <a:cs typeface="Calibri"/>
              </a:rPr>
              <a:t>ot</a:t>
            </a:r>
            <a:endParaRPr sz="1800">
              <a:latin typeface="Calibri"/>
              <a:cs typeface="Calibri"/>
            </a:endParaRPr>
          </a:p>
          <a:p>
            <a:pPr marR="6699250" algn="r">
              <a:lnSpc>
                <a:spcPct val="100000"/>
              </a:lnSpc>
              <a:tabLst>
                <a:tab pos="685165" algn="l"/>
              </a:tabLst>
            </a:pPr>
            <a:r>
              <a:rPr sz="1800" spc="-10" dirty="0">
                <a:latin typeface="Calibri"/>
                <a:cs typeface="Calibri"/>
              </a:rPr>
              <a:t>to	</a:t>
            </a:r>
            <a:r>
              <a:rPr sz="1800" dirty="0">
                <a:latin typeface="Calibri"/>
                <a:cs typeface="Calibri"/>
              </a:rPr>
              <a:t>the</a:t>
            </a:r>
            <a:endParaRPr sz="1800">
              <a:latin typeface="Calibri"/>
              <a:cs typeface="Calibri"/>
            </a:endParaRPr>
          </a:p>
          <a:p>
            <a:pPr marR="6699250" algn="r">
              <a:lnSpc>
                <a:spcPct val="100000"/>
              </a:lnSpc>
            </a:pPr>
            <a:r>
              <a:rPr sz="1800" spc="-5" dirty="0">
                <a:latin typeface="Calibri"/>
                <a:cs typeface="Calibri"/>
              </a:rPr>
              <a:t>of</a:t>
            </a:r>
            <a:endParaRPr sz="1800">
              <a:latin typeface="Calibri"/>
              <a:cs typeface="Calibri"/>
            </a:endParaRPr>
          </a:p>
        </p:txBody>
      </p:sp>
      <p:sp>
        <p:nvSpPr>
          <p:cNvPr id="29" name="object 29"/>
          <p:cNvSpPr txBox="1"/>
          <p:nvPr/>
        </p:nvSpPr>
        <p:spPr>
          <a:xfrm>
            <a:off x="5281421" y="3648202"/>
            <a:ext cx="3785870" cy="1123315"/>
          </a:xfrm>
          <a:prstGeom prst="rect">
            <a:avLst/>
          </a:prstGeom>
        </p:spPr>
        <p:txBody>
          <a:bodyPr vert="horz" wrap="square" lIns="0" tIns="12700" rIns="0" bIns="0" rtlCol="0">
            <a:spAutoFit/>
          </a:bodyPr>
          <a:lstStyle/>
          <a:p>
            <a:pPr marL="12700" algn="just">
              <a:lnSpc>
                <a:spcPct val="100000"/>
              </a:lnSpc>
              <a:spcBef>
                <a:spcPts val="100"/>
              </a:spcBef>
            </a:pPr>
            <a:r>
              <a:rPr sz="1800" spc="-5" dirty="0">
                <a:latin typeface="Calibri"/>
                <a:cs typeface="Calibri"/>
              </a:rPr>
              <a:t>specified</a:t>
            </a:r>
            <a:r>
              <a:rPr sz="1800" spc="-15" dirty="0">
                <a:latin typeface="Calibri"/>
                <a:cs typeface="Calibri"/>
              </a:rPr>
              <a:t> </a:t>
            </a:r>
            <a:r>
              <a:rPr sz="1800" spc="-10" dirty="0">
                <a:latin typeface="Calibri"/>
                <a:cs typeface="Calibri"/>
              </a:rPr>
              <a:t>later)</a:t>
            </a:r>
            <a:endParaRPr sz="1800">
              <a:latin typeface="Calibri"/>
              <a:cs typeface="Calibri"/>
            </a:endParaRPr>
          </a:p>
          <a:p>
            <a:pPr marL="12700" marR="5080" algn="just">
              <a:lnSpc>
                <a:spcPct val="100000"/>
              </a:lnSpc>
            </a:pPr>
            <a:r>
              <a:rPr sz="1800" dirty="0">
                <a:latin typeface="Calibri"/>
                <a:cs typeface="Calibri"/>
              </a:rPr>
              <a:t>b. </a:t>
            </a: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6 </a:t>
            </a:r>
            <a:r>
              <a:rPr sz="1800" spc="-5" dirty="0">
                <a:latin typeface="Calibri"/>
                <a:cs typeface="Calibri"/>
              </a:rPr>
              <a:t>months </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spc="-5" dirty="0">
                <a:latin typeface="Calibri"/>
                <a:cs typeface="Calibri"/>
              </a:rPr>
              <a:t>month</a:t>
            </a:r>
            <a:r>
              <a:rPr sz="1800" dirty="0">
                <a:latin typeface="Calibri"/>
                <a:cs typeface="Calibri"/>
              </a:rPr>
              <a:t> in</a:t>
            </a:r>
            <a:r>
              <a:rPr sz="1800" spc="5" dirty="0">
                <a:latin typeface="Calibri"/>
                <a:cs typeface="Calibri"/>
              </a:rPr>
              <a:t> </a:t>
            </a:r>
            <a:r>
              <a:rPr sz="1800" spc="-5" dirty="0">
                <a:latin typeface="Calibri"/>
                <a:cs typeface="Calibri"/>
              </a:rPr>
              <a:t>which </a:t>
            </a:r>
            <a:r>
              <a:rPr sz="1800" dirty="0">
                <a:latin typeface="Calibri"/>
                <a:cs typeface="Calibri"/>
              </a:rPr>
              <a:t> </a:t>
            </a:r>
            <a:r>
              <a:rPr sz="1800" spc="-5" dirty="0">
                <a:latin typeface="Calibri"/>
                <a:cs typeface="Calibri"/>
              </a:rPr>
              <a:t>application</a:t>
            </a:r>
            <a:r>
              <a:rPr sz="1800" spc="20"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p:txBody>
      </p:sp>
      <p:sp>
        <p:nvSpPr>
          <p:cNvPr id="30" name="object 30"/>
          <p:cNvSpPr txBox="1"/>
          <p:nvPr/>
        </p:nvSpPr>
        <p:spPr>
          <a:xfrm>
            <a:off x="1290574" y="5111622"/>
            <a:ext cx="5372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ot</a:t>
            </a:r>
            <a:r>
              <a:rPr sz="1800" spc="5" dirty="0">
                <a:latin typeface="Calibri"/>
                <a:cs typeface="Calibri"/>
              </a:rPr>
              <a:t>h</a:t>
            </a:r>
            <a:r>
              <a:rPr sz="1800" dirty="0">
                <a:latin typeface="Calibri"/>
                <a:cs typeface="Calibri"/>
              </a:rPr>
              <a:t>er</a:t>
            </a:r>
            <a:endParaRPr sz="1800">
              <a:latin typeface="Calibri"/>
              <a:cs typeface="Calibri"/>
            </a:endParaRPr>
          </a:p>
        </p:txBody>
      </p:sp>
      <p:sp>
        <p:nvSpPr>
          <p:cNvPr id="31" name="object 31"/>
          <p:cNvSpPr txBox="1"/>
          <p:nvPr/>
        </p:nvSpPr>
        <p:spPr>
          <a:xfrm>
            <a:off x="78739" y="5111622"/>
            <a:ext cx="1222375" cy="848360"/>
          </a:xfrm>
          <a:prstGeom prst="rect">
            <a:avLst/>
          </a:prstGeom>
        </p:spPr>
        <p:txBody>
          <a:bodyPr vert="horz" wrap="square" lIns="0" tIns="12700" rIns="0" bIns="0" rtlCol="0">
            <a:spAutoFit/>
          </a:bodyPr>
          <a:lstStyle/>
          <a:p>
            <a:pPr marL="12700" marR="5080">
              <a:lnSpc>
                <a:spcPct val="100000"/>
              </a:lnSpc>
              <a:spcBef>
                <a:spcPts val="100"/>
              </a:spcBef>
              <a:tabLst>
                <a:tab pos="443865" algn="l"/>
                <a:tab pos="757555" algn="l"/>
              </a:tabLst>
            </a:pPr>
            <a:r>
              <a:rPr sz="1800" spc="-5" dirty="0">
                <a:latin typeface="Calibri"/>
                <a:cs typeface="Calibri"/>
              </a:rPr>
              <a:t>(vi)	</a:t>
            </a:r>
            <a:r>
              <a:rPr sz="1800" dirty="0">
                <a:latin typeface="Calibri"/>
                <a:cs typeface="Calibri"/>
              </a:rPr>
              <a:t>In	</a:t>
            </a:r>
            <a:r>
              <a:rPr sz="1800" spc="-15" dirty="0">
                <a:latin typeface="Calibri"/>
                <a:cs typeface="Calibri"/>
              </a:rPr>
              <a:t>any </a:t>
            </a:r>
            <a:r>
              <a:rPr sz="1800" spc="-10" dirty="0">
                <a:latin typeface="Calibri"/>
                <a:cs typeface="Calibri"/>
              </a:rPr>
              <a:t> </a:t>
            </a:r>
            <a:r>
              <a:rPr sz="1800" spc="-5" dirty="0">
                <a:latin typeface="Calibri"/>
                <a:cs typeface="Calibri"/>
              </a:rPr>
              <a:t>(Includes </a:t>
            </a:r>
            <a:r>
              <a:rPr sz="1800" dirty="0">
                <a:latin typeface="Calibri"/>
                <a:cs typeface="Calibri"/>
              </a:rPr>
              <a:t> </a:t>
            </a:r>
            <a:r>
              <a:rPr sz="1800" spc="-45" dirty="0">
                <a:latin typeface="Calibri"/>
                <a:cs typeface="Calibri"/>
              </a:rPr>
              <a:t>R</a:t>
            </a:r>
            <a:r>
              <a:rPr sz="1800" dirty="0">
                <a:latin typeface="Calibri"/>
                <a:cs typeface="Calibri"/>
              </a:rPr>
              <a:t>e</a:t>
            </a:r>
            <a:r>
              <a:rPr sz="1800" spc="5" dirty="0">
                <a:latin typeface="Calibri"/>
                <a:cs typeface="Calibri"/>
              </a:rPr>
              <a:t>g</a:t>
            </a:r>
            <a:r>
              <a:rPr sz="1800" spc="-5" dirty="0">
                <a:latin typeface="Calibri"/>
                <a:cs typeface="Calibri"/>
              </a:rPr>
              <a:t>i</a:t>
            </a:r>
            <a:r>
              <a:rPr sz="1800" spc="-20" dirty="0">
                <a:latin typeface="Calibri"/>
                <a:cs typeface="Calibri"/>
              </a:rPr>
              <a:t>s</a:t>
            </a:r>
            <a:r>
              <a:rPr sz="1800" dirty="0">
                <a:latin typeface="Calibri"/>
                <a:cs typeface="Calibri"/>
              </a:rPr>
              <a:t>t</a:t>
            </a:r>
            <a:r>
              <a:rPr sz="1800" spc="-45" dirty="0">
                <a:latin typeface="Calibri"/>
                <a:cs typeface="Calibri"/>
              </a:rPr>
              <a:t>r</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ons</a:t>
            </a:r>
            <a:endParaRPr sz="1800">
              <a:latin typeface="Calibri"/>
              <a:cs typeface="Calibri"/>
            </a:endParaRPr>
          </a:p>
        </p:txBody>
      </p:sp>
      <p:sp>
        <p:nvSpPr>
          <p:cNvPr id="32" name="object 32"/>
          <p:cNvSpPr txBox="1"/>
          <p:nvPr/>
        </p:nvSpPr>
        <p:spPr>
          <a:xfrm>
            <a:off x="78739" y="5934252"/>
            <a:ext cx="2294255" cy="300355"/>
          </a:xfrm>
          <a:prstGeom prst="rect">
            <a:avLst/>
          </a:prstGeom>
        </p:spPr>
        <p:txBody>
          <a:bodyPr vert="horz" wrap="square" lIns="0" tIns="12700" rIns="0" bIns="0" rtlCol="0">
            <a:spAutoFit/>
          </a:bodyPr>
          <a:lstStyle/>
          <a:p>
            <a:pPr marL="12700">
              <a:lnSpc>
                <a:spcPct val="100000"/>
              </a:lnSpc>
              <a:spcBef>
                <a:spcPts val="100"/>
              </a:spcBef>
              <a:tabLst>
                <a:tab pos="1125220" algn="l"/>
              </a:tabLst>
            </a:pPr>
            <a:r>
              <a:rPr sz="1800" spc="-5" dirty="0">
                <a:latin typeface="Calibri"/>
                <a:cs typeface="Calibri"/>
              </a:rPr>
              <a:t>pe</a:t>
            </a:r>
            <a:r>
              <a:rPr sz="1800" dirty="0">
                <a:latin typeface="Calibri"/>
                <a:cs typeface="Calibri"/>
              </a:rPr>
              <a:t>n</a:t>
            </a:r>
            <a:r>
              <a:rPr sz="1800" spc="-5" dirty="0">
                <a:latin typeface="Calibri"/>
                <a:cs typeface="Calibri"/>
              </a:rPr>
              <a:t>din</a:t>
            </a:r>
            <a:r>
              <a:rPr sz="1800" dirty="0">
                <a:latin typeface="Calibri"/>
                <a:cs typeface="Calibri"/>
              </a:rPr>
              <a:t>g	</a:t>
            </a:r>
            <a:r>
              <a:rPr sz="1800" spc="-30" dirty="0">
                <a:latin typeface="Calibri"/>
                <a:cs typeface="Calibri"/>
              </a:rPr>
              <a:t>r</a:t>
            </a:r>
            <a:r>
              <a:rPr sz="1800" dirty="0">
                <a:latin typeface="Calibri"/>
                <a:cs typeface="Calibri"/>
              </a:rPr>
              <a:t>eg</a:t>
            </a:r>
            <a:r>
              <a:rPr sz="1800" spc="-10" dirty="0">
                <a:latin typeface="Calibri"/>
                <a:cs typeface="Calibri"/>
              </a:rPr>
              <a:t>is</a:t>
            </a:r>
            <a:r>
              <a:rPr sz="1800" dirty="0">
                <a:latin typeface="Calibri"/>
                <a:cs typeface="Calibri"/>
              </a:rPr>
              <a:t>t</a:t>
            </a:r>
            <a:r>
              <a:rPr sz="1800" spc="-45" dirty="0">
                <a:latin typeface="Calibri"/>
                <a:cs typeface="Calibri"/>
              </a:rPr>
              <a:t>r</a:t>
            </a:r>
            <a:r>
              <a:rPr sz="1800" spc="-15" dirty="0">
                <a:latin typeface="Calibri"/>
                <a:cs typeface="Calibri"/>
              </a:rPr>
              <a:t>a</a:t>
            </a:r>
            <a:r>
              <a:rPr sz="1800" dirty="0">
                <a:latin typeface="Calibri"/>
                <a:cs typeface="Calibri"/>
              </a:rPr>
              <a:t>t</a:t>
            </a:r>
            <a:r>
              <a:rPr sz="1800" spc="-15" dirty="0">
                <a:latin typeface="Calibri"/>
                <a:cs typeface="Calibri"/>
              </a:rPr>
              <a:t>i</a:t>
            </a:r>
            <a:r>
              <a:rPr sz="1800" spc="-5" dirty="0">
                <a:latin typeface="Calibri"/>
                <a:cs typeface="Calibri"/>
              </a:rPr>
              <a:t>ons</a:t>
            </a:r>
            <a:endParaRPr sz="1800">
              <a:latin typeface="Calibri"/>
              <a:cs typeface="Calibri"/>
            </a:endParaRPr>
          </a:p>
        </p:txBody>
      </p:sp>
      <p:sp>
        <p:nvSpPr>
          <p:cNvPr id="33" name="object 33"/>
          <p:cNvSpPr txBox="1"/>
          <p:nvPr/>
        </p:nvSpPr>
        <p:spPr>
          <a:xfrm>
            <a:off x="78739" y="6209182"/>
            <a:ext cx="229298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under</a:t>
            </a:r>
            <a:r>
              <a:rPr sz="1800" spc="145" dirty="0">
                <a:latin typeface="Calibri"/>
                <a:cs typeface="Calibri"/>
              </a:rPr>
              <a:t> </a:t>
            </a:r>
            <a:r>
              <a:rPr sz="1800" spc="-5" dirty="0">
                <a:latin typeface="Calibri"/>
                <a:cs typeface="Calibri"/>
              </a:rPr>
              <a:t>old</a:t>
            </a:r>
            <a:r>
              <a:rPr sz="1800" spc="150" dirty="0">
                <a:latin typeface="Calibri"/>
                <a:cs typeface="Calibri"/>
              </a:rPr>
              <a:t> </a:t>
            </a:r>
            <a:r>
              <a:rPr sz="1800" spc="-10" dirty="0">
                <a:latin typeface="Calibri"/>
                <a:cs typeface="Calibri"/>
              </a:rPr>
              <a:t>provision</a:t>
            </a:r>
            <a:r>
              <a:rPr sz="1800" spc="160" dirty="0">
                <a:latin typeface="Calibri"/>
                <a:cs typeface="Calibri"/>
              </a:rPr>
              <a:t> </a:t>
            </a:r>
            <a:r>
              <a:rPr sz="1800" spc="-5" dirty="0">
                <a:latin typeface="Calibri"/>
                <a:cs typeface="Calibri"/>
              </a:rPr>
              <a:t>of </a:t>
            </a:r>
            <a:r>
              <a:rPr sz="1800" spc="-395" dirty="0">
                <a:latin typeface="Calibri"/>
                <a:cs typeface="Calibri"/>
              </a:rPr>
              <a:t> </a:t>
            </a:r>
            <a:r>
              <a:rPr sz="1800" spc="-5" dirty="0">
                <a:latin typeface="Calibri"/>
                <a:cs typeface="Calibri"/>
              </a:rPr>
              <a:t>12AA</a:t>
            </a:r>
            <a:r>
              <a:rPr sz="1800" spc="-20" dirty="0">
                <a:latin typeface="Calibri"/>
                <a:cs typeface="Calibri"/>
              </a:rPr>
              <a:t> </a:t>
            </a:r>
            <a:r>
              <a:rPr sz="1800" spc="-15" dirty="0">
                <a:latin typeface="Calibri"/>
                <a:cs typeface="Calibri"/>
              </a:rPr>
              <a:t>for</a:t>
            </a:r>
            <a:r>
              <a:rPr sz="1800" spc="5" dirty="0">
                <a:latin typeface="Calibri"/>
                <a:cs typeface="Calibri"/>
              </a:rPr>
              <a:t> </a:t>
            </a:r>
            <a:r>
              <a:rPr sz="1800" spc="-5" dirty="0">
                <a:latin typeface="Calibri"/>
                <a:cs typeface="Calibri"/>
              </a:rPr>
              <a:t>final</a:t>
            </a:r>
            <a:r>
              <a:rPr sz="1800" dirty="0">
                <a:latin typeface="Calibri"/>
                <a:cs typeface="Calibri"/>
              </a:rPr>
              <a:t> </a:t>
            </a:r>
            <a:r>
              <a:rPr sz="1800" spc="-10" dirty="0">
                <a:latin typeface="Calibri"/>
                <a:cs typeface="Calibri"/>
              </a:rPr>
              <a:t>order</a:t>
            </a:r>
            <a:r>
              <a:rPr sz="1800" spc="5" dirty="0">
                <a:latin typeface="Calibri"/>
                <a:cs typeface="Calibri"/>
              </a:rPr>
              <a:t> </a:t>
            </a:r>
            <a:r>
              <a:rPr sz="1800" dirty="0">
                <a:latin typeface="Calibri"/>
                <a:cs typeface="Calibri"/>
              </a:rPr>
              <a:t>)</a:t>
            </a:r>
            <a:endParaRPr sz="1800">
              <a:latin typeface="Calibri"/>
              <a:cs typeface="Calibri"/>
            </a:endParaRPr>
          </a:p>
        </p:txBody>
      </p:sp>
      <p:sp>
        <p:nvSpPr>
          <p:cNvPr id="34" name="object 34"/>
          <p:cNvSpPr txBox="1"/>
          <p:nvPr/>
        </p:nvSpPr>
        <p:spPr>
          <a:xfrm>
            <a:off x="1923033" y="5111622"/>
            <a:ext cx="3200400" cy="1397635"/>
          </a:xfrm>
          <a:prstGeom prst="rect">
            <a:avLst/>
          </a:prstGeom>
        </p:spPr>
        <p:txBody>
          <a:bodyPr vert="horz" wrap="square" lIns="0" tIns="12700" rIns="0" bIns="0" rtlCol="0">
            <a:spAutoFit/>
          </a:bodyPr>
          <a:lstStyle/>
          <a:p>
            <a:pPr marL="12700" marR="5080" indent="15240" algn="r">
              <a:lnSpc>
                <a:spcPct val="100000"/>
              </a:lnSpc>
              <a:spcBef>
                <a:spcPts val="100"/>
              </a:spcBef>
              <a:tabLst>
                <a:tab pos="547370" algn="l"/>
                <a:tab pos="621030" algn="l"/>
                <a:tab pos="1172210" algn="l"/>
                <a:tab pos="2205355" algn="l"/>
              </a:tabLst>
            </a:pPr>
            <a:r>
              <a:rPr sz="1800" spc="-5" dirty="0">
                <a:latin typeface="Calibri"/>
                <a:cs typeface="Calibri"/>
              </a:rPr>
              <a:t>case		One</a:t>
            </a:r>
            <a:r>
              <a:rPr sz="1800" spc="125" dirty="0">
                <a:latin typeface="Calibri"/>
                <a:cs typeface="Calibri"/>
              </a:rPr>
              <a:t> </a:t>
            </a:r>
            <a:r>
              <a:rPr sz="1800" spc="-5" dirty="0">
                <a:latin typeface="Calibri"/>
                <a:cs typeface="Calibri"/>
              </a:rPr>
              <a:t>month</a:t>
            </a:r>
            <a:r>
              <a:rPr sz="1800" spc="120" dirty="0">
                <a:latin typeface="Calibri"/>
                <a:cs typeface="Calibri"/>
              </a:rPr>
              <a:t> </a:t>
            </a:r>
            <a:r>
              <a:rPr sz="1800" spc="-5" dirty="0">
                <a:latin typeface="Calibri"/>
                <a:cs typeface="Calibri"/>
              </a:rPr>
              <a:t>PRIOR</a:t>
            </a:r>
            <a:r>
              <a:rPr sz="1800" spc="114" dirty="0">
                <a:latin typeface="Calibri"/>
                <a:cs typeface="Calibri"/>
              </a:rPr>
              <a:t> </a:t>
            </a:r>
            <a:r>
              <a:rPr sz="1800" spc="-10" dirty="0">
                <a:latin typeface="Calibri"/>
                <a:cs typeface="Calibri"/>
              </a:rPr>
              <a:t>to</a:t>
            </a:r>
            <a:r>
              <a:rPr sz="1800" spc="125" dirty="0">
                <a:latin typeface="Calibri"/>
                <a:cs typeface="Calibri"/>
              </a:rPr>
              <a:t> </a:t>
            </a:r>
            <a:r>
              <a:rPr sz="1800" dirty="0">
                <a:latin typeface="Calibri"/>
                <a:cs typeface="Calibri"/>
              </a:rPr>
              <a:t>the </a:t>
            </a:r>
            <a:r>
              <a:rPr sz="1800" spc="-395" dirty="0">
                <a:latin typeface="Calibri"/>
                <a:cs typeface="Calibri"/>
              </a:rPr>
              <a:t> </a:t>
            </a:r>
            <a:r>
              <a:rPr sz="1800" spc="-5" dirty="0">
                <a:latin typeface="Calibri"/>
                <a:cs typeface="Calibri"/>
              </a:rPr>
              <a:t>New		</a:t>
            </a:r>
            <a:r>
              <a:rPr sz="1800" spc="-10" dirty="0">
                <a:latin typeface="Calibri"/>
                <a:cs typeface="Calibri"/>
              </a:rPr>
              <a:t>commencement</a:t>
            </a:r>
            <a:r>
              <a:rPr sz="1800" spc="320" dirty="0">
                <a:latin typeface="Calibri"/>
                <a:cs typeface="Calibri"/>
              </a:rPr>
              <a:t> </a:t>
            </a:r>
            <a:r>
              <a:rPr sz="1800" spc="-5" dirty="0">
                <a:latin typeface="Calibri"/>
                <a:cs typeface="Calibri"/>
              </a:rPr>
              <a:t>of</a:t>
            </a:r>
            <a:r>
              <a:rPr sz="1800" spc="315" dirty="0">
                <a:latin typeface="Calibri"/>
                <a:cs typeface="Calibri"/>
              </a:rPr>
              <a:t> </a:t>
            </a:r>
            <a:r>
              <a:rPr sz="1800" dirty="0">
                <a:latin typeface="Calibri"/>
                <a:cs typeface="Calibri"/>
              </a:rPr>
              <a:t>the</a:t>
            </a:r>
            <a:r>
              <a:rPr sz="1800" spc="315" dirty="0">
                <a:latin typeface="Calibri"/>
                <a:cs typeface="Calibri"/>
              </a:rPr>
              <a:t> </a:t>
            </a:r>
            <a:r>
              <a:rPr sz="1800" spc="-155" dirty="0">
                <a:latin typeface="Calibri"/>
                <a:cs typeface="Calibri"/>
              </a:rPr>
              <a:t>P.Y. </a:t>
            </a:r>
            <a:r>
              <a:rPr sz="1800" spc="-390" dirty="0">
                <a:latin typeface="Calibri"/>
                <a:cs typeface="Calibri"/>
              </a:rPr>
              <a:t> </a:t>
            </a:r>
            <a:r>
              <a:rPr sz="1800" dirty="0">
                <a:latin typeface="Calibri"/>
                <a:cs typeface="Calibri"/>
              </a:rPr>
              <a:t>and	</a:t>
            </a:r>
            <a:r>
              <a:rPr sz="1800" spc="-10" dirty="0">
                <a:latin typeface="Calibri"/>
                <a:cs typeface="Calibri"/>
              </a:rPr>
              <a:t>(relevant</a:t>
            </a:r>
            <a:r>
              <a:rPr sz="1800" spc="355" dirty="0">
                <a:latin typeface="Calibri"/>
                <a:cs typeface="Calibri"/>
              </a:rPr>
              <a:t> </a:t>
            </a:r>
            <a:r>
              <a:rPr sz="1800" spc="-10" dirty="0">
                <a:latin typeface="Calibri"/>
                <a:cs typeface="Calibri"/>
              </a:rPr>
              <a:t>to</a:t>
            </a:r>
            <a:r>
              <a:rPr sz="1800" spc="360" dirty="0">
                <a:latin typeface="Calibri"/>
                <a:cs typeface="Calibri"/>
              </a:rPr>
              <a:t> </a:t>
            </a:r>
            <a:r>
              <a:rPr sz="1800" dirty="0">
                <a:latin typeface="Calibri"/>
                <a:cs typeface="Calibri"/>
              </a:rPr>
              <a:t>the</a:t>
            </a:r>
            <a:r>
              <a:rPr sz="1800" spc="375" dirty="0">
                <a:latin typeface="Calibri"/>
                <a:cs typeface="Calibri"/>
              </a:rPr>
              <a:t> </a:t>
            </a:r>
            <a:r>
              <a:rPr sz="1800" spc="-75" dirty="0">
                <a:latin typeface="Calibri"/>
                <a:cs typeface="Calibri"/>
              </a:rPr>
              <a:t>A.Y.)</a:t>
            </a:r>
            <a:r>
              <a:rPr sz="1800" spc="25" dirty="0">
                <a:latin typeface="Calibri"/>
                <a:cs typeface="Calibri"/>
              </a:rPr>
              <a:t> </a:t>
            </a:r>
            <a:r>
              <a:rPr sz="1800" spc="-15" dirty="0">
                <a:latin typeface="Calibri"/>
                <a:cs typeface="Calibri"/>
              </a:rPr>
              <a:t>from </a:t>
            </a:r>
            <a:r>
              <a:rPr sz="1800" spc="-10" dirty="0">
                <a:latin typeface="Calibri"/>
                <a:cs typeface="Calibri"/>
              </a:rPr>
              <a:t> </a:t>
            </a:r>
            <a:r>
              <a:rPr sz="1800" spc="-5" dirty="0">
                <a:latin typeface="Calibri"/>
                <a:cs typeface="Calibri"/>
              </a:rPr>
              <a:t>which		such	said</a:t>
            </a:r>
            <a:endParaRPr sz="1800">
              <a:latin typeface="Calibri"/>
              <a:cs typeface="Calibri"/>
            </a:endParaRPr>
          </a:p>
          <a:p>
            <a:pPr marL="621030">
              <a:lnSpc>
                <a:spcPct val="100000"/>
              </a:lnSpc>
            </a:pPr>
            <a:r>
              <a:rPr sz="1800" spc="-15" dirty="0">
                <a:latin typeface="Calibri"/>
                <a:cs typeface="Calibri"/>
              </a:rPr>
              <a:t>registration</a:t>
            </a:r>
            <a:r>
              <a:rPr sz="1800" spc="5" dirty="0">
                <a:latin typeface="Calibri"/>
                <a:cs typeface="Calibri"/>
              </a:rPr>
              <a:t> </a:t>
            </a:r>
            <a:r>
              <a:rPr sz="1800" spc="-5" dirty="0">
                <a:latin typeface="Calibri"/>
                <a:cs typeface="Calibri"/>
              </a:rPr>
              <a:t>is</a:t>
            </a:r>
            <a:r>
              <a:rPr sz="1800" dirty="0">
                <a:latin typeface="Calibri"/>
                <a:cs typeface="Calibri"/>
              </a:rPr>
              <a:t> </a:t>
            </a:r>
            <a:r>
              <a:rPr sz="1800" spc="-5" dirty="0">
                <a:latin typeface="Calibri"/>
                <a:cs typeface="Calibri"/>
              </a:rPr>
              <a:t>sought</a:t>
            </a:r>
            <a:endParaRPr sz="1800">
              <a:latin typeface="Calibri"/>
              <a:cs typeface="Calibri"/>
            </a:endParaRPr>
          </a:p>
        </p:txBody>
      </p:sp>
      <p:sp>
        <p:nvSpPr>
          <p:cNvPr id="35" name="object 35"/>
          <p:cNvSpPr txBox="1"/>
          <p:nvPr/>
        </p:nvSpPr>
        <p:spPr>
          <a:xfrm>
            <a:off x="5281421" y="5111622"/>
            <a:ext cx="3787775" cy="1671955"/>
          </a:xfrm>
          <a:prstGeom prst="rect">
            <a:avLst/>
          </a:prstGeom>
        </p:spPr>
        <p:txBody>
          <a:bodyPr vert="horz" wrap="square" lIns="0" tIns="12700" rIns="0" bIns="0" rtlCol="0">
            <a:spAutoFit/>
          </a:bodyPr>
          <a:lstStyle/>
          <a:p>
            <a:pPr marL="12700" marR="5080" algn="just">
              <a:lnSpc>
                <a:spcPct val="100000"/>
              </a:lnSpc>
              <a:spcBef>
                <a:spcPts val="100"/>
              </a:spcBef>
              <a:buFont typeface="Calibri"/>
              <a:buAutoNum type="alphaLcPeriod"/>
              <a:tabLst>
                <a:tab pos="487045" algn="l"/>
              </a:tabLst>
            </a:pPr>
            <a:r>
              <a:rPr sz="1800" b="1" spc="-15" dirty="0">
                <a:latin typeface="Calibri"/>
                <a:cs typeface="Calibri"/>
              </a:rPr>
              <a:t>Pass</a:t>
            </a:r>
            <a:r>
              <a:rPr sz="1800" b="1" spc="-10" dirty="0">
                <a:latin typeface="Calibri"/>
                <a:cs typeface="Calibri"/>
              </a:rPr>
              <a:t> an</a:t>
            </a:r>
            <a:r>
              <a:rPr sz="1800" b="1" spc="-5" dirty="0">
                <a:latin typeface="Calibri"/>
                <a:cs typeface="Calibri"/>
              </a:rPr>
              <a:t> </a:t>
            </a:r>
            <a:r>
              <a:rPr sz="1800" b="1" spc="-10" dirty="0">
                <a:latin typeface="Calibri"/>
                <a:cs typeface="Calibri"/>
              </a:rPr>
              <a:t>Order</a:t>
            </a:r>
            <a:r>
              <a:rPr sz="1800" b="1" spc="-5" dirty="0">
                <a:latin typeface="Calibri"/>
                <a:cs typeface="Calibri"/>
              </a:rPr>
              <a:t> </a:t>
            </a:r>
            <a:r>
              <a:rPr sz="1800" spc="-10" dirty="0">
                <a:latin typeface="Calibri"/>
                <a:cs typeface="Calibri"/>
              </a:rPr>
              <a:t>provisionally </a:t>
            </a:r>
            <a:r>
              <a:rPr sz="1800" spc="-395" dirty="0">
                <a:latin typeface="Calibri"/>
                <a:cs typeface="Calibri"/>
              </a:rPr>
              <a:t> </a:t>
            </a:r>
            <a:r>
              <a:rPr sz="1800" spc="-10" dirty="0">
                <a:latin typeface="Calibri"/>
                <a:cs typeface="Calibri"/>
              </a:rPr>
              <a:t>registering</a:t>
            </a:r>
            <a:r>
              <a:rPr sz="1800" spc="-5"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3</a:t>
            </a:r>
            <a:r>
              <a:rPr sz="1800" spc="5" dirty="0">
                <a:latin typeface="Calibri"/>
                <a:cs typeface="Calibri"/>
              </a:rPr>
              <a:t> </a:t>
            </a:r>
            <a:r>
              <a:rPr sz="1800" spc="-15" dirty="0">
                <a:latin typeface="Calibri"/>
                <a:cs typeface="Calibri"/>
              </a:rPr>
              <a:t>years</a:t>
            </a:r>
            <a:r>
              <a:rPr sz="1800" spc="-10" dirty="0">
                <a:latin typeface="Calibri"/>
                <a:cs typeface="Calibri"/>
              </a:rPr>
              <a:t> </a:t>
            </a:r>
            <a:r>
              <a:rPr sz="1800" b="1" spc="-10" dirty="0">
                <a:latin typeface="Calibri"/>
                <a:cs typeface="Calibri"/>
              </a:rPr>
              <a:t>from</a:t>
            </a:r>
            <a:r>
              <a:rPr sz="1800" b="1" spc="385" dirty="0">
                <a:latin typeface="Calibri"/>
                <a:cs typeface="Calibri"/>
              </a:rPr>
              <a:t> </a:t>
            </a:r>
            <a:r>
              <a:rPr sz="1800" b="1" spc="-5" dirty="0">
                <a:latin typeface="Calibri"/>
                <a:cs typeface="Calibri"/>
              </a:rPr>
              <a:t>the</a:t>
            </a:r>
            <a:r>
              <a:rPr sz="1800" b="1" spc="395" dirty="0">
                <a:latin typeface="Calibri"/>
                <a:cs typeface="Calibri"/>
              </a:rPr>
              <a:t> </a:t>
            </a:r>
            <a:r>
              <a:rPr sz="1800" b="1" spc="-95" dirty="0">
                <a:latin typeface="Calibri"/>
                <a:cs typeface="Calibri"/>
              </a:rPr>
              <a:t>A.Y. </a:t>
            </a:r>
            <a:r>
              <a:rPr sz="1800" b="1" spc="-90" dirty="0">
                <a:latin typeface="Calibri"/>
                <a:cs typeface="Calibri"/>
              </a:rPr>
              <a:t> </a:t>
            </a:r>
            <a:r>
              <a:rPr sz="1800" b="1" spc="-10" dirty="0">
                <a:latin typeface="Calibri"/>
                <a:cs typeface="Calibri"/>
              </a:rPr>
              <a:t>from</a:t>
            </a:r>
            <a:r>
              <a:rPr sz="1800" b="1" spc="5" dirty="0">
                <a:latin typeface="Calibri"/>
                <a:cs typeface="Calibri"/>
              </a:rPr>
              <a:t> </a:t>
            </a:r>
            <a:r>
              <a:rPr sz="1800" b="1" dirty="0">
                <a:latin typeface="Calibri"/>
                <a:cs typeface="Calibri"/>
              </a:rPr>
              <a:t>which</a:t>
            </a:r>
            <a:r>
              <a:rPr sz="1800" b="1" spc="-5" dirty="0">
                <a:latin typeface="Calibri"/>
                <a:cs typeface="Calibri"/>
              </a:rPr>
              <a:t> </a:t>
            </a:r>
            <a:r>
              <a:rPr sz="1800" b="1" dirty="0">
                <a:latin typeface="Calibri"/>
                <a:cs typeface="Calibri"/>
              </a:rPr>
              <a:t>the</a:t>
            </a:r>
            <a:r>
              <a:rPr sz="1800" b="1" spc="-10" dirty="0">
                <a:latin typeface="Calibri"/>
                <a:cs typeface="Calibri"/>
              </a:rPr>
              <a:t> </a:t>
            </a:r>
            <a:r>
              <a:rPr sz="1800" b="1" spc="-15" dirty="0">
                <a:latin typeface="Calibri"/>
                <a:cs typeface="Calibri"/>
              </a:rPr>
              <a:t>registration</a:t>
            </a:r>
            <a:r>
              <a:rPr sz="1800" b="1" spc="-10" dirty="0">
                <a:latin typeface="Calibri"/>
                <a:cs typeface="Calibri"/>
              </a:rPr>
              <a:t> </a:t>
            </a:r>
            <a:r>
              <a:rPr sz="1800" b="1" dirty="0">
                <a:latin typeface="Calibri"/>
                <a:cs typeface="Calibri"/>
              </a:rPr>
              <a:t>is</a:t>
            </a:r>
            <a:r>
              <a:rPr sz="1800" b="1" spc="-40" dirty="0">
                <a:latin typeface="Calibri"/>
                <a:cs typeface="Calibri"/>
              </a:rPr>
              <a:t> </a:t>
            </a:r>
            <a:r>
              <a:rPr sz="1800" b="1" spc="-5" dirty="0">
                <a:latin typeface="Calibri"/>
                <a:cs typeface="Calibri"/>
              </a:rPr>
              <a:t>sought</a:t>
            </a:r>
            <a:endParaRPr sz="1800">
              <a:latin typeface="Calibri"/>
              <a:cs typeface="Calibri"/>
            </a:endParaRPr>
          </a:p>
          <a:p>
            <a:pPr marL="12700" marR="5715" algn="just">
              <a:lnSpc>
                <a:spcPct val="100000"/>
              </a:lnSpc>
              <a:buFont typeface="Calibri"/>
              <a:buAutoNum type="alphaLcPeriod"/>
              <a:tabLst>
                <a:tab pos="269240" algn="l"/>
              </a:tabLst>
            </a:pP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1 </a:t>
            </a:r>
            <a:r>
              <a:rPr sz="1800" spc="-5" dirty="0">
                <a:latin typeface="Calibri"/>
                <a:cs typeface="Calibri"/>
              </a:rPr>
              <a:t>month </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a:t>
            </a:r>
            <a:r>
              <a:rPr sz="1800" spc="5" dirty="0">
                <a:latin typeface="Calibri"/>
                <a:cs typeface="Calibri"/>
              </a:rPr>
              <a:t> </a:t>
            </a:r>
            <a:r>
              <a:rPr sz="1800" spc="-5" dirty="0">
                <a:latin typeface="Calibri"/>
                <a:cs typeface="Calibri"/>
              </a:rPr>
              <a:t>month</a:t>
            </a:r>
            <a:r>
              <a:rPr sz="1800" dirty="0">
                <a:latin typeface="Calibri"/>
                <a:cs typeface="Calibri"/>
              </a:rPr>
              <a:t> in</a:t>
            </a:r>
            <a:r>
              <a:rPr sz="1800" spc="5" dirty="0">
                <a:latin typeface="Calibri"/>
                <a:cs typeface="Calibri"/>
              </a:rPr>
              <a:t> </a:t>
            </a:r>
            <a:r>
              <a:rPr sz="1800" spc="-5" dirty="0">
                <a:latin typeface="Calibri"/>
                <a:cs typeface="Calibri"/>
              </a:rPr>
              <a:t>which </a:t>
            </a:r>
            <a:r>
              <a:rPr sz="1800" dirty="0">
                <a:latin typeface="Calibri"/>
                <a:cs typeface="Calibri"/>
              </a:rPr>
              <a:t> </a:t>
            </a:r>
            <a:r>
              <a:rPr sz="1800" spc="-5" dirty="0">
                <a:latin typeface="Calibri"/>
                <a:cs typeface="Calibri"/>
              </a:rPr>
              <a:t>application</a:t>
            </a:r>
            <a:r>
              <a:rPr sz="1800" spc="25"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224739"/>
            <a:ext cx="7354675" cy="1095375"/>
          </a:xfrm>
          <a:prstGeom prst="rect">
            <a:avLst/>
          </a:prstGeom>
        </p:spPr>
        <p:txBody>
          <a:bodyPr vert="horz" wrap="square" lIns="0" tIns="11430" rIns="0" bIns="0" rtlCol="0">
            <a:spAutoFit/>
          </a:bodyPr>
          <a:lstStyle/>
          <a:p>
            <a:pPr marL="2127885" marR="5080" indent="-2115820">
              <a:lnSpc>
                <a:spcPct val="100299"/>
              </a:lnSpc>
              <a:spcBef>
                <a:spcPts val="90"/>
              </a:spcBef>
            </a:pPr>
            <a:r>
              <a:rPr sz="3500" dirty="0"/>
              <a:t>Simultaneous</a:t>
            </a:r>
            <a:r>
              <a:rPr sz="3500" spc="-60" dirty="0"/>
              <a:t> </a:t>
            </a:r>
            <a:r>
              <a:rPr sz="3500" spc="-5" dirty="0"/>
              <a:t>Benefits</a:t>
            </a:r>
            <a:r>
              <a:rPr sz="3500" spc="-40" dirty="0"/>
              <a:t> </a:t>
            </a:r>
            <a:r>
              <a:rPr sz="3500" dirty="0"/>
              <a:t>under</a:t>
            </a:r>
            <a:r>
              <a:rPr sz="3500" spc="-30" dirty="0"/>
              <a:t> </a:t>
            </a:r>
            <a:r>
              <a:rPr sz="3500" spc="-5" dirty="0"/>
              <a:t>two</a:t>
            </a:r>
            <a:r>
              <a:rPr sz="3500" spc="-20" dirty="0"/>
              <a:t> </a:t>
            </a:r>
            <a:r>
              <a:rPr sz="3500" dirty="0"/>
              <a:t>sections </a:t>
            </a:r>
            <a:r>
              <a:rPr sz="3500" spc="-775" dirty="0"/>
              <a:t> </a:t>
            </a:r>
            <a:r>
              <a:rPr sz="3500" spc="-5" dirty="0"/>
              <a:t>will</a:t>
            </a:r>
            <a:r>
              <a:rPr sz="3500" spc="-10" dirty="0"/>
              <a:t> </a:t>
            </a:r>
            <a:r>
              <a:rPr sz="3500" dirty="0"/>
              <a:t>not</a:t>
            </a:r>
            <a:r>
              <a:rPr sz="3500" spc="-15" dirty="0"/>
              <a:t> </a:t>
            </a:r>
            <a:r>
              <a:rPr sz="3500" dirty="0"/>
              <a:t>be</a:t>
            </a:r>
            <a:r>
              <a:rPr sz="3500" spc="-5" dirty="0"/>
              <a:t> </a:t>
            </a:r>
            <a:r>
              <a:rPr sz="3500" spc="-10" dirty="0"/>
              <a:t>allowed</a:t>
            </a:r>
            <a:endParaRPr sz="3500" dirty="0"/>
          </a:p>
        </p:txBody>
      </p:sp>
      <p:sp>
        <p:nvSpPr>
          <p:cNvPr id="3" name="object 3"/>
          <p:cNvSpPr txBox="1"/>
          <p:nvPr/>
        </p:nvSpPr>
        <p:spPr>
          <a:xfrm>
            <a:off x="1115616" y="1608785"/>
            <a:ext cx="7493079" cy="407034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MT"/>
              <a:buChar char="•"/>
              <a:tabLst>
                <a:tab pos="356235" algn="l"/>
              </a:tabLst>
            </a:pPr>
            <a:r>
              <a:rPr sz="2800" spc="-5" dirty="0">
                <a:latin typeface="Calibri"/>
                <a:cs typeface="Calibri"/>
              </a:rPr>
              <a:t>If </a:t>
            </a:r>
            <a:r>
              <a:rPr sz="2800" dirty="0">
                <a:latin typeface="Calibri"/>
                <a:cs typeface="Calibri"/>
              </a:rPr>
              <a:t>a </a:t>
            </a:r>
            <a:r>
              <a:rPr sz="2800" spc="-45" dirty="0">
                <a:latin typeface="Calibri"/>
                <a:cs typeface="Calibri"/>
              </a:rPr>
              <a:t>Trust </a:t>
            </a:r>
            <a:r>
              <a:rPr sz="2800" spc="-5" dirty="0">
                <a:latin typeface="Calibri"/>
                <a:cs typeface="Calibri"/>
              </a:rPr>
              <a:t>is </a:t>
            </a:r>
            <a:r>
              <a:rPr sz="2800" spc="-20" dirty="0">
                <a:latin typeface="Calibri"/>
                <a:cs typeface="Calibri"/>
              </a:rPr>
              <a:t>registered u/s. </a:t>
            </a:r>
            <a:r>
              <a:rPr sz="2800" dirty="0">
                <a:latin typeface="Calibri"/>
                <a:cs typeface="Calibri"/>
              </a:rPr>
              <a:t>12A(1) or 12AA </a:t>
            </a:r>
            <a:r>
              <a:rPr sz="2800" spc="-10" dirty="0">
                <a:latin typeface="Calibri"/>
                <a:cs typeface="Calibri"/>
              </a:rPr>
              <a:t>and </a:t>
            </a:r>
            <a:r>
              <a:rPr sz="2800" spc="-5" dirty="0">
                <a:latin typeface="Calibri"/>
                <a:cs typeface="Calibri"/>
              </a:rPr>
              <a:t> either</a:t>
            </a:r>
            <a:r>
              <a:rPr sz="2800" dirty="0">
                <a:latin typeface="Calibri"/>
                <a:cs typeface="Calibri"/>
              </a:rPr>
              <a:t> </a:t>
            </a:r>
            <a:r>
              <a:rPr sz="2800" spc="-20" dirty="0">
                <a:latin typeface="Calibri"/>
                <a:cs typeface="Calibri"/>
              </a:rPr>
              <a:t>u/s.</a:t>
            </a:r>
            <a:r>
              <a:rPr sz="2800" spc="-15" dirty="0">
                <a:latin typeface="Calibri"/>
                <a:cs typeface="Calibri"/>
              </a:rPr>
              <a:t> </a:t>
            </a:r>
            <a:r>
              <a:rPr sz="2800" spc="-5" dirty="0">
                <a:latin typeface="Calibri"/>
                <a:cs typeface="Calibri"/>
              </a:rPr>
              <a:t>10(23C)</a:t>
            </a:r>
            <a:r>
              <a:rPr sz="2800" dirty="0">
                <a:latin typeface="Calibri"/>
                <a:cs typeface="Calibri"/>
              </a:rPr>
              <a:t> and</a:t>
            </a:r>
            <a:r>
              <a:rPr sz="2800" spc="5" dirty="0">
                <a:latin typeface="Calibri"/>
                <a:cs typeface="Calibri"/>
              </a:rPr>
              <a:t> </a:t>
            </a:r>
            <a:r>
              <a:rPr sz="2800" spc="-20" dirty="0">
                <a:latin typeface="Calibri"/>
                <a:cs typeface="Calibri"/>
              </a:rPr>
              <a:t>makes</a:t>
            </a:r>
            <a:r>
              <a:rPr sz="2800" spc="-15" dirty="0">
                <a:latin typeface="Calibri"/>
                <a:cs typeface="Calibri"/>
              </a:rPr>
              <a:t> </a:t>
            </a:r>
            <a:r>
              <a:rPr sz="2800" spc="-5" dirty="0">
                <a:latin typeface="Calibri"/>
                <a:cs typeface="Calibri"/>
              </a:rPr>
              <a:t>an</a:t>
            </a:r>
            <a:r>
              <a:rPr sz="2800" dirty="0">
                <a:latin typeface="Calibri"/>
                <a:cs typeface="Calibri"/>
              </a:rPr>
              <a:t> </a:t>
            </a:r>
            <a:r>
              <a:rPr sz="2800" spc="-10" dirty="0">
                <a:latin typeface="Calibri"/>
                <a:cs typeface="Calibri"/>
              </a:rPr>
              <a:t>application </a:t>
            </a:r>
            <a:r>
              <a:rPr sz="2800" spc="-5" dirty="0">
                <a:latin typeface="Calibri"/>
                <a:cs typeface="Calibri"/>
              </a:rPr>
              <a:t> either</a:t>
            </a:r>
            <a:r>
              <a:rPr sz="2800" dirty="0">
                <a:latin typeface="Calibri"/>
                <a:cs typeface="Calibri"/>
              </a:rPr>
              <a:t> </a:t>
            </a:r>
            <a:r>
              <a:rPr sz="2800" spc="-20" dirty="0">
                <a:latin typeface="Calibri"/>
                <a:cs typeface="Calibri"/>
              </a:rPr>
              <a:t>u/s.</a:t>
            </a:r>
            <a:r>
              <a:rPr sz="2800" spc="-15" dirty="0">
                <a:latin typeface="Calibri"/>
                <a:cs typeface="Calibri"/>
              </a:rPr>
              <a:t> </a:t>
            </a:r>
            <a:r>
              <a:rPr sz="2800" spc="-5" dirty="0">
                <a:latin typeface="Calibri"/>
                <a:cs typeface="Calibri"/>
              </a:rPr>
              <a:t>10(23C)</a:t>
            </a:r>
            <a:r>
              <a:rPr sz="2800" dirty="0">
                <a:latin typeface="Calibri"/>
                <a:cs typeface="Calibri"/>
              </a:rPr>
              <a:t> then</a:t>
            </a:r>
            <a:r>
              <a:rPr sz="2800" spc="5" dirty="0">
                <a:latin typeface="Calibri"/>
                <a:cs typeface="Calibri"/>
              </a:rPr>
              <a:t> </a:t>
            </a:r>
            <a:r>
              <a:rPr sz="2800" dirty="0">
                <a:latin typeface="Calibri"/>
                <a:cs typeface="Calibri"/>
              </a:rPr>
              <a:t>the</a:t>
            </a:r>
            <a:r>
              <a:rPr sz="2800" spc="675" dirty="0">
                <a:latin typeface="Calibri"/>
                <a:cs typeface="Calibri"/>
              </a:rPr>
              <a:t> </a:t>
            </a:r>
            <a:r>
              <a:rPr sz="2800" spc="-20" dirty="0">
                <a:latin typeface="Calibri"/>
                <a:cs typeface="Calibri"/>
              </a:rPr>
              <a:t>registration</a:t>
            </a:r>
            <a:r>
              <a:rPr sz="2800" spc="640" dirty="0">
                <a:latin typeface="Calibri"/>
                <a:cs typeface="Calibri"/>
              </a:rPr>
              <a:t> </a:t>
            </a:r>
            <a:r>
              <a:rPr sz="2800" spc="-15" dirty="0">
                <a:latin typeface="Calibri"/>
                <a:cs typeface="Calibri"/>
              </a:rPr>
              <a:t>u/s. </a:t>
            </a:r>
            <a:r>
              <a:rPr sz="2800" spc="-10" dirty="0">
                <a:latin typeface="Calibri"/>
                <a:cs typeface="Calibri"/>
              </a:rPr>
              <a:t> </a:t>
            </a:r>
            <a:r>
              <a:rPr sz="2800" dirty="0">
                <a:latin typeface="Calibri"/>
                <a:cs typeface="Calibri"/>
              </a:rPr>
              <a:t>12AB</a:t>
            </a:r>
            <a:r>
              <a:rPr sz="2800" spc="5" dirty="0">
                <a:latin typeface="Calibri"/>
                <a:cs typeface="Calibri"/>
              </a:rPr>
              <a:t> </a:t>
            </a:r>
            <a:r>
              <a:rPr sz="2800" spc="-5" dirty="0">
                <a:latin typeface="Calibri"/>
                <a:cs typeface="Calibri"/>
              </a:rPr>
              <a:t>will</a:t>
            </a:r>
            <a:r>
              <a:rPr sz="2800" dirty="0">
                <a:latin typeface="Calibri"/>
                <a:cs typeface="Calibri"/>
              </a:rPr>
              <a:t> </a:t>
            </a:r>
            <a:r>
              <a:rPr sz="2800" spc="-5" dirty="0">
                <a:latin typeface="Calibri"/>
                <a:cs typeface="Calibri"/>
              </a:rPr>
              <a:t>not</a:t>
            </a:r>
            <a:r>
              <a:rPr sz="2800" dirty="0">
                <a:latin typeface="Calibri"/>
                <a:cs typeface="Calibri"/>
              </a:rPr>
              <a:t> </a:t>
            </a:r>
            <a:r>
              <a:rPr sz="2800" spc="-5" dirty="0">
                <a:latin typeface="Calibri"/>
                <a:cs typeface="Calibri"/>
              </a:rPr>
              <a:t>be</a:t>
            </a:r>
            <a:r>
              <a:rPr sz="2800" dirty="0">
                <a:latin typeface="Calibri"/>
                <a:cs typeface="Calibri"/>
              </a:rPr>
              <a:t> </a:t>
            </a:r>
            <a:r>
              <a:rPr sz="2800" spc="-15" dirty="0">
                <a:latin typeface="Calibri"/>
                <a:cs typeface="Calibri"/>
              </a:rPr>
              <a:t>operative</a:t>
            </a:r>
            <a:r>
              <a:rPr sz="2800" spc="-10" dirty="0">
                <a:latin typeface="Calibri"/>
                <a:cs typeface="Calibri"/>
              </a:rPr>
              <a:t> </a:t>
            </a:r>
            <a:r>
              <a:rPr sz="2800" dirty="0">
                <a:latin typeface="Calibri"/>
                <a:cs typeface="Calibri"/>
              </a:rPr>
              <a:t>and</a:t>
            </a:r>
            <a:r>
              <a:rPr sz="2800" spc="5" dirty="0">
                <a:latin typeface="Calibri"/>
                <a:cs typeface="Calibri"/>
              </a:rPr>
              <a:t> </a:t>
            </a:r>
            <a:r>
              <a:rPr sz="2800" spc="-5" dirty="0">
                <a:latin typeface="Calibri"/>
                <a:cs typeface="Calibri"/>
              </a:rPr>
              <a:t>vice</a:t>
            </a:r>
            <a:r>
              <a:rPr sz="2800" dirty="0">
                <a:latin typeface="Calibri"/>
                <a:cs typeface="Calibri"/>
              </a:rPr>
              <a:t> </a:t>
            </a:r>
            <a:r>
              <a:rPr sz="2800" spc="-20" dirty="0">
                <a:latin typeface="Calibri"/>
                <a:cs typeface="Calibri"/>
              </a:rPr>
              <a:t>versa</a:t>
            </a:r>
            <a:r>
              <a:rPr sz="2800" spc="-15" dirty="0">
                <a:latin typeface="Calibri"/>
                <a:cs typeface="Calibri"/>
              </a:rPr>
              <a:t> </a:t>
            </a:r>
            <a:r>
              <a:rPr sz="2800" spc="-5" dirty="0">
                <a:latin typeface="Calibri"/>
                <a:cs typeface="Calibri"/>
              </a:rPr>
              <a:t>if</a:t>
            </a:r>
            <a:r>
              <a:rPr sz="2800" spc="665" dirty="0">
                <a:latin typeface="Calibri"/>
                <a:cs typeface="Calibri"/>
              </a:rPr>
              <a:t> </a:t>
            </a:r>
            <a:r>
              <a:rPr sz="2800" dirty="0">
                <a:latin typeface="Calibri"/>
                <a:cs typeface="Calibri"/>
              </a:rPr>
              <a:t>a </a:t>
            </a:r>
            <a:r>
              <a:rPr sz="2800" spc="-665" dirty="0">
                <a:latin typeface="Calibri"/>
                <a:cs typeface="Calibri"/>
              </a:rPr>
              <a:t> </a:t>
            </a:r>
            <a:r>
              <a:rPr sz="2800" spc="-45" dirty="0">
                <a:latin typeface="Calibri"/>
                <a:cs typeface="Calibri"/>
              </a:rPr>
              <a:t>Trust</a:t>
            </a:r>
            <a:r>
              <a:rPr sz="2800" spc="-40" dirty="0">
                <a:latin typeface="Calibri"/>
                <a:cs typeface="Calibri"/>
              </a:rPr>
              <a:t> </a:t>
            </a:r>
            <a:r>
              <a:rPr sz="2800" spc="-20" dirty="0">
                <a:latin typeface="Calibri"/>
                <a:cs typeface="Calibri"/>
              </a:rPr>
              <a:t>makes</a:t>
            </a:r>
            <a:r>
              <a:rPr sz="2800" spc="-15" dirty="0">
                <a:latin typeface="Calibri"/>
                <a:cs typeface="Calibri"/>
              </a:rPr>
              <a:t> </a:t>
            </a:r>
            <a:r>
              <a:rPr sz="2800" dirty="0">
                <a:latin typeface="Calibri"/>
                <a:cs typeface="Calibri"/>
              </a:rPr>
              <a:t>an</a:t>
            </a:r>
            <a:r>
              <a:rPr sz="2800" spc="5" dirty="0">
                <a:latin typeface="Calibri"/>
                <a:cs typeface="Calibri"/>
              </a:rPr>
              <a:t> </a:t>
            </a:r>
            <a:r>
              <a:rPr sz="2800" spc="-10" dirty="0">
                <a:latin typeface="Calibri"/>
                <a:cs typeface="Calibri"/>
              </a:rPr>
              <a:t>application</a:t>
            </a:r>
            <a:r>
              <a:rPr sz="2800" spc="-5" dirty="0">
                <a:latin typeface="Calibri"/>
                <a:cs typeface="Calibri"/>
              </a:rPr>
              <a:t> </a:t>
            </a:r>
            <a:r>
              <a:rPr sz="2800" spc="-20" dirty="0">
                <a:latin typeface="Calibri"/>
                <a:cs typeface="Calibri"/>
              </a:rPr>
              <a:t>u/s.</a:t>
            </a:r>
            <a:r>
              <a:rPr sz="2800" spc="-15" dirty="0">
                <a:latin typeface="Calibri"/>
                <a:cs typeface="Calibri"/>
              </a:rPr>
              <a:t> </a:t>
            </a:r>
            <a:r>
              <a:rPr sz="2800" dirty="0">
                <a:latin typeface="Calibri"/>
                <a:cs typeface="Calibri"/>
              </a:rPr>
              <a:t>12AB</a:t>
            </a:r>
            <a:r>
              <a:rPr sz="2800" spc="5" dirty="0">
                <a:latin typeface="Calibri"/>
                <a:cs typeface="Calibri"/>
              </a:rPr>
              <a:t> </a:t>
            </a:r>
            <a:r>
              <a:rPr sz="2800" dirty="0">
                <a:latin typeface="Calibri"/>
                <a:cs typeface="Calibri"/>
              </a:rPr>
              <a:t>then</a:t>
            </a:r>
            <a:r>
              <a:rPr sz="2800" spc="5" dirty="0">
                <a:latin typeface="Calibri"/>
                <a:cs typeface="Calibri"/>
              </a:rPr>
              <a:t> </a:t>
            </a:r>
            <a:r>
              <a:rPr sz="2800" spc="-10" dirty="0">
                <a:latin typeface="Calibri"/>
                <a:cs typeface="Calibri"/>
              </a:rPr>
              <a:t>the </a:t>
            </a:r>
            <a:r>
              <a:rPr sz="2800" spc="-665" dirty="0">
                <a:latin typeface="Calibri"/>
                <a:cs typeface="Calibri"/>
              </a:rPr>
              <a:t> </a:t>
            </a:r>
            <a:r>
              <a:rPr sz="2800" spc="-15" dirty="0">
                <a:latin typeface="Calibri"/>
                <a:cs typeface="Calibri"/>
              </a:rPr>
              <a:t>approval</a:t>
            </a:r>
            <a:r>
              <a:rPr sz="2800" spc="-5" dirty="0">
                <a:latin typeface="Calibri"/>
                <a:cs typeface="Calibri"/>
              </a:rPr>
              <a:t> </a:t>
            </a:r>
            <a:r>
              <a:rPr sz="2800" spc="-15" dirty="0">
                <a:latin typeface="Calibri"/>
                <a:cs typeface="Calibri"/>
              </a:rPr>
              <a:t>u/s.</a:t>
            </a:r>
            <a:r>
              <a:rPr sz="2800" dirty="0">
                <a:latin typeface="Calibri"/>
                <a:cs typeface="Calibri"/>
              </a:rPr>
              <a:t> </a:t>
            </a:r>
            <a:r>
              <a:rPr sz="2800" spc="-5" dirty="0">
                <a:latin typeface="Calibri"/>
                <a:cs typeface="Calibri"/>
              </a:rPr>
              <a:t>10(23C)</a:t>
            </a:r>
            <a:r>
              <a:rPr sz="2800" spc="5" dirty="0">
                <a:latin typeface="Calibri"/>
                <a:cs typeface="Calibri"/>
              </a:rPr>
              <a:t> </a:t>
            </a:r>
            <a:r>
              <a:rPr sz="2800" dirty="0">
                <a:latin typeface="Calibri"/>
                <a:cs typeface="Calibri"/>
              </a:rPr>
              <a:t>will </a:t>
            </a:r>
            <a:r>
              <a:rPr sz="2800" spc="-5" dirty="0">
                <a:latin typeface="Calibri"/>
                <a:cs typeface="Calibri"/>
              </a:rPr>
              <a:t>be</a:t>
            </a:r>
            <a:r>
              <a:rPr sz="2800" spc="-15" dirty="0">
                <a:latin typeface="Calibri"/>
                <a:cs typeface="Calibri"/>
              </a:rPr>
              <a:t> inoperative.</a:t>
            </a:r>
            <a:endParaRPr sz="2800" dirty="0">
              <a:latin typeface="Calibri"/>
              <a:cs typeface="Calibri"/>
            </a:endParaRPr>
          </a:p>
          <a:p>
            <a:pPr marL="355600" marR="5080" indent="-343535" algn="just">
              <a:lnSpc>
                <a:spcPct val="100000"/>
              </a:lnSpc>
              <a:spcBef>
                <a:spcPts val="725"/>
              </a:spcBef>
              <a:buFont typeface="Arial MT"/>
              <a:buChar char="•"/>
              <a:tabLst>
                <a:tab pos="356235" algn="l"/>
              </a:tabLst>
            </a:pPr>
            <a:r>
              <a:rPr sz="2800" spc="-5" dirty="0">
                <a:latin typeface="Calibri"/>
                <a:cs typeface="Calibri"/>
              </a:rPr>
              <a:t>In short </a:t>
            </a:r>
            <a:r>
              <a:rPr sz="2800" spc="-15" dirty="0">
                <a:latin typeface="Calibri"/>
                <a:cs typeface="Calibri"/>
              </a:rPr>
              <a:t>henceforth </a:t>
            </a:r>
            <a:r>
              <a:rPr sz="2800" dirty="0">
                <a:latin typeface="Calibri"/>
                <a:cs typeface="Calibri"/>
              </a:rPr>
              <a:t>the </a:t>
            </a:r>
            <a:r>
              <a:rPr sz="2800" spc="-45" dirty="0">
                <a:latin typeface="Calibri"/>
                <a:cs typeface="Calibri"/>
              </a:rPr>
              <a:t>Trust </a:t>
            </a:r>
            <a:r>
              <a:rPr sz="2800" spc="-5" dirty="0">
                <a:latin typeface="Calibri"/>
                <a:cs typeface="Calibri"/>
              </a:rPr>
              <a:t>will be </a:t>
            </a:r>
            <a:r>
              <a:rPr sz="2800" spc="-10" dirty="0">
                <a:latin typeface="Calibri"/>
                <a:cs typeface="Calibri"/>
              </a:rPr>
              <a:t>able </a:t>
            </a:r>
            <a:r>
              <a:rPr sz="2800" spc="-15" dirty="0">
                <a:latin typeface="Calibri"/>
                <a:cs typeface="Calibri"/>
              </a:rPr>
              <a:t>to </a:t>
            </a:r>
            <a:r>
              <a:rPr sz="2800" spc="-10" dirty="0">
                <a:latin typeface="Calibri"/>
                <a:cs typeface="Calibri"/>
              </a:rPr>
              <a:t>enjoy </a:t>
            </a:r>
            <a:r>
              <a:rPr sz="2800" spc="-5" dirty="0">
                <a:latin typeface="Calibri"/>
                <a:cs typeface="Calibri"/>
              </a:rPr>
              <a:t> </a:t>
            </a:r>
            <a:r>
              <a:rPr sz="2800" spc="-20" dirty="0">
                <a:latin typeface="Calibri"/>
                <a:cs typeface="Calibri"/>
              </a:rPr>
              <a:t>exemptions</a:t>
            </a:r>
            <a:r>
              <a:rPr sz="2800" spc="-5" dirty="0">
                <a:latin typeface="Calibri"/>
                <a:cs typeface="Calibri"/>
              </a:rPr>
              <a:t> either </a:t>
            </a:r>
            <a:r>
              <a:rPr sz="2800" spc="-20" dirty="0">
                <a:latin typeface="Calibri"/>
                <a:cs typeface="Calibri"/>
              </a:rPr>
              <a:t>u/s.</a:t>
            </a:r>
            <a:r>
              <a:rPr sz="2800" spc="-5" dirty="0">
                <a:latin typeface="Calibri"/>
                <a:cs typeface="Calibri"/>
              </a:rPr>
              <a:t> </a:t>
            </a:r>
            <a:r>
              <a:rPr sz="2800" dirty="0">
                <a:latin typeface="Calibri"/>
                <a:cs typeface="Calibri"/>
              </a:rPr>
              <a:t>10(23C)</a:t>
            </a:r>
            <a:r>
              <a:rPr sz="2800" spc="5" dirty="0">
                <a:latin typeface="Calibri"/>
                <a:cs typeface="Calibri"/>
              </a:rPr>
              <a:t> </a:t>
            </a:r>
            <a:r>
              <a:rPr sz="2800" dirty="0">
                <a:latin typeface="Calibri"/>
                <a:cs typeface="Calibri"/>
              </a:rPr>
              <a:t>or</a:t>
            </a:r>
            <a:r>
              <a:rPr sz="2800" spc="-5" dirty="0">
                <a:latin typeface="Calibri"/>
                <a:cs typeface="Calibri"/>
              </a:rPr>
              <a:t> </a:t>
            </a:r>
            <a:r>
              <a:rPr sz="2800" spc="-15" dirty="0">
                <a:latin typeface="Calibri"/>
                <a:cs typeface="Calibri"/>
              </a:rPr>
              <a:t>u/s.</a:t>
            </a:r>
            <a:r>
              <a:rPr sz="2800" dirty="0">
                <a:latin typeface="Calibri"/>
                <a:cs typeface="Calibri"/>
              </a:rPr>
              <a:t> 12AB.</a:t>
            </a:r>
          </a:p>
          <a:p>
            <a:pPr marL="355600" indent="-343535" algn="just">
              <a:lnSpc>
                <a:spcPct val="100000"/>
              </a:lnSpc>
              <a:spcBef>
                <a:spcPts val="725"/>
              </a:spcBef>
              <a:buFont typeface="Arial MT"/>
              <a:buChar char="•"/>
              <a:tabLst>
                <a:tab pos="356235" algn="l"/>
              </a:tabLst>
            </a:pPr>
            <a:r>
              <a:rPr sz="2800" spc="-5" dirty="0">
                <a:latin typeface="Calibri"/>
                <a:cs typeface="Calibri"/>
              </a:rPr>
              <a:t>The</a:t>
            </a:r>
            <a:r>
              <a:rPr sz="2800" spc="-20" dirty="0">
                <a:latin typeface="Calibri"/>
                <a:cs typeface="Calibri"/>
              </a:rPr>
              <a:t> word</a:t>
            </a:r>
            <a:r>
              <a:rPr sz="2800" spc="-5" dirty="0">
                <a:latin typeface="Calibri"/>
                <a:cs typeface="Calibri"/>
              </a:rPr>
              <a:t> used</a:t>
            </a:r>
            <a:r>
              <a:rPr sz="2800" dirty="0">
                <a:latin typeface="Calibri"/>
                <a:cs typeface="Calibri"/>
              </a:rPr>
              <a:t> </a:t>
            </a:r>
            <a:r>
              <a:rPr sz="2800" spc="-5" dirty="0">
                <a:latin typeface="Calibri"/>
                <a:cs typeface="Calibri"/>
              </a:rPr>
              <a:t>is</a:t>
            </a:r>
            <a:r>
              <a:rPr sz="2800" spc="-10" dirty="0">
                <a:latin typeface="Calibri"/>
                <a:cs typeface="Calibri"/>
              </a:rPr>
              <a:t> </a:t>
            </a:r>
            <a:r>
              <a:rPr sz="2800" b="1" spc="-35" dirty="0">
                <a:latin typeface="Calibri"/>
                <a:cs typeface="Calibri"/>
              </a:rPr>
              <a:t>“inoperative”.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Forms for filing Application for Registration u/s 12AB</a:t>
            </a:r>
            <a:endParaRPr lang="en-US" dirty="0"/>
          </a:p>
        </p:txBody>
      </p:sp>
      <p:sp>
        <p:nvSpPr>
          <p:cNvPr id="3" name="Content Placeholder 2"/>
          <p:cNvSpPr>
            <a:spLocks noGrp="1"/>
          </p:cNvSpPr>
          <p:nvPr>
            <p:ph sz="half" idx="1"/>
          </p:nvPr>
        </p:nvSpPr>
        <p:spPr/>
        <p:txBody>
          <a:bodyPr>
            <a:normAutofit fontScale="92500" lnSpcReduction="20000"/>
          </a:bodyPr>
          <a:lstStyle/>
          <a:p>
            <a:pPr marL="82296" indent="0" algn="ctr">
              <a:buNone/>
            </a:pPr>
            <a:r>
              <a:rPr lang="en-US" dirty="0" smtClean="0"/>
              <a:t>Form 10A</a:t>
            </a:r>
          </a:p>
          <a:p>
            <a:r>
              <a:rPr lang="en-US" dirty="0" smtClean="0"/>
              <a:t>Trust/ Institution already registered  u/s 12A/12AA before 01/04/2021.</a:t>
            </a:r>
          </a:p>
          <a:p>
            <a:r>
              <a:rPr lang="en-US" dirty="0" smtClean="0"/>
              <a:t>Fresh registration u/s 12AB.</a:t>
            </a:r>
          </a:p>
          <a:p>
            <a:endParaRPr lang="en-US" dirty="0"/>
          </a:p>
        </p:txBody>
      </p:sp>
      <p:sp>
        <p:nvSpPr>
          <p:cNvPr id="4" name="Content Placeholder 3"/>
          <p:cNvSpPr>
            <a:spLocks noGrp="1"/>
          </p:cNvSpPr>
          <p:nvPr>
            <p:ph sz="half" idx="2"/>
          </p:nvPr>
        </p:nvSpPr>
        <p:spPr/>
        <p:txBody>
          <a:bodyPr>
            <a:normAutofit fontScale="92500" lnSpcReduction="20000"/>
          </a:bodyPr>
          <a:lstStyle/>
          <a:p>
            <a:pPr marL="82296" indent="0" algn="ctr">
              <a:buNone/>
            </a:pPr>
            <a:r>
              <a:rPr lang="en-US" dirty="0" smtClean="0"/>
              <a:t>Form 10AB</a:t>
            </a:r>
          </a:p>
          <a:p>
            <a:r>
              <a:rPr lang="en-US" dirty="0" smtClean="0"/>
              <a:t>Trust already registered u/s 12AB &amp; registration due to expire.</a:t>
            </a:r>
          </a:p>
          <a:p>
            <a:r>
              <a:rPr lang="en-US" dirty="0" smtClean="0"/>
              <a:t>Trust is provisionally registered u/s 12AB.</a:t>
            </a:r>
          </a:p>
          <a:p>
            <a:r>
              <a:rPr lang="en-US" dirty="0" smtClean="0"/>
              <a:t>Trust became inoperative due to first proviso to sec 11(7).</a:t>
            </a:r>
          </a:p>
          <a:p>
            <a:r>
              <a:rPr lang="en-US" dirty="0" smtClean="0"/>
              <a:t>Modification in the object of the Trust.</a:t>
            </a:r>
          </a:p>
          <a:p>
            <a:pPr marL="82296" indent="0">
              <a:buNone/>
            </a:pPr>
            <a:endParaRPr lang="en-US" dirty="0"/>
          </a:p>
        </p:txBody>
      </p:sp>
    </p:spTree>
    <p:extLst>
      <p:ext uri="{BB962C8B-B14F-4D97-AF65-F5344CB8AC3E}">
        <p14:creationId xmlns:p14="http://schemas.microsoft.com/office/powerpoint/2010/main" xmlns="" val="195074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How to file Form 10A</a:t>
            </a:r>
            <a:endParaRPr lang="en-US" dirty="0"/>
          </a:p>
        </p:txBody>
      </p:sp>
      <p:sp>
        <p:nvSpPr>
          <p:cNvPr id="4" name="TextBox 3"/>
          <p:cNvSpPr txBox="1"/>
          <p:nvPr/>
        </p:nvSpPr>
        <p:spPr>
          <a:xfrm>
            <a:off x="1600200" y="1600200"/>
            <a:ext cx="7162800" cy="369332"/>
          </a:xfrm>
          <a:prstGeom prst="rect">
            <a:avLst/>
          </a:prstGeom>
          <a:noFill/>
        </p:spPr>
        <p:txBody>
          <a:bodyPr wrap="square" rtlCol="0">
            <a:spAutoFit/>
          </a:bodyPr>
          <a:lstStyle/>
          <a:p>
            <a:r>
              <a:rPr lang="en-US" dirty="0" smtClean="0"/>
              <a:t>Form 10A shall be filed online on the Income Tax Portal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4900" y="2057400"/>
            <a:ext cx="7810500" cy="3124200"/>
          </a:xfrm>
          <a:prstGeom prst="rect">
            <a:avLst/>
          </a:prstGeom>
        </p:spPr>
      </p:pic>
    </p:spTree>
    <p:extLst>
      <p:ext uri="{BB962C8B-B14F-4D97-AF65-F5344CB8AC3E}">
        <p14:creationId xmlns:p14="http://schemas.microsoft.com/office/powerpoint/2010/main" xmlns="" val="168144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188640"/>
            <a:ext cx="7488832" cy="6408712"/>
          </a:xfrm>
          <a:prstGeom prst="rect">
            <a:avLst/>
          </a:prstGeom>
        </p:spPr>
      </p:pic>
    </p:spTree>
    <p:extLst>
      <p:ext uri="{BB962C8B-B14F-4D97-AF65-F5344CB8AC3E}">
        <p14:creationId xmlns:p14="http://schemas.microsoft.com/office/powerpoint/2010/main" xmlns="" val="82084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185928"/>
            <a:ext cx="7992888" cy="6486144"/>
          </a:xfrm>
          <a:prstGeom prst="rect">
            <a:avLst/>
          </a:prstGeom>
        </p:spPr>
      </p:pic>
    </p:spTree>
    <p:extLst>
      <p:ext uri="{BB962C8B-B14F-4D97-AF65-F5344CB8AC3E}">
        <p14:creationId xmlns:p14="http://schemas.microsoft.com/office/powerpoint/2010/main" xmlns="" val="64947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633" y="530097"/>
            <a:ext cx="7344816" cy="696595"/>
          </a:xfrm>
          <a:prstGeom prst="rect">
            <a:avLst/>
          </a:prstGeom>
        </p:spPr>
        <p:txBody>
          <a:bodyPr vert="horz" wrap="square" lIns="0" tIns="13335" rIns="0" bIns="0" rtlCol="0">
            <a:spAutoFit/>
          </a:bodyPr>
          <a:lstStyle/>
          <a:p>
            <a:pPr marL="12700" algn="ctr">
              <a:lnSpc>
                <a:spcPct val="100000"/>
              </a:lnSpc>
              <a:spcBef>
                <a:spcPts val="105"/>
              </a:spcBef>
            </a:pPr>
            <a:r>
              <a:rPr sz="4400" spc="-10" dirty="0"/>
              <a:t>Introduction</a:t>
            </a:r>
            <a:endParaRPr sz="4400" dirty="0"/>
          </a:p>
        </p:txBody>
      </p:sp>
      <p:sp>
        <p:nvSpPr>
          <p:cNvPr id="3" name="object 3"/>
          <p:cNvSpPr txBox="1"/>
          <p:nvPr/>
        </p:nvSpPr>
        <p:spPr>
          <a:xfrm>
            <a:off x="1259632" y="1916832"/>
            <a:ext cx="7425263" cy="3882473"/>
          </a:xfrm>
          <a:prstGeom prst="rect">
            <a:avLst/>
          </a:prstGeom>
        </p:spPr>
        <p:txBody>
          <a:bodyPr vert="horz" wrap="square" lIns="0" tIns="12065" rIns="0" bIns="0" rtlCol="0">
            <a:spAutoFit/>
          </a:bodyPr>
          <a:lstStyle/>
          <a:p>
            <a:pPr marL="12700" marR="5080" algn="just">
              <a:lnSpc>
                <a:spcPct val="100000"/>
              </a:lnSpc>
              <a:spcBef>
                <a:spcPts val="95"/>
              </a:spcBef>
              <a:tabLst>
                <a:tab pos="4661535" algn="l"/>
              </a:tabLst>
            </a:pPr>
            <a:r>
              <a:rPr sz="2800" spc="-5" dirty="0">
                <a:latin typeface="Calibri"/>
                <a:cs typeface="Calibri"/>
              </a:rPr>
              <a:t>All</a:t>
            </a:r>
            <a:r>
              <a:rPr sz="2800" spc="300" dirty="0">
                <a:latin typeface="Calibri"/>
                <a:cs typeface="Calibri"/>
              </a:rPr>
              <a:t> </a:t>
            </a:r>
            <a:r>
              <a:rPr sz="2800" spc="-5" dirty="0">
                <a:latin typeface="Calibri"/>
                <a:cs typeface="Calibri"/>
              </a:rPr>
              <a:t>the</a:t>
            </a:r>
            <a:r>
              <a:rPr sz="2800" spc="315" dirty="0">
                <a:latin typeface="Calibri"/>
                <a:cs typeface="Calibri"/>
              </a:rPr>
              <a:t> </a:t>
            </a:r>
            <a:r>
              <a:rPr sz="2800" spc="-15" dirty="0">
                <a:latin typeface="Calibri"/>
                <a:cs typeface="Calibri"/>
              </a:rPr>
              <a:t>existing</a:t>
            </a:r>
            <a:r>
              <a:rPr sz="2800" spc="320" dirty="0">
                <a:latin typeface="Calibri"/>
                <a:cs typeface="Calibri"/>
              </a:rPr>
              <a:t> </a:t>
            </a:r>
            <a:r>
              <a:rPr sz="2800" spc="-10" dirty="0">
                <a:latin typeface="Calibri"/>
                <a:cs typeface="Calibri"/>
              </a:rPr>
              <a:t>charitable</a:t>
            </a:r>
            <a:r>
              <a:rPr sz="2800" spc="320" dirty="0">
                <a:latin typeface="Calibri"/>
                <a:cs typeface="Calibri"/>
              </a:rPr>
              <a:t> </a:t>
            </a:r>
            <a:r>
              <a:rPr sz="2800" dirty="0" smtClean="0">
                <a:latin typeface="Calibri"/>
                <a:cs typeface="Calibri"/>
              </a:rPr>
              <a:t>and</a:t>
            </a:r>
            <a:r>
              <a:rPr lang="en-US" sz="2800" dirty="0" smtClean="0">
                <a:latin typeface="Calibri"/>
                <a:cs typeface="Calibri"/>
              </a:rPr>
              <a:t> </a:t>
            </a:r>
            <a:r>
              <a:rPr sz="2800" spc="-10" dirty="0" smtClean="0">
                <a:latin typeface="Calibri"/>
                <a:cs typeface="Calibri"/>
              </a:rPr>
              <a:t>religious</a:t>
            </a:r>
            <a:r>
              <a:rPr sz="2800" spc="280" dirty="0" smtClean="0">
                <a:latin typeface="Calibri"/>
                <a:cs typeface="Calibri"/>
              </a:rPr>
              <a:t> </a:t>
            </a:r>
            <a:r>
              <a:rPr lang="en-US" sz="2800" spc="280" dirty="0" smtClean="0">
                <a:latin typeface="Calibri"/>
                <a:cs typeface="Calibri"/>
              </a:rPr>
              <a:t>i</a:t>
            </a:r>
            <a:r>
              <a:rPr sz="2800" spc="-5" dirty="0" smtClean="0">
                <a:latin typeface="Calibri"/>
                <a:cs typeface="Calibri"/>
              </a:rPr>
              <a:t>nstitutions</a:t>
            </a:r>
            <a:r>
              <a:rPr sz="2800" spc="285" dirty="0" smtClean="0">
                <a:latin typeface="Calibri"/>
                <a:cs typeface="Calibri"/>
              </a:rPr>
              <a:t> </a:t>
            </a:r>
            <a:r>
              <a:rPr sz="2800" spc="-15" dirty="0" smtClean="0">
                <a:latin typeface="Calibri"/>
                <a:cs typeface="Calibri"/>
              </a:rPr>
              <a:t>are</a:t>
            </a:r>
            <a:r>
              <a:rPr lang="en-US" sz="2800" spc="-15" dirty="0" smtClean="0">
                <a:latin typeface="Calibri"/>
                <a:cs typeface="Calibri"/>
              </a:rPr>
              <a:t> </a:t>
            </a:r>
            <a:r>
              <a:rPr sz="2800" spc="-20" dirty="0" smtClean="0">
                <a:latin typeface="Calibri"/>
                <a:cs typeface="Calibri"/>
              </a:rPr>
              <a:t>registered/approved</a:t>
            </a:r>
            <a:r>
              <a:rPr sz="2800" spc="20" dirty="0" smtClean="0">
                <a:latin typeface="Calibri"/>
                <a:cs typeface="Calibri"/>
              </a:rPr>
              <a:t> </a:t>
            </a:r>
            <a:r>
              <a:rPr sz="2800" spc="-10" dirty="0">
                <a:latin typeface="Calibri"/>
                <a:cs typeface="Calibri"/>
              </a:rPr>
              <a:t>under</a:t>
            </a:r>
            <a:r>
              <a:rPr sz="2800" spc="35" dirty="0">
                <a:latin typeface="Calibri"/>
                <a:cs typeface="Calibri"/>
              </a:rPr>
              <a:t> </a:t>
            </a:r>
            <a:r>
              <a:rPr sz="2800" spc="-5" dirty="0">
                <a:latin typeface="Calibri"/>
                <a:cs typeface="Calibri"/>
              </a:rPr>
              <a:t>the</a:t>
            </a:r>
            <a:r>
              <a:rPr sz="2800" spc="10" dirty="0">
                <a:latin typeface="Calibri"/>
                <a:cs typeface="Calibri"/>
              </a:rPr>
              <a:t> </a:t>
            </a:r>
            <a:r>
              <a:rPr sz="2800" spc="-15" dirty="0">
                <a:latin typeface="Calibri"/>
                <a:cs typeface="Calibri"/>
              </a:rPr>
              <a:t>following</a:t>
            </a:r>
            <a:r>
              <a:rPr sz="2800" dirty="0">
                <a:latin typeface="Calibri"/>
                <a:cs typeface="Calibri"/>
              </a:rPr>
              <a:t> </a:t>
            </a:r>
            <a:r>
              <a:rPr sz="2800" spc="-5" dirty="0">
                <a:latin typeface="Calibri"/>
                <a:cs typeface="Calibri"/>
              </a:rPr>
              <a:t>sections:</a:t>
            </a:r>
            <a:endParaRPr sz="2800" dirty="0">
              <a:latin typeface="Calibri"/>
              <a:cs typeface="Calibri"/>
            </a:endParaRPr>
          </a:p>
          <a:p>
            <a:pPr algn="just">
              <a:lnSpc>
                <a:spcPct val="100000"/>
              </a:lnSpc>
            </a:pPr>
            <a:endParaRPr sz="2750" dirty="0">
              <a:latin typeface="Calibri"/>
              <a:cs typeface="Calibri"/>
            </a:endParaRPr>
          </a:p>
          <a:p>
            <a:pPr marL="370840" indent="-358140" algn="just">
              <a:lnSpc>
                <a:spcPct val="100000"/>
              </a:lnSpc>
              <a:spcBef>
                <a:spcPts val="5"/>
              </a:spcBef>
              <a:buAutoNum type="alphaLcParenR"/>
              <a:tabLst>
                <a:tab pos="370840" algn="l"/>
              </a:tabLst>
            </a:pPr>
            <a:r>
              <a:rPr sz="2800" spc="-5" dirty="0">
                <a:latin typeface="Calibri"/>
                <a:cs typeface="Calibri"/>
              </a:rPr>
              <a:t>Section</a:t>
            </a:r>
            <a:r>
              <a:rPr sz="2800" spc="-35" dirty="0">
                <a:latin typeface="Calibri"/>
                <a:cs typeface="Calibri"/>
              </a:rPr>
              <a:t> </a:t>
            </a:r>
            <a:r>
              <a:rPr sz="2800" spc="-5" dirty="0">
                <a:latin typeface="Calibri"/>
                <a:cs typeface="Calibri"/>
              </a:rPr>
              <a:t>10(23C)</a:t>
            </a:r>
            <a:endParaRPr sz="2800" dirty="0">
              <a:latin typeface="Calibri"/>
              <a:cs typeface="Calibri"/>
            </a:endParaRPr>
          </a:p>
          <a:p>
            <a:pPr marL="388620" indent="-376555" algn="just">
              <a:lnSpc>
                <a:spcPct val="100000"/>
              </a:lnSpc>
              <a:buAutoNum type="alphaLcParenR"/>
              <a:tabLst>
                <a:tab pos="389255" algn="l"/>
              </a:tabLst>
            </a:pPr>
            <a:r>
              <a:rPr sz="2800" spc="-5" dirty="0">
                <a:latin typeface="Calibri"/>
                <a:cs typeface="Calibri"/>
              </a:rPr>
              <a:t>Section </a:t>
            </a:r>
            <a:r>
              <a:rPr sz="2800" spc="-10" dirty="0">
                <a:latin typeface="Calibri"/>
                <a:cs typeface="Calibri"/>
              </a:rPr>
              <a:t>12A</a:t>
            </a:r>
            <a:r>
              <a:rPr sz="2800" spc="20" dirty="0">
                <a:latin typeface="Calibri"/>
                <a:cs typeface="Calibri"/>
              </a:rPr>
              <a:t> </a:t>
            </a:r>
            <a:r>
              <a:rPr sz="2800" spc="-10" dirty="0">
                <a:latin typeface="Calibri"/>
                <a:cs typeface="Calibri"/>
              </a:rPr>
              <a:t>(prior</a:t>
            </a:r>
            <a:r>
              <a:rPr sz="2800" dirty="0">
                <a:latin typeface="Calibri"/>
                <a:cs typeface="Calibri"/>
              </a:rPr>
              <a:t> </a:t>
            </a:r>
            <a:r>
              <a:rPr sz="2800" spc="-15" dirty="0">
                <a:latin typeface="Calibri"/>
                <a:cs typeface="Calibri"/>
              </a:rPr>
              <a:t>to</a:t>
            </a:r>
            <a:r>
              <a:rPr sz="2800" spc="-5" dirty="0">
                <a:latin typeface="Calibri"/>
                <a:cs typeface="Calibri"/>
              </a:rPr>
              <a:t> 1996)</a:t>
            </a:r>
            <a:endParaRPr sz="2800" dirty="0">
              <a:latin typeface="Calibri"/>
              <a:cs typeface="Calibri"/>
            </a:endParaRPr>
          </a:p>
          <a:p>
            <a:pPr marL="352425" indent="-340360" algn="just">
              <a:lnSpc>
                <a:spcPct val="100000"/>
              </a:lnSpc>
              <a:buAutoNum type="alphaLcParenR"/>
              <a:tabLst>
                <a:tab pos="353060" algn="l"/>
              </a:tabLst>
            </a:pPr>
            <a:r>
              <a:rPr sz="2800" spc="-5" dirty="0">
                <a:latin typeface="Calibri"/>
                <a:cs typeface="Calibri"/>
              </a:rPr>
              <a:t>Section</a:t>
            </a:r>
            <a:r>
              <a:rPr sz="2800" dirty="0">
                <a:latin typeface="Calibri"/>
                <a:cs typeface="Calibri"/>
              </a:rPr>
              <a:t> </a:t>
            </a:r>
            <a:r>
              <a:rPr sz="2800" spc="-5" dirty="0">
                <a:latin typeface="Calibri"/>
                <a:cs typeface="Calibri"/>
              </a:rPr>
              <a:t>12AA</a:t>
            </a:r>
            <a:r>
              <a:rPr sz="2800" spc="30" dirty="0">
                <a:latin typeface="Calibri"/>
                <a:cs typeface="Calibri"/>
              </a:rPr>
              <a:t> </a:t>
            </a:r>
            <a:r>
              <a:rPr sz="2800" spc="-20" dirty="0">
                <a:latin typeface="Calibri"/>
                <a:cs typeface="Calibri"/>
              </a:rPr>
              <a:t>(registered</a:t>
            </a:r>
            <a:r>
              <a:rPr sz="2800" spc="5" dirty="0">
                <a:latin typeface="Calibri"/>
                <a:cs typeface="Calibri"/>
              </a:rPr>
              <a:t> </a:t>
            </a:r>
            <a:r>
              <a:rPr sz="2800" spc="-10" dirty="0">
                <a:latin typeface="Calibri"/>
                <a:cs typeface="Calibri"/>
              </a:rPr>
              <a:t>after</a:t>
            </a:r>
            <a:r>
              <a:rPr sz="2800" spc="-25" dirty="0">
                <a:latin typeface="Calibri"/>
                <a:cs typeface="Calibri"/>
              </a:rPr>
              <a:t> </a:t>
            </a:r>
            <a:r>
              <a:rPr sz="2800" spc="-10" dirty="0">
                <a:latin typeface="Calibri"/>
                <a:cs typeface="Calibri"/>
              </a:rPr>
              <a:t>1996</a:t>
            </a:r>
            <a:r>
              <a:rPr sz="2800" spc="-10" dirty="0" smtClean="0">
                <a:latin typeface="Calibri"/>
                <a:cs typeface="Calibri"/>
              </a:rPr>
              <a:t>)</a:t>
            </a:r>
            <a:endParaRPr lang="en-US" sz="2800" spc="-10" dirty="0" smtClean="0">
              <a:latin typeface="Calibri"/>
              <a:cs typeface="Calibri"/>
            </a:endParaRPr>
          </a:p>
          <a:p>
            <a:pPr marL="352425" indent="-340360" algn="just">
              <a:lnSpc>
                <a:spcPct val="100000"/>
              </a:lnSpc>
              <a:buAutoNum type="alphaLcParenR"/>
              <a:tabLst>
                <a:tab pos="353060" algn="l"/>
              </a:tabLst>
            </a:pPr>
            <a:r>
              <a:rPr lang="en-US" sz="2800" spc="-10" dirty="0">
                <a:latin typeface="Calibri"/>
                <a:cs typeface="Calibri"/>
              </a:rPr>
              <a:t> </a:t>
            </a:r>
            <a:r>
              <a:rPr lang="en-US" sz="2800" spc="-10" dirty="0" smtClean="0">
                <a:latin typeface="Calibri"/>
                <a:cs typeface="Calibri"/>
              </a:rPr>
              <a:t>Section 12AB (registered after 2021)</a:t>
            </a:r>
            <a:endParaRPr sz="2800" dirty="0">
              <a:latin typeface="Calibri"/>
              <a:cs typeface="Calibri"/>
            </a:endParaRPr>
          </a:p>
          <a:p>
            <a:pPr marL="388620" indent="-376555" algn="just">
              <a:lnSpc>
                <a:spcPct val="100000"/>
              </a:lnSpc>
              <a:buAutoNum type="alphaLcParenR"/>
              <a:tabLst>
                <a:tab pos="389255" algn="l"/>
              </a:tabLst>
            </a:pPr>
            <a:r>
              <a:rPr sz="2800" spc="-5" dirty="0">
                <a:latin typeface="Calibri"/>
                <a:cs typeface="Calibri"/>
              </a:rPr>
              <a:t>Section</a:t>
            </a:r>
            <a:r>
              <a:rPr sz="2800" spc="-25" dirty="0">
                <a:latin typeface="Calibri"/>
                <a:cs typeface="Calibri"/>
              </a:rPr>
              <a:t> </a:t>
            </a:r>
            <a:r>
              <a:rPr sz="2800" spc="-10" dirty="0">
                <a:latin typeface="Calibri"/>
                <a:cs typeface="Calibri"/>
              </a:rPr>
              <a:t>80G</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Manner of furnishing Form 10A</a:t>
            </a:r>
            <a:endParaRPr lang="en-US" sz="4000" dirty="0"/>
          </a:p>
        </p:txBody>
      </p:sp>
      <p:sp>
        <p:nvSpPr>
          <p:cNvPr id="3" name="TextBox 2"/>
          <p:cNvSpPr txBox="1"/>
          <p:nvPr/>
        </p:nvSpPr>
        <p:spPr>
          <a:xfrm>
            <a:off x="1752600" y="1828800"/>
            <a:ext cx="6934200" cy="1754326"/>
          </a:xfrm>
          <a:prstGeom prst="rect">
            <a:avLst/>
          </a:prstGeom>
          <a:noFill/>
        </p:spPr>
        <p:txBody>
          <a:bodyPr wrap="square" rtlCol="0">
            <a:spAutoFit/>
          </a:bodyPr>
          <a:lstStyle/>
          <a:p>
            <a:r>
              <a:rPr lang="en-US" dirty="0" smtClean="0"/>
              <a:t>The form 10A shall be verified electronically:</a:t>
            </a:r>
          </a:p>
          <a:p>
            <a:endParaRPr lang="en-US" dirty="0"/>
          </a:p>
          <a:p>
            <a:pPr marL="285750" indent="-285750">
              <a:buFont typeface="Arial" pitchFamily="34" charset="0"/>
              <a:buChar char="•"/>
            </a:pPr>
            <a:r>
              <a:rPr lang="en-US" dirty="0" smtClean="0"/>
              <a:t>Under digital signature, if the return of income is required to be furnished under digital signature</a:t>
            </a:r>
          </a:p>
          <a:p>
            <a:pPr marL="285750" indent="-285750">
              <a:buFont typeface="Arial" pitchFamily="34" charset="0"/>
              <a:buChar char="•"/>
            </a:pPr>
            <a:endParaRPr lang="en-US" dirty="0"/>
          </a:p>
          <a:p>
            <a:pPr marL="285750" indent="-285750">
              <a:buFont typeface="Arial" pitchFamily="34" charset="0"/>
              <a:buChar char="•"/>
            </a:pPr>
            <a:r>
              <a:rPr lang="en-US" dirty="0" smtClean="0"/>
              <a:t>Through electronic verification code in case not covered above.</a:t>
            </a:r>
            <a:endParaRPr lang="en-US" dirty="0"/>
          </a:p>
        </p:txBody>
      </p:sp>
    </p:spTree>
    <p:extLst>
      <p:ext uri="{BB962C8B-B14F-4D97-AF65-F5344CB8AC3E}">
        <p14:creationId xmlns:p14="http://schemas.microsoft.com/office/powerpoint/2010/main" xmlns="" val="122171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Information required for filing Form 10A</a:t>
            </a:r>
            <a:endParaRPr lang="en-US" sz="3200" dirty="0"/>
          </a:p>
        </p:txBody>
      </p:sp>
      <p:sp>
        <p:nvSpPr>
          <p:cNvPr id="3" name="Content Placeholder 2"/>
          <p:cNvSpPr>
            <a:spLocks noGrp="1"/>
          </p:cNvSpPr>
          <p:nvPr>
            <p:ph idx="1"/>
          </p:nvPr>
        </p:nvSpPr>
        <p:spPr/>
        <p:txBody>
          <a:bodyPr>
            <a:normAutofit/>
          </a:bodyPr>
          <a:lstStyle/>
          <a:p>
            <a:r>
              <a:rPr lang="en-US" sz="2000" dirty="0" smtClean="0"/>
              <a:t>Constitution of the Applicant: </a:t>
            </a:r>
            <a:r>
              <a:rPr lang="en-US" sz="1800" dirty="0" smtClean="0"/>
              <a:t>Trust/ Society/ Company/ Other.</a:t>
            </a:r>
          </a:p>
          <a:p>
            <a:r>
              <a:rPr lang="en-US" sz="1800" dirty="0" smtClean="0"/>
              <a:t>Nature of the Activities: Charitable/ Religious/ Religious cum Charitable.</a:t>
            </a:r>
            <a:endParaRPr lang="en-US" sz="2000" dirty="0"/>
          </a:p>
          <a:p>
            <a:r>
              <a:rPr lang="en-US" sz="2000" dirty="0" smtClean="0"/>
              <a:t>Object of the Applicant: as per the Trust Deed/ Memorandum of the applicant.</a:t>
            </a:r>
          </a:p>
          <a:p>
            <a:r>
              <a:rPr lang="en-US" sz="2000" dirty="0" smtClean="0"/>
              <a:t>Details of Registration under 12A of the Act, FCRA Registration, </a:t>
            </a:r>
            <a:r>
              <a:rPr lang="en-US" sz="2000" dirty="0" err="1" smtClean="0"/>
              <a:t>Darpan</a:t>
            </a:r>
            <a:r>
              <a:rPr lang="en-US" sz="2000" dirty="0" smtClean="0"/>
              <a:t> (</a:t>
            </a:r>
            <a:r>
              <a:rPr lang="en-US" sz="2000" dirty="0" err="1" smtClean="0"/>
              <a:t>Niti</a:t>
            </a:r>
            <a:r>
              <a:rPr lang="en-US" sz="2000" dirty="0" smtClean="0"/>
              <a:t> </a:t>
            </a:r>
            <a:r>
              <a:rPr lang="en-US" sz="2000" dirty="0" err="1" smtClean="0"/>
              <a:t>Ayog</a:t>
            </a:r>
            <a:r>
              <a:rPr lang="en-US" sz="2000" dirty="0" smtClean="0"/>
              <a:t> registration)</a:t>
            </a:r>
          </a:p>
          <a:p>
            <a:r>
              <a:rPr lang="en-US" sz="2000" dirty="0" smtClean="0"/>
              <a:t>Details of all Trustees/ Members (including Name, PAN/ </a:t>
            </a:r>
            <a:r>
              <a:rPr lang="en-US" sz="2000" dirty="0" err="1" smtClean="0"/>
              <a:t>Aadhar</a:t>
            </a:r>
            <a:r>
              <a:rPr lang="en-US" sz="2000" dirty="0" smtClean="0"/>
              <a:t>/ Voter id </a:t>
            </a:r>
            <a:r>
              <a:rPr lang="en-US" sz="2000" dirty="0" err="1" smtClean="0"/>
              <a:t>etc</a:t>
            </a:r>
            <a:r>
              <a:rPr lang="en-US" sz="2000" dirty="0" smtClean="0"/>
              <a:t>, Mobile No &amp; Email id)</a:t>
            </a:r>
          </a:p>
          <a:p>
            <a:r>
              <a:rPr lang="en-US" sz="2000" dirty="0" smtClean="0"/>
              <a:t>If the Return of Income for the last AY is not filed: details of the Balance Sheet as on date &amp; details of the Income earned during the  three preceding FY.</a:t>
            </a:r>
          </a:p>
          <a:p>
            <a:r>
              <a:rPr lang="en-US" sz="2000" dirty="0"/>
              <a:t>If the Return of Income for the last AY is not </a:t>
            </a:r>
            <a:r>
              <a:rPr lang="en-US" sz="2000" dirty="0" smtClean="0"/>
              <a:t>filed and the Trust is religious trust </a:t>
            </a:r>
            <a:r>
              <a:rPr lang="en-US" sz="2000" dirty="0"/>
              <a:t>a</a:t>
            </a:r>
            <a:r>
              <a:rPr lang="en-US" sz="2000" dirty="0" smtClean="0"/>
              <a:t>mount of expenditure in the religious activities. </a:t>
            </a:r>
            <a:endParaRPr lang="en-US" sz="2000" dirty="0"/>
          </a:p>
        </p:txBody>
      </p:sp>
    </p:spTree>
    <p:extLst>
      <p:ext uri="{BB962C8B-B14F-4D97-AF65-F5344CB8AC3E}">
        <p14:creationId xmlns:p14="http://schemas.microsoft.com/office/powerpoint/2010/main" xmlns="" val="526253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8100392" cy="1143000"/>
          </a:xfrm>
        </p:spPr>
        <p:txBody>
          <a:bodyPr>
            <a:noAutofit/>
          </a:bodyPr>
          <a:lstStyle/>
          <a:p>
            <a:pPr algn="ctr"/>
            <a:r>
              <a:rPr lang="en-US" sz="3200" dirty="0"/>
              <a:t>Documents to be accompanied with Form 10A</a:t>
            </a:r>
          </a:p>
        </p:txBody>
      </p:sp>
      <p:sp>
        <p:nvSpPr>
          <p:cNvPr id="3" name="Content Placeholder 2"/>
          <p:cNvSpPr>
            <a:spLocks noGrp="1"/>
          </p:cNvSpPr>
          <p:nvPr>
            <p:ph idx="1"/>
          </p:nvPr>
        </p:nvSpPr>
        <p:spPr/>
        <p:txBody>
          <a:bodyPr>
            <a:normAutofit fontScale="92500" lnSpcReduction="10000"/>
          </a:bodyPr>
          <a:lstStyle/>
          <a:p>
            <a:r>
              <a:rPr lang="en-US" sz="2000" dirty="0"/>
              <a:t>Applicant is created/ established under an instrument, copy of such instrument. (Trust Deed)</a:t>
            </a:r>
          </a:p>
          <a:p>
            <a:r>
              <a:rPr lang="en-US" sz="2000" dirty="0"/>
              <a:t>Applicant is created/ established otherwise than an instrument, copy of document evidencing the creation/ establishment. (Notification/ Circular of the Government)</a:t>
            </a:r>
          </a:p>
          <a:p>
            <a:r>
              <a:rPr lang="en-US" sz="2000" dirty="0"/>
              <a:t>Registration with Registrar of Companies/ Firms &amp; Societies/ Public Trust.</a:t>
            </a:r>
          </a:p>
          <a:p>
            <a:r>
              <a:rPr lang="en-US" sz="2000" dirty="0"/>
              <a:t>Registration Certificate under FCRA.</a:t>
            </a:r>
          </a:p>
          <a:p>
            <a:r>
              <a:rPr lang="en-US" sz="2000" dirty="0"/>
              <a:t>Registration Certificate under 12A/ 12AA</a:t>
            </a:r>
          </a:p>
          <a:p>
            <a:r>
              <a:rPr lang="en-US" sz="2000" dirty="0"/>
              <a:t>Rejection of grant of registration u/s 12A/12AA (if any)</a:t>
            </a:r>
          </a:p>
          <a:p>
            <a:r>
              <a:rPr lang="en-US" sz="2000" dirty="0"/>
              <a:t>If the applicant is in existence, the annual accounts of the applicant relating to maximum three preceding FY. </a:t>
            </a:r>
          </a:p>
          <a:p>
            <a:pPr marL="82296" indent="0">
              <a:buNone/>
            </a:pPr>
            <a:r>
              <a:rPr lang="en-US" sz="2000" dirty="0" smtClean="0"/>
              <a:t>					</a:t>
            </a:r>
          </a:p>
          <a:p>
            <a:pPr marL="82296" indent="0" algn="r">
              <a:buNone/>
            </a:pPr>
            <a:r>
              <a:rPr lang="en-US" sz="2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Continued</a:t>
            </a:r>
            <a:r>
              <a:rPr lang="en-US"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t>
            </a:r>
          </a:p>
        </p:txBody>
      </p:sp>
    </p:spTree>
    <p:extLst>
      <p:ext uri="{BB962C8B-B14F-4D97-AF65-F5344CB8AC3E}">
        <p14:creationId xmlns:p14="http://schemas.microsoft.com/office/powerpoint/2010/main" xmlns="" val="1471014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Documents to be accompanied with Form 10A</a:t>
            </a:r>
          </a:p>
        </p:txBody>
      </p:sp>
      <p:sp>
        <p:nvSpPr>
          <p:cNvPr id="3" name="TextBox 2"/>
          <p:cNvSpPr txBox="1"/>
          <p:nvPr/>
        </p:nvSpPr>
        <p:spPr>
          <a:xfrm>
            <a:off x="1547664" y="2132856"/>
            <a:ext cx="7344816" cy="3525581"/>
          </a:xfrm>
          <a:prstGeom prst="rect">
            <a:avLst/>
          </a:prstGeom>
          <a:noFill/>
        </p:spPr>
        <p:txBody>
          <a:bodyPr wrap="square" rtlCol="0">
            <a:spAutoFit/>
          </a:bodyPr>
          <a:lstStyle/>
          <a:p>
            <a:pPr marL="365760" indent="-283464">
              <a:lnSpc>
                <a:spcPct val="90000"/>
              </a:lnSpc>
              <a:spcBef>
                <a:spcPts val="600"/>
              </a:spcBef>
              <a:buClr>
                <a:schemeClr val="accent1"/>
              </a:buClr>
              <a:buSzPct val="80000"/>
              <a:buFont typeface="Wingdings 2"/>
              <a:buChar char=""/>
            </a:pPr>
            <a:r>
              <a:rPr lang="en-US" sz="1900" dirty="0"/>
              <a:t>All the documents should be self certified by the authorized person of the applicant.  </a:t>
            </a:r>
            <a:endParaRPr lang="en-US" sz="1900" dirty="0" smtClean="0"/>
          </a:p>
          <a:p>
            <a:pPr marL="82296">
              <a:lnSpc>
                <a:spcPct val="90000"/>
              </a:lnSpc>
              <a:spcBef>
                <a:spcPts val="600"/>
              </a:spcBef>
              <a:buClr>
                <a:schemeClr val="accent1"/>
              </a:buClr>
              <a:buSzPct val="80000"/>
            </a:pPr>
            <a:endParaRPr lang="en-US" sz="1900" dirty="0"/>
          </a:p>
          <a:p>
            <a:pPr marL="365760" indent="-283464">
              <a:lnSpc>
                <a:spcPct val="90000"/>
              </a:lnSpc>
              <a:spcBef>
                <a:spcPts val="600"/>
              </a:spcBef>
              <a:buClr>
                <a:schemeClr val="accent1"/>
              </a:buClr>
              <a:buSzPct val="80000"/>
              <a:buFont typeface="Wingdings 2"/>
              <a:buChar char=""/>
            </a:pPr>
            <a:r>
              <a:rPr lang="en-US" sz="1900" dirty="0"/>
              <a:t>All the documents should be scanned in </a:t>
            </a:r>
            <a:r>
              <a:rPr lang="en-US" sz="1900" dirty="0" smtClean="0"/>
              <a:t>PDF </a:t>
            </a:r>
            <a:r>
              <a:rPr lang="en-US" sz="1900" dirty="0"/>
              <a:t>format </a:t>
            </a:r>
            <a:r>
              <a:rPr lang="en-US" sz="1900" dirty="0" smtClean="0"/>
              <a:t>only and not scanned below the 300dpi.</a:t>
            </a:r>
          </a:p>
          <a:p>
            <a:pPr marL="82296">
              <a:lnSpc>
                <a:spcPct val="90000"/>
              </a:lnSpc>
              <a:spcBef>
                <a:spcPts val="600"/>
              </a:spcBef>
              <a:buClr>
                <a:schemeClr val="accent1"/>
              </a:buClr>
              <a:buSzPct val="80000"/>
            </a:pPr>
            <a:endParaRPr lang="en-US" sz="1900" dirty="0"/>
          </a:p>
          <a:p>
            <a:pPr marL="365760" indent="-283464">
              <a:lnSpc>
                <a:spcPct val="90000"/>
              </a:lnSpc>
              <a:spcBef>
                <a:spcPts val="600"/>
              </a:spcBef>
              <a:buClr>
                <a:schemeClr val="accent1"/>
              </a:buClr>
              <a:buSzPct val="80000"/>
              <a:buFont typeface="Wingdings 2"/>
              <a:buChar char=""/>
            </a:pPr>
            <a:r>
              <a:rPr lang="en-US" sz="1900" dirty="0"/>
              <a:t>The size of all the documents together should be less than 50MB</a:t>
            </a:r>
            <a:r>
              <a:rPr lang="en-US" sz="1900" dirty="0" smtClean="0"/>
              <a:t>.</a:t>
            </a:r>
          </a:p>
          <a:p>
            <a:pPr marL="82296">
              <a:lnSpc>
                <a:spcPct val="90000"/>
              </a:lnSpc>
              <a:spcBef>
                <a:spcPts val="600"/>
              </a:spcBef>
              <a:buClr>
                <a:schemeClr val="accent1"/>
              </a:buClr>
              <a:buSzPct val="80000"/>
            </a:pPr>
            <a:endParaRPr lang="en-US" sz="1900" dirty="0"/>
          </a:p>
          <a:p>
            <a:pPr marL="365760" indent="-283464">
              <a:lnSpc>
                <a:spcPct val="90000"/>
              </a:lnSpc>
              <a:spcBef>
                <a:spcPts val="600"/>
              </a:spcBef>
              <a:buClr>
                <a:schemeClr val="accent1"/>
              </a:buClr>
              <a:buSzPct val="80000"/>
              <a:buFont typeface="Wingdings 2"/>
              <a:buChar char=""/>
            </a:pPr>
            <a:r>
              <a:rPr lang="en-US" sz="1900" dirty="0"/>
              <a:t>If the documents are in vernacular language,  self </a:t>
            </a:r>
            <a:r>
              <a:rPr lang="en-US" sz="1900" dirty="0" smtClean="0"/>
              <a:t>certified </a:t>
            </a:r>
            <a:r>
              <a:rPr lang="en-US" sz="1900" dirty="0"/>
              <a:t>translation of the same is required to be uploaded.</a:t>
            </a:r>
          </a:p>
          <a:p>
            <a:pPr marL="365760" indent="-283464">
              <a:lnSpc>
                <a:spcPct val="90000"/>
              </a:lnSpc>
              <a:spcBef>
                <a:spcPts val="600"/>
              </a:spcBef>
              <a:buClr>
                <a:schemeClr val="accent1"/>
              </a:buClr>
              <a:buSzPct val="80000"/>
              <a:buFont typeface="Wingdings 2"/>
              <a:buChar char=""/>
            </a:pPr>
            <a:endParaRPr lang="en-US" sz="1900" dirty="0"/>
          </a:p>
        </p:txBody>
      </p:sp>
    </p:spTree>
    <p:extLst>
      <p:ext uri="{BB962C8B-B14F-4D97-AF65-F5344CB8AC3E}">
        <p14:creationId xmlns:p14="http://schemas.microsoft.com/office/powerpoint/2010/main" xmlns="" val="90953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616" y="2189841"/>
            <a:ext cx="7479261" cy="1120178"/>
          </a:xfrm>
          <a:prstGeom prst="rect">
            <a:avLst/>
          </a:prstGeom>
        </p:spPr>
        <p:txBody>
          <a:bodyPr vert="horz" wrap="square" lIns="0" tIns="12065" rIns="0" bIns="0" rtlCol="0">
            <a:spAutoFit/>
          </a:bodyPr>
          <a:lstStyle/>
          <a:p>
            <a:pPr marL="1598930" marR="5080" indent="-1586865">
              <a:lnSpc>
                <a:spcPct val="100000"/>
              </a:lnSpc>
              <a:spcBef>
                <a:spcPts val="95"/>
              </a:spcBef>
            </a:pPr>
            <a:r>
              <a:rPr sz="3600" spc="-5" dirty="0"/>
              <a:t>AMENDMENT IN </a:t>
            </a:r>
            <a:r>
              <a:rPr sz="3600" spc="-15" dirty="0"/>
              <a:t>SECTION </a:t>
            </a:r>
            <a:r>
              <a:rPr sz="3600" spc="-5" dirty="0"/>
              <a:t>80G OF </a:t>
            </a:r>
            <a:r>
              <a:rPr sz="3600" spc="-10" dirty="0"/>
              <a:t>THE </a:t>
            </a:r>
            <a:r>
              <a:rPr sz="3600" spc="-890" dirty="0"/>
              <a:t> </a:t>
            </a:r>
            <a:r>
              <a:rPr sz="3600" spc="-10" dirty="0"/>
              <a:t>INCOME </a:t>
            </a:r>
            <a:r>
              <a:rPr sz="3600" spc="-105" dirty="0"/>
              <a:t>TAX</a:t>
            </a:r>
            <a:r>
              <a:rPr sz="3600" spc="-10" dirty="0"/>
              <a:t> </a:t>
            </a:r>
            <a:r>
              <a:rPr sz="3600" spc="-105" dirty="0"/>
              <a:t>ACT,</a:t>
            </a:r>
            <a:r>
              <a:rPr sz="3600" spc="-5" dirty="0"/>
              <a:t> 1961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55650" y="527050"/>
          <a:ext cx="7773032" cy="5562600"/>
        </p:xfrm>
        <a:graphic>
          <a:graphicData uri="http://schemas.openxmlformats.org/drawingml/2006/table">
            <a:tbl>
              <a:tblPr firstRow="1" bandRow="1">
                <a:tableStyleId>{2D5ABB26-0587-4C30-8999-92F81FD0307C}</a:tableStyleId>
              </a:tblPr>
              <a:tblGrid>
                <a:gridCol w="1659255"/>
                <a:gridCol w="551815"/>
                <a:gridCol w="1165225"/>
                <a:gridCol w="932179"/>
                <a:gridCol w="650239"/>
                <a:gridCol w="2814319"/>
              </a:tblGrid>
              <a:tr h="1158875">
                <a:tc gridSpan="2">
                  <a:txBody>
                    <a:bodyPr/>
                    <a:lstStyle/>
                    <a:p>
                      <a:pPr marL="91440">
                        <a:lnSpc>
                          <a:spcPct val="100000"/>
                        </a:lnSpc>
                        <a:spcBef>
                          <a:spcPts val="240"/>
                        </a:spcBef>
                      </a:pPr>
                      <a:r>
                        <a:rPr sz="1800" b="1" spc="-5" dirty="0">
                          <a:solidFill>
                            <a:srgbClr val="FFFFFF"/>
                          </a:solidFill>
                          <a:latin typeface="Calibri"/>
                          <a:cs typeface="Calibri"/>
                        </a:rPr>
                        <a:t>Situation</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gridSpan="3">
                  <a:txBody>
                    <a:bodyPr/>
                    <a:lstStyle/>
                    <a:p>
                      <a:pPr marL="91440" marR="225425">
                        <a:lnSpc>
                          <a:spcPct val="100000"/>
                        </a:lnSpc>
                        <a:spcBef>
                          <a:spcPts val="240"/>
                        </a:spcBef>
                      </a:pPr>
                      <a:r>
                        <a:rPr sz="1800" b="1" spc="-5" dirty="0">
                          <a:solidFill>
                            <a:srgbClr val="FFFFFF"/>
                          </a:solidFill>
                          <a:latin typeface="Calibri"/>
                          <a:cs typeface="Calibri"/>
                        </a:rPr>
                        <a:t>When</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5" dirty="0">
                          <a:solidFill>
                            <a:srgbClr val="FFFFFF"/>
                          </a:solidFill>
                          <a:latin typeface="Calibri"/>
                          <a:cs typeface="Calibri"/>
                        </a:rPr>
                        <a:t>application</a:t>
                      </a:r>
                      <a:r>
                        <a:rPr sz="1800" b="1" spc="-30" dirty="0">
                          <a:solidFill>
                            <a:srgbClr val="FFFFFF"/>
                          </a:solidFill>
                          <a:latin typeface="Calibri"/>
                          <a:cs typeface="Calibri"/>
                        </a:rPr>
                        <a:t> </a:t>
                      </a:r>
                      <a:r>
                        <a:rPr sz="1800" b="1" dirty="0">
                          <a:solidFill>
                            <a:srgbClr val="FFFFFF"/>
                          </a:solidFill>
                          <a:latin typeface="Calibri"/>
                          <a:cs typeface="Calibri"/>
                        </a:rPr>
                        <a:t>has </a:t>
                      </a:r>
                      <a:r>
                        <a:rPr sz="1800" b="1" spc="-390" dirty="0">
                          <a:solidFill>
                            <a:srgbClr val="FFFFFF"/>
                          </a:solidFill>
                          <a:latin typeface="Calibri"/>
                          <a:cs typeface="Calibri"/>
                        </a:rPr>
                        <a:t> </a:t>
                      </a:r>
                      <a:r>
                        <a:rPr sz="1800" b="1" spc="-10" dirty="0">
                          <a:solidFill>
                            <a:srgbClr val="FFFFFF"/>
                          </a:solidFill>
                          <a:latin typeface="Calibri"/>
                          <a:cs typeface="Calibri"/>
                        </a:rPr>
                        <a:t>to</a:t>
                      </a:r>
                      <a:r>
                        <a:rPr sz="1800" b="1" spc="-15" dirty="0">
                          <a:solidFill>
                            <a:srgbClr val="FFFFFF"/>
                          </a:solidFill>
                          <a:latin typeface="Calibri"/>
                          <a:cs typeface="Calibri"/>
                        </a:rPr>
                        <a:t> </a:t>
                      </a:r>
                      <a:r>
                        <a:rPr sz="1800" b="1" dirty="0">
                          <a:solidFill>
                            <a:srgbClr val="FFFFFF"/>
                          </a:solidFill>
                          <a:latin typeface="Calibri"/>
                          <a:cs typeface="Calibri"/>
                        </a:rPr>
                        <a:t>be</a:t>
                      </a:r>
                      <a:r>
                        <a:rPr sz="1800" b="1" spc="-15" dirty="0">
                          <a:solidFill>
                            <a:srgbClr val="FFFFFF"/>
                          </a:solidFill>
                          <a:latin typeface="Calibri"/>
                          <a:cs typeface="Calibri"/>
                        </a:rPr>
                        <a:t> </a:t>
                      </a:r>
                      <a:r>
                        <a:rPr sz="1800" b="1" spc="-5" dirty="0">
                          <a:solidFill>
                            <a:srgbClr val="FFFFFF"/>
                          </a:solidFill>
                          <a:latin typeface="Calibri"/>
                          <a:cs typeface="Calibri"/>
                        </a:rPr>
                        <a:t>made?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a:txBody>
                    <a:bodyPr/>
                    <a:lstStyle/>
                    <a:p>
                      <a:pPr marL="92075" marR="255270">
                        <a:lnSpc>
                          <a:spcPct val="100000"/>
                        </a:lnSpc>
                        <a:spcBef>
                          <a:spcPts val="240"/>
                        </a:spcBef>
                      </a:pPr>
                      <a:r>
                        <a:rPr sz="1800" b="1" spc="-5" dirty="0">
                          <a:solidFill>
                            <a:srgbClr val="FFFFFF"/>
                          </a:solidFill>
                          <a:latin typeface="Calibri"/>
                          <a:cs typeface="Calibri"/>
                        </a:rPr>
                        <a:t>The period </a:t>
                      </a:r>
                      <a:r>
                        <a:rPr sz="1800" b="1" spc="-10" dirty="0">
                          <a:solidFill>
                            <a:srgbClr val="FFFFFF"/>
                          </a:solidFill>
                          <a:latin typeface="Calibri"/>
                          <a:cs typeface="Calibri"/>
                        </a:rPr>
                        <a:t>for </a:t>
                      </a:r>
                      <a:r>
                        <a:rPr sz="1800" b="1" dirty="0">
                          <a:solidFill>
                            <a:srgbClr val="FFFFFF"/>
                          </a:solidFill>
                          <a:latin typeface="Calibri"/>
                          <a:cs typeface="Calibri"/>
                        </a:rPr>
                        <a:t>which the </a:t>
                      </a:r>
                      <a:r>
                        <a:rPr sz="1800" b="1" spc="5" dirty="0">
                          <a:solidFill>
                            <a:srgbClr val="FFFFFF"/>
                          </a:solidFill>
                          <a:latin typeface="Calibri"/>
                          <a:cs typeface="Calibri"/>
                        </a:rPr>
                        <a:t> </a:t>
                      </a:r>
                      <a:r>
                        <a:rPr sz="1800" b="1" spc="-10" dirty="0">
                          <a:solidFill>
                            <a:srgbClr val="FFFFFF"/>
                          </a:solidFill>
                          <a:latin typeface="Calibri"/>
                          <a:cs typeface="Calibri"/>
                        </a:rPr>
                        <a:t>approval</a:t>
                      </a:r>
                      <a:r>
                        <a:rPr sz="1800" b="1" spc="-25" dirty="0">
                          <a:solidFill>
                            <a:srgbClr val="FFFFFF"/>
                          </a:solidFill>
                          <a:latin typeface="Calibri"/>
                          <a:cs typeface="Calibri"/>
                        </a:rPr>
                        <a:t> </a:t>
                      </a:r>
                      <a:r>
                        <a:rPr sz="1800" b="1" dirty="0">
                          <a:solidFill>
                            <a:srgbClr val="FFFFFF"/>
                          </a:solidFill>
                          <a:latin typeface="Calibri"/>
                          <a:cs typeface="Calibri"/>
                        </a:rPr>
                        <a:t>is</a:t>
                      </a:r>
                      <a:r>
                        <a:rPr sz="1800" b="1" spc="-40" dirty="0">
                          <a:solidFill>
                            <a:srgbClr val="FFFFFF"/>
                          </a:solidFill>
                          <a:latin typeface="Calibri"/>
                          <a:cs typeface="Calibri"/>
                        </a:rPr>
                        <a:t> </a:t>
                      </a:r>
                      <a:r>
                        <a:rPr sz="1800" b="1" spc="-5" dirty="0">
                          <a:solidFill>
                            <a:srgbClr val="FFFFFF"/>
                          </a:solidFill>
                          <a:latin typeface="Calibri"/>
                          <a:cs typeface="Calibri"/>
                        </a:rPr>
                        <a:t>applicable</a:t>
                      </a:r>
                      <a:r>
                        <a:rPr sz="1800" b="1" spc="-45" dirty="0">
                          <a:solidFill>
                            <a:srgbClr val="FFFFFF"/>
                          </a:solidFill>
                          <a:latin typeface="Calibri"/>
                          <a:cs typeface="Calibri"/>
                        </a:rPr>
                        <a:t> </a:t>
                      </a:r>
                      <a:r>
                        <a:rPr sz="1800" b="1" dirty="0">
                          <a:solidFill>
                            <a:srgbClr val="FFFFFF"/>
                          </a:solidFill>
                          <a:latin typeface="Calibri"/>
                          <a:cs typeface="Calibri"/>
                        </a:rPr>
                        <a:t>and </a:t>
                      </a:r>
                      <a:r>
                        <a:rPr sz="1800" b="1" spc="-395" dirty="0">
                          <a:solidFill>
                            <a:srgbClr val="FFFFFF"/>
                          </a:solidFill>
                          <a:latin typeface="Calibri"/>
                          <a:cs typeface="Calibri"/>
                        </a:rPr>
                        <a:t> </a:t>
                      </a:r>
                      <a:r>
                        <a:rPr sz="1800" b="1" spc="-5" dirty="0">
                          <a:solidFill>
                            <a:srgbClr val="FFFFFF"/>
                          </a:solidFill>
                          <a:latin typeface="Calibri"/>
                          <a:cs typeface="Calibri"/>
                        </a:rPr>
                        <a:t>receipt</a:t>
                      </a:r>
                      <a:r>
                        <a:rPr sz="1800" b="1" spc="-50" dirty="0">
                          <a:solidFill>
                            <a:srgbClr val="FFFFFF"/>
                          </a:solidFill>
                          <a:latin typeface="Calibri"/>
                          <a:cs typeface="Calibri"/>
                        </a:rPr>
                        <a:t> </a:t>
                      </a:r>
                      <a:r>
                        <a:rPr sz="1800" b="1" dirty="0">
                          <a:solidFill>
                            <a:srgbClr val="FFFFFF"/>
                          </a:solidFill>
                          <a:latin typeface="Calibri"/>
                          <a:cs typeface="Calibri"/>
                        </a:rPr>
                        <a:t>of</a:t>
                      </a:r>
                      <a:r>
                        <a:rPr sz="1800" b="1" spc="5" dirty="0">
                          <a:solidFill>
                            <a:srgbClr val="FFFFFF"/>
                          </a:solidFill>
                          <a:latin typeface="Calibri"/>
                          <a:cs typeface="Calibri"/>
                        </a:rPr>
                        <a:t> </a:t>
                      </a:r>
                      <a:r>
                        <a:rPr sz="1800" b="1" spc="-5" dirty="0">
                          <a:solidFill>
                            <a:srgbClr val="FFFFFF"/>
                          </a:solidFill>
                          <a:latin typeface="Calibri"/>
                          <a:cs typeface="Calibri"/>
                        </a:rPr>
                        <a:t>final</a:t>
                      </a:r>
                      <a:r>
                        <a:rPr sz="1800" b="1" spc="-25"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1854200">
                <a:tc>
                  <a:txBody>
                    <a:bodyPr/>
                    <a:lstStyle/>
                    <a:p>
                      <a:pPr marL="91440">
                        <a:lnSpc>
                          <a:spcPct val="100000"/>
                        </a:lnSpc>
                        <a:spcBef>
                          <a:spcPts val="240"/>
                        </a:spcBef>
                        <a:tabLst>
                          <a:tab pos="658495" algn="l"/>
                        </a:tabLst>
                      </a:pPr>
                      <a:r>
                        <a:rPr sz="1800" dirty="0">
                          <a:latin typeface="Calibri"/>
                          <a:cs typeface="Calibri"/>
                        </a:rPr>
                        <a:t>(i)	</a:t>
                      </a:r>
                      <a:r>
                        <a:rPr sz="1800" spc="-10" dirty="0">
                          <a:latin typeface="Calibri"/>
                          <a:cs typeface="Calibri"/>
                        </a:rPr>
                        <a:t>Existing</a:t>
                      </a:r>
                      <a:endParaRPr sz="1800">
                        <a:latin typeface="Calibri"/>
                        <a:cs typeface="Calibri"/>
                      </a:endParaRPr>
                    </a:p>
                    <a:p>
                      <a:pPr marL="91440">
                        <a:lnSpc>
                          <a:spcPct val="100000"/>
                        </a:lnSpc>
                        <a:spcBef>
                          <a:spcPts val="5"/>
                        </a:spcBef>
                      </a:pPr>
                      <a:r>
                        <a:rPr sz="1800" spc="-10" dirty="0">
                          <a:latin typeface="Calibri"/>
                          <a:cs typeface="Calibri"/>
                        </a:rPr>
                        <a:t>approved</a:t>
                      </a:r>
                      <a:r>
                        <a:rPr sz="1800" spc="-20" dirty="0">
                          <a:latin typeface="Calibri"/>
                          <a:cs typeface="Calibri"/>
                        </a:rPr>
                        <a:t> </a:t>
                      </a:r>
                      <a:r>
                        <a:rPr sz="1800" spc="-25" dirty="0">
                          <a:latin typeface="Calibri"/>
                          <a:cs typeface="Calibri"/>
                        </a:rPr>
                        <a:t>Trusts</a:t>
                      </a:r>
                      <a:endParaRPr sz="1800">
                        <a:latin typeface="Calibri"/>
                        <a:cs typeface="Calibri"/>
                      </a:endParaRPr>
                    </a:p>
                  </a:txBody>
                  <a:tcPr marL="0" marR="0" marT="30480" marB="0">
                    <a:lnL w="12700">
                      <a:solidFill>
                        <a:srgbClr val="FFFFFF"/>
                      </a:solidFill>
                      <a:prstDash val="solid"/>
                    </a:lnL>
                    <a:lnT w="38100">
                      <a:solidFill>
                        <a:srgbClr val="FFFFFF"/>
                      </a:solidFill>
                      <a:prstDash val="solid"/>
                    </a:lnT>
                    <a:lnB w="12700">
                      <a:solidFill>
                        <a:srgbClr val="FFFFFF"/>
                      </a:solidFill>
                      <a:prstDash val="solid"/>
                    </a:lnB>
                    <a:solidFill>
                      <a:srgbClr val="D0D7E8"/>
                    </a:solidFill>
                  </a:tcPr>
                </a:tc>
                <a:tc>
                  <a:txBody>
                    <a:bodyPr/>
                    <a:lstStyle/>
                    <a:p>
                      <a:pPr marL="82550">
                        <a:lnSpc>
                          <a:spcPct val="100000"/>
                        </a:lnSpc>
                        <a:spcBef>
                          <a:spcPts val="240"/>
                        </a:spcBef>
                      </a:pPr>
                      <a:r>
                        <a:rPr sz="1800" spc="-5" dirty="0">
                          <a:latin typeface="Calibri"/>
                          <a:cs typeface="Calibri"/>
                        </a:rPr>
                        <a:t>80G</a:t>
                      </a:r>
                      <a:endParaRPr sz="1800">
                        <a:latin typeface="Calibri"/>
                        <a:cs typeface="Calibri"/>
                      </a:endParaRPr>
                    </a:p>
                  </a:txBody>
                  <a:tcPr marL="0" marR="0" marT="30480" marB="0">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0"/>
                        </a:spcBef>
                        <a:tabLst>
                          <a:tab pos="937260" algn="l"/>
                        </a:tabLst>
                      </a:pPr>
                      <a:r>
                        <a:rPr sz="1800" spc="-5" dirty="0">
                          <a:latin typeface="Calibri"/>
                          <a:cs typeface="Calibri"/>
                        </a:rPr>
                        <a:t>Within	</a:t>
                      </a:r>
                      <a:r>
                        <a:rPr sz="1800" dirty="0">
                          <a:latin typeface="Calibri"/>
                          <a:cs typeface="Calibri"/>
                        </a:rPr>
                        <a:t>3</a:t>
                      </a:r>
                      <a:endParaRPr sz="1800">
                        <a:latin typeface="Calibri"/>
                        <a:cs typeface="Calibri"/>
                      </a:endParaRPr>
                    </a:p>
                    <a:p>
                      <a:pPr marL="91440">
                        <a:lnSpc>
                          <a:spcPct val="100000"/>
                        </a:lnSpc>
                        <a:spcBef>
                          <a:spcPts val="5"/>
                        </a:spcBef>
                      </a:pPr>
                      <a:r>
                        <a:rPr sz="1800" spc="-5" smtClean="0">
                          <a:latin typeface="Calibri"/>
                          <a:cs typeface="Calibri"/>
                        </a:rPr>
                        <a:t>1.0</a:t>
                      </a:r>
                      <a:r>
                        <a:rPr lang="en-IN" sz="1800" spc="-5" dirty="0" smtClean="0">
                          <a:latin typeface="Calibri"/>
                          <a:cs typeface="Calibri"/>
                        </a:rPr>
                        <a:t>4</a:t>
                      </a:r>
                      <a:r>
                        <a:rPr sz="1800" spc="-5" smtClean="0">
                          <a:latin typeface="Calibri"/>
                          <a:cs typeface="Calibri"/>
                        </a:rPr>
                        <a:t>.202</a:t>
                      </a:r>
                      <a:r>
                        <a:rPr lang="en-IN" sz="1800" spc="-5" dirty="0" smtClean="0">
                          <a:latin typeface="Calibri"/>
                          <a:cs typeface="Calibri"/>
                        </a:rPr>
                        <a:t>1</a:t>
                      </a:r>
                      <a:endParaRPr sz="1800">
                        <a:latin typeface="Calibri"/>
                        <a:cs typeface="Calibri"/>
                      </a:endParaRPr>
                    </a:p>
                  </a:txBody>
                  <a:tcPr marL="0" marR="0" marT="30480" marB="0">
                    <a:lnL w="12700">
                      <a:solidFill>
                        <a:srgbClr val="FFFFFF"/>
                      </a:solidFill>
                      <a:prstDash val="solid"/>
                    </a:lnL>
                    <a:lnT w="38100">
                      <a:solidFill>
                        <a:srgbClr val="FFFFFF"/>
                      </a:solidFill>
                      <a:prstDash val="solid"/>
                    </a:lnT>
                    <a:lnB w="12700">
                      <a:solidFill>
                        <a:srgbClr val="FFFFFF"/>
                      </a:solidFill>
                      <a:prstDash val="solid"/>
                    </a:lnB>
                    <a:solidFill>
                      <a:srgbClr val="D0D7E8"/>
                    </a:solidFill>
                  </a:tcPr>
                </a:tc>
                <a:tc>
                  <a:txBody>
                    <a:bodyPr/>
                    <a:lstStyle/>
                    <a:p>
                      <a:pPr marL="111125">
                        <a:lnSpc>
                          <a:spcPct val="100000"/>
                        </a:lnSpc>
                        <a:spcBef>
                          <a:spcPts val="240"/>
                        </a:spcBef>
                      </a:pPr>
                      <a:r>
                        <a:rPr sz="1800" spc="-5" dirty="0">
                          <a:latin typeface="Calibri"/>
                          <a:cs typeface="Calibri"/>
                        </a:rPr>
                        <a:t>months</a:t>
                      </a:r>
                      <a:endParaRPr sz="1800">
                        <a:latin typeface="Calibri"/>
                        <a:cs typeface="Calibri"/>
                      </a:endParaRPr>
                    </a:p>
                  </a:txBody>
                  <a:tcPr marL="0" marR="0" marT="30480" marB="0">
                    <a:lnT w="38100">
                      <a:solidFill>
                        <a:srgbClr val="FFFFFF"/>
                      </a:solidFill>
                      <a:prstDash val="solid"/>
                    </a:lnT>
                    <a:lnB w="12700">
                      <a:solidFill>
                        <a:srgbClr val="FFFFFF"/>
                      </a:solidFill>
                      <a:prstDash val="solid"/>
                    </a:lnB>
                    <a:solidFill>
                      <a:srgbClr val="D0D7E8"/>
                    </a:solidFill>
                  </a:tcPr>
                </a:tc>
                <a:tc>
                  <a:txBody>
                    <a:bodyPr/>
                    <a:lstStyle/>
                    <a:p>
                      <a:pPr marL="110489">
                        <a:lnSpc>
                          <a:spcPct val="100000"/>
                        </a:lnSpc>
                        <a:spcBef>
                          <a:spcPts val="240"/>
                        </a:spcBef>
                      </a:pPr>
                      <a:r>
                        <a:rPr sz="1800" spc="-15" dirty="0">
                          <a:latin typeface="Calibri"/>
                          <a:cs typeface="Calibri"/>
                        </a:rPr>
                        <a:t>from</a:t>
                      </a:r>
                      <a:endParaRPr sz="1800">
                        <a:latin typeface="Calibri"/>
                        <a:cs typeface="Calibri"/>
                      </a:endParaRPr>
                    </a:p>
                  </a:txBody>
                  <a:tcPr marL="0" marR="0" marT="30480" marB="0">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11785" indent="-220345" algn="just">
                        <a:lnSpc>
                          <a:spcPct val="100000"/>
                        </a:lnSpc>
                        <a:spcBef>
                          <a:spcPts val="240"/>
                        </a:spcBef>
                        <a:buFont typeface="Calibri"/>
                        <a:buAutoNum type="alphaLcPeriod"/>
                        <a:tabLst>
                          <a:tab pos="312420" algn="l"/>
                        </a:tabLst>
                      </a:pPr>
                      <a:r>
                        <a:rPr sz="1800" b="1" spc="-10" dirty="0">
                          <a:latin typeface="Calibri"/>
                          <a:cs typeface="Calibri"/>
                        </a:rPr>
                        <a:t>Pass</a:t>
                      </a:r>
                      <a:r>
                        <a:rPr sz="1800" b="1" spc="-25" dirty="0">
                          <a:latin typeface="Calibri"/>
                          <a:cs typeface="Calibri"/>
                        </a:rPr>
                        <a:t> </a:t>
                      </a:r>
                      <a:r>
                        <a:rPr sz="1800" b="1" spc="-5" dirty="0">
                          <a:latin typeface="Calibri"/>
                          <a:cs typeface="Calibri"/>
                        </a:rPr>
                        <a:t>an</a:t>
                      </a:r>
                      <a:r>
                        <a:rPr sz="1800" b="1" dirty="0">
                          <a:latin typeface="Calibri"/>
                          <a:cs typeface="Calibri"/>
                        </a:rPr>
                        <a:t> </a:t>
                      </a:r>
                      <a:r>
                        <a:rPr sz="1800" b="1" spc="-10" dirty="0">
                          <a:latin typeface="Calibri"/>
                          <a:cs typeface="Calibri"/>
                        </a:rPr>
                        <a:t>Order</a:t>
                      </a:r>
                      <a:r>
                        <a:rPr sz="1800" b="1" spc="-20"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5</a:t>
                      </a:r>
                      <a:r>
                        <a:rPr sz="1800" spc="-5" dirty="0">
                          <a:latin typeface="Calibri"/>
                          <a:cs typeface="Calibri"/>
                        </a:rPr>
                        <a:t> </a:t>
                      </a:r>
                      <a:r>
                        <a:rPr sz="1800" spc="-15" dirty="0">
                          <a:latin typeface="Calibri"/>
                          <a:cs typeface="Calibri"/>
                        </a:rPr>
                        <a:t>years</a:t>
                      </a:r>
                      <a:endParaRPr sz="1800">
                        <a:latin typeface="Calibri"/>
                        <a:cs typeface="Calibri"/>
                      </a:endParaRPr>
                    </a:p>
                    <a:p>
                      <a:pPr marL="92075" marR="83185" algn="just">
                        <a:lnSpc>
                          <a:spcPct val="100000"/>
                        </a:lnSpc>
                        <a:spcBef>
                          <a:spcPts val="5"/>
                        </a:spcBef>
                        <a:buFont typeface="Calibri"/>
                        <a:buAutoNum type="alphaLcPeriod"/>
                        <a:tabLst>
                          <a:tab pos="490855" algn="l"/>
                        </a:tabLst>
                      </a:pPr>
                      <a:r>
                        <a:rPr sz="1800" b="1" spc="-5" dirty="0">
                          <a:latin typeface="Calibri"/>
                          <a:cs typeface="Calibri"/>
                        </a:rPr>
                        <a:t>Final</a:t>
                      </a:r>
                      <a:r>
                        <a:rPr sz="1800" b="1" dirty="0">
                          <a:latin typeface="Calibri"/>
                          <a:cs typeface="Calibri"/>
                        </a:rPr>
                        <a:t> </a:t>
                      </a:r>
                      <a:r>
                        <a:rPr sz="1800" b="1" spc="-10" dirty="0">
                          <a:latin typeface="Calibri"/>
                          <a:cs typeface="Calibri"/>
                        </a:rPr>
                        <a:t>Order</a:t>
                      </a:r>
                      <a:r>
                        <a:rPr sz="1800" b="1" spc="-5" dirty="0">
                          <a:latin typeface="Calibri"/>
                          <a:cs typeface="Calibri"/>
                        </a:rPr>
                        <a:t> </a:t>
                      </a:r>
                      <a:r>
                        <a:rPr sz="1800" spc="-5" dirty="0">
                          <a:latin typeface="Calibri"/>
                          <a:cs typeface="Calibri"/>
                        </a:rPr>
                        <a:t>received </a:t>
                      </a:r>
                      <a:r>
                        <a:rPr sz="1800" spc="-395" dirty="0">
                          <a:latin typeface="Calibri"/>
                          <a:cs typeface="Calibri"/>
                        </a:rPr>
                        <a:t> </a:t>
                      </a:r>
                      <a:r>
                        <a:rPr sz="1800" spc="-5" dirty="0">
                          <a:latin typeface="Calibri"/>
                          <a:cs typeface="Calibri"/>
                        </a:rPr>
                        <a:t>within</a:t>
                      </a:r>
                      <a:r>
                        <a:rPr sz="1800" dirty="0">
                          <a:latin typeface="Calibri"/>
                          <a:cs typeface="Calibri"/>
                        </a:rPr>
                        <a:t> 3</a:t>
                      </a:r>
                      <a:r>
                        <a:rPr sz="1800" spc="5" dirty="0">
                          <a:latin typeface="Calibri"/>
                          <a:cs typeface="Calibri"/>
                        </a:rPr>
                        <a:t> </a:t>
                      </a:r>
                      <a:r>
                        <a:rPr sz="1800" dirty="0">
                          <a:latin typeface="Calibri"/>
                          <a:cs typeface="Calibri"/>
                        </a:rPr>
                        <a:t>months</a:t>
                      </a:r>
                      <a:r>
                        <a:rPr sz="1800" spc="5"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 </a:t>
                      </a:r>
                      <a:r>
                        <a:rPr sz="1800" spc="-395" dirty="0">
                          <a:latin typeface="Calibri"/>
                          <a:cs typeface="Calibri"/>
                        </a:rPr>
                        <a:t> </a:t>
                      </a:r>
                      <a:r>
                        <a:rPr sz="1800" dirty="0">
                          <a:latin typeface="Calibri"/>
                          <a:cs typeface="Calibri"/>
                        </a:rPr>
                        <a:t>end </a:t>
                      </a:r>
                      <a:r>
                        <a:rPr sz="1800" spc="-5" dirty="0">
                          <a:latin typeface="Calibri"/>
                          <a:cs typeface="Calibri"/>
                        </a:rPr>
                        <a:t>of </a:t>
                      </a:r>
                      <a:r>
                        <a:rPr sz="1800" dirty="0">
                          <a:latin typeface="Calibri"/>
                          <a:cs typeface="Calibri"/>
                        </a:rPr>
                        <a:t>the month </a:t>
                      </a:r>
                      <a:r>
                        <a:rPr sz="1800" spc="-5" dirty="0">
                          <a:latin typeface="Calibri"/>
                          <a:cs typeface="Calibri"/>
                        </a:rPr>
                        <a:t>in which </a:t>
                      </a:r>
                      <a:r>
                        <a:rPr sz="1800" dirty="0">
                          <a:latin typeface="Calibri"/>
                          <a:cs typeface="Calibri"/>
                        </a:rPr>
                        <a:t> </a:t>
                      </a:r>
                      <a:r>
                        <a:rPr sz="1800" spc="-5" dirty="0">
                          <a:latin typeface="Calibri"/>
                          <a:cs typeface="Calibri"/>
                        </a:rPr>
                        <a:t>application</a:t>
                      </a:r>
                      <a:r>
                        <a:rPr sz="1800" spc="20"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549525">
                <a:tc gridSpan="2">
                  <a:txBody>
                    <a:bodyPr/>
                    <a:lstStyle/>
                    <a:p>
                      <a:pPr marL="91440" marR="85090">
                        <a:lnSpc>
                          <a:spcPct val="100000"/>
                        </a:lnSpc>
                        <a:spcBef>
                          <a:spcPts val="245"/>
                        </a:spcBef>
                      </a:pPr>
                      <a:r>
                        <a:rPr sz="1800" spc="-5" dirty="0">
                          <a:latin typeface="Calibri"/>
                          <a:cs typeface="Calibri"/>
                        </a:rPr>
                        <a:t>(ii)New</a:t>
                      </a:r>
                      <a:r>
                        <a:rPr sz="1800" spc="40" dirty="0">
                          <a:latin typeface="Calibri"/>
                          <a:cs typeface="Calibri"/>
                        </a:rPr>
                        <a:t> </a:t>
                      </a:r>
                      <a:r>
                        <a:rPr sz="1800" spc="-25" dirty="0">
                          <a:latin typeface="Calibri"/>
                          <a:cs typeface="Calibri"/>
                        </a:rPr>
                        <a:t>Trusts</a:t>
                      </a:r>
                      <a:r>
                        <a:rPr sz="1800" spc="40" dirty="0">
                          <a:latin typeface="Calibri"/>
                          <a:cs typeface="Calibri"/>
                        </a:rPr>
                        <a:t> </a:t>
                      </a:r>
                      <a:r>
                        <a:rPr sz="1800" spc="-5" dirty="0">
                          <a:latin typeface="Calibri"/>
                          <a:cs typeface="Calibri"/>
                        </a:rPr>
                        <a:t>already </a:t>
                      </a:r>
                      <a:r>
                        <a:rPr sz="1800" spc="-390" dirty="0">
                          <a:latin typeface="Calibri"/>
                          <a:cs typeface="Calibri"/>
                        </a:rPr>
                        <a:t> </a:t>
                      </a:r>
                      <a:r>
                        <a:rPr sz="1800" spc="-10" dirty="0">
                          <a:latin typeface="Calibri"/>
                          <a:cs typeface="Calibri"/>
                        </a:rPr>
                        <a:t>approved</a:t>
                      </a:r>
                      <a:r>
                        <a:rPr sz="1800" spc="-15" dirty="0">
                          <a:latin typeface="Calibri"/>
                          <a:cs typeface="Calibri"/>
                        </a:rPr>
                        <a:t> </a:t>
                      </a:r>
                      <a:r>
                        <a:rPr sz="1800" dirty="0">
                          <a:latin typeface="Calibri"/>
                          <a:cs typeface="Calibri"/>
                        </a:rPr>
                        <a:t>under</a:t>
                      </a:r>
                      <a:r>
                        <a:rPr sz="1800" spc="-5" dirty="0">
                          <a:latin typeface="Calibri"/>
                          <a:cs typeface="Calibri"/>
                        </a:rPr>
                        <a:t> 80G</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3">
                  <a:txBody>
                    <a:bodyPr/>
                    <a:lstStyle/>
                    <a:p>
                      <a:pPr marL="91440" marR="84455" algn="just">
                        <a:lnSpc>
                          <a:spcPct val="100000"/>
                        </a:lnSpc>
                        <a:spcBef>
                          <a:spcPts val="245"/>
                        </a:spcBef>
                      </a:pPr>
                      <a:r>
                        <a:rPr sz="1800" spc="-15" dirty="0">
                          <a:latin typeface="Calibri"/>
                          <a:cs typeface="Calibri"/>
                        </a:rPr>
                        <a:t>Atleast</a:t>
                      </a:r>
                      <a:r>
                        <a:rPr sz="1800" spc="-10" dirty="0">
                          <a:latin typeface="Calibri"/>
                          <a:cs typeface="Calibri"/>
                        </a:rPr>
                        <a:t> </a:t>
                      </a:r>
                      <a:r>
                        <a:rPr sz="1800" dirty="0">
                          <a:latin typeface="Calibri"/>
                          <a:cs typeface="Calibri"/>
                        </a:rPr>
                        <a:t>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prior</a:t>
                      </a:r>
                      <a:r>
                        <a:rPr sz="1800" dirty="0">
                          <a:latin typeface="Calibri"/>
                          <a:cs typeface="Calibri"/>
                        </a:rPr>
                        <a:t> </a:t>
                      </a:r>
                      <a:r>
                        <a:rPr sz="1800" spc="-15" dirty="0">
                          <a:latin typeface="Calibri"/>
                          <a:cs typeface="Calibri"/>
                        </a:rPr>
                        <a:t>to </a:t>
                      </a:r>
                      <a:r>
                        <a:rPr sz="1800" spc="-395" dirty="0">
                          <a:latin typeface="Calibri"/>
                          <a:cs typeface="Calibri"/>
                        </a:rPr>
                        <a:t> </a:t>
                      </a:r>
                      <a:r>
                        <a:rPr sz="1800" dirty="0">
                          <a:latin typeface="Calibri"/>
                          <a:cs typeface="Calibri"/>
                        </a:rPr>
                        <a:t>the </a:t>
                      </a:r>
                      <a:r>
                        <a:rPr sz="1800" spc="-10" dirty="0">
                          <a:latin typeface="Calibri"/>
                          <a:cs typeface="Calibri"/>
                        </a:rPr>
                        <a:t>expiry </a:t>
                      </a:r>
                      <a:r>
                        <a:rPr sz="1800" spc="-5" dirty="0">
                          <a:latin typeface="Calibri"/>
                          <a:cs typeface="Calibri"/>
                        </a:rPr>
                        <a:t>of the period </a:t>
                      </a:r>
                      <a:r>
                        <a:rPr sz="1800" spc="-15" dirty="0">
                          <a:latin typeface="Calibri"/>
                          <a:cs typeface="Calibri"/>
                        </a:rPr>
                        <a:t>for </a:t>
                      </a:r>
                      <a:r>
                        <a:rPr sz="1800" spc="-10" dirty="0">
                          <a:latin typeface="Calibri"/>
                          <a:cs typeface="Calibri"/>
                        </a:rPr>
                        <a:t> </a:t>
                      </a:r>
                      <a:r>
                        <a:rPr sz="1800" spc="-5" dirty="0">
                          <a:latin typeface="Calibri"/>
                          <a:cs typeface="Calibri"/>
                        </a:rPr>
                        <a:t>which</a:t>
                      </a:r>
                      <a:r>
                        <a:rPr sz="1800" dirty="0">
                          <a:latin typeface="Calibri"/>
                          <a:cs typeface="Calibri"/>
                        </a:rPr>
                        <a:t> </a:t>
                      </a:r>
                      <a:r>
                        <a:rPr sz="1800" spc="-10" dirty="0">
                          <a:latin typeface="Calibri"/>
                          <a:cs typeface="Calibri"/>
                        </a:rPr>
                        <a:t>approval</a:t>
                      </a:r>
                      <a:r>
                        <a:rPr sz="1800" spc="-5" dirty="0">
                          <a:latin typeface="Calibri"/>
                          <a:cs typeface="Calibri"/>
                        </a:rPr>
                        <a:t> </a:t>
                      </a:r>
                      <a:r>
                        <a:rPr sz="1800" spc="-10" dirty="0">
                          <a:latin typeface="Calibri"/>
                          <a:cs typeface="Calibri"/>
                        </a:rPr>
                        <a:t>was </a:t>
                      </a:r>
                      <a:r>
                        <a:rPr sz="1800" spc="-395" dirty="0">
                          <a:latin typeface="Calibri"/>
                          <a:cs typeface="Calibri"/>
                        </a:rPr>
                        <a:t> </a:t>
                      </a:r>
                      <a:r>
                        <a:rPr sz="1800" spc="-5" dirty="0">
                          <a:latin typeface="Calibri"/>
                          <a:cs typeface="Calibri"/>
                        </a:rPr>
                        <a:t>originally</a:t>
                      </a:r>
                      <a:r>
                        <a:rPr sz="1800" spc="20" dirty="0">
                          <a:latin typeface="Calibri"/>
                          <a:cs typeface="Calibri"/>
                        </a:rPr>
                        <a:t> </a:t>
                      </a:r>
                      <a:r>
                        <a:rPr sz="1800" spc="-10" dirty="0">
                          <a:latin typeface="Calibri"/>
                          <a:cs typeface="Calibri"/>
                        </a:rPr>
                        <a:t>granted.</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hMerge="1">
                  <a:txBody>
                    <a:bodyPr/>
                    <a:lstStyle/>
                    <a:p>
                      <a:endParaRPr/>
                    </a:p>
                  </a:txBody>
                  <a:tcPr marL="0" marR="0" marT="0" marB="0"/>
                </a:tc>
                <a:tc>
                  <a:txBody>
                    <a:bodyPr/>
                    <a:lstStyle/>
                    <a:p>
                      <a:pPr marL="92075" marR="80645">
                        <a:lnSpc>
                          <a:spcPct val="100000"/>
                        </a:lnSpc>
                        <a:spcBef>
                          <a:spcPts val="245"/>
                        </a:spcBef>
                        <a:buFont typeface="Calibri"/>
                        <a:buAutoNum type="alphaLcPeriod"/>
                        <a:tabLst>
                          <a:tab pos="312420" algn="l"/>
                          <a:tab pos="834390" algn="l"/>
                          <a:tab pos="1806575" algn="l"/>
                          <a:tab pos="2569210" algn="l"/>
                        </a:tabLst>
                      </a:pPr>
                      <a:r>
                        <a:rPr sz="1800" b="1" spc="-10" dirty="0">
                          <a:latin typeface="Calibri"/>
                          <a:cs typeface="Calibri"/>
                        </a:rPr>
                        <a:t>Pass </a:t>
                      </a:r>
                      <a:r>
                        <a:rPr sz="1800" b="1" spc="-5" dirty="0">
                          <a:latin typeface="Calibri"/>
                          <a:cs typeface="Calibri"/>
                        </a:rPr>
                        <a:t>an </a:t>
                      </a:r>
                      <a:r>
                        <a:rPr sz="1800" b="1" spc="-10" dirty="0">
                          <a:latin typeface="Calibri"/>
                          <a:cs typeface="Calibri"/>
                        </a:rPr>
                        <a:t>Order </a:t>
                      </a:r>
                      <a:r>
                        <a:rPr sz="1800" spc="-15" dirty="0">
                          <a:latin typeface="Calibri"/>
                          <a:cs typeface="Calibri"/>
                        </a:rPr>
                        <a:t>for </a:t>
                      </a:r>
                      <a:r>
                        <a:rPr sz="1800" dirty="0">
                          <a:latin typeface="Calibri"/>
                          <a:cs typeface="Calibri"/>
                        </a:rPr>
                        <a:t>5 </a:t>
                      </a:r>
                      <a:r>
                        <a:rPr sz="1800" spc="-15" dirty="0">
                          <a:latin typeface="Calibri"/>
                          <a:cs typeface="Calibri"/>
                        </a:rPr>
                        <a:t>years </a:t>
                      </a:r>
                      <a:r>
                        <a:rPr sz="1800" spc="-10" dirty="0">
                          <a:latin typeface="Calibri"/>
                          <a:cs typeface="Calibri"/>
                        </a:rPr>
                        <a:t> </a:t>
                      </a:r>
                      <a:r>
                        <a:rPr sz="1800" spc="-5" dirty="0">
                          <a:latin typeface="Calibri"/>
                          <a:cs typeface="Calibri"/>
                        </a:rPr>
                        <a:t>(Af</a:t>
                      </a:r>
                      <a:r>
                        <a:rPr sz="1800" spc="-30" dirty="0">
                          <a:latin typeface="Calibri"/>
                          <a:cs typeface="Calibri"/>
                        </a:rPr>
                        <a:t>t</a:t>
                      </a:r>
                      <a:r>
                        <a:rPr sz="1800" dirty="0">
                          <a:latin typeface="Calibri"/>
                          <a:cs typeface="Calibri"/>
                        </a:rPr>
                        <a:t>er	mee</a:t>
                      </a:r>
                      <a:r>
                        <a:rPr sz="1800" spc="-10" dirty="0">
                          <a:latin typeface="Calibri"/>
                          <a:cs typeface="Calibri"/>
                        </a:rPr>
                        <a:t>t</a:t>
                      </a:r>
                      <a:r>
                        <a:rPr sz="1800" spc="-5" dirty="0">
                          <a:latin typeface="Calibri"/>
                          <a:cs typeface="Calibri"/>
                        </a:rPr>
                        <a:t>in</a:t>
                      </a:r>
                      <a:r>
                        <a:rPr sz="1800" dirty="0">
                          <a:latin typeface="Calibri"/>
                          <a:cs typeface="Calibri"/>
                        </a:rPr>
                        <a:t>g	</a:t>
                      </a:r>
                      <a:r>
                        <a:rPr sz="1800" spc="-160" dirty="0">
                          <a:latin typeface="Calibri"/>
                          <a:cs typeface="Calibri"/>
                        </a:rPr>
                        <a:t>T</a:t>
                      </a:r>
                      <a:r>
                        <a:rPr sz="1800" dirty="0">
                          <a:latin typeface="Calibri"/>
                          <a:cs typeface="Calibri"/>
                        </a:rPr>
                        <a:t>erms	&amp;  </a:t>
                      </a:r>
                      <a:r>
                        <a:rPr sz="1800" spc="-5" dirty="0">
                          <a:latin typeface="Calibri"/>
                          <a:cs typeface="Calibri"/>
                        </a:rPr>
                        <a:t>Conditions</a:t>
                      </a:r>
                      <a:r>
                        <a:rPr sz="1800" spc="10" dirty="0">
                          <a:latin typeface="Calibri"/>
                          <a:cs typeface="Calibri"/>
                        </a:rPr>
                        <a:t> </a:t>
                      </a:r>
                      <a:r>
                        <a:rPr sz="1800" spc="-5" dirty="0">
                          <a:latin typeface="Calibri"/>
                          <a:cs typeface="Calibri"/>
                        </a:rPr>
                        <a:t>specified</a:t>
                      </a:r>
                      <a:r>
                        <a:rPr sz="1800" spc="15" dirty="0">
                          <a:latin typeface="Calibri"/>
                          <a:cs typeface="Calibri"/>
                        </a:rPr>
                        <a:t> </a:t>
                      </a:r>
                      <a:r>
                        <a:rPr sz="1800" spc="-10" dirty="0">
                          <a:latin typeface="Calibri"/>
                          <a:cs typeface="Calibri"/>
                        </a:rPr>
                        <a:t>later)</a:t>
                      </a:r>
                      <a:endParaRPr sz="1800">
                        <a:latin typeface="Calibri"/>
                        <a:cs typeface="Calibri"/>
                      </a:endParaRPr>
                    </a:p>
                    <a:p>
                      <a:pPr marL="92075" marR="83185" algn="just">
                        <a:lnSpc>
                          <a:spcPct val="100000"/>
                        </a:lnSpc>
                        <a:buFont typeface="Calibri"/>
                        <a:buAutoNum type="alphaLcPeriod"/>
                        <a:tabLst>
                          <a:tab pos="490855" algn="l"/>
                        </a:tabLst>
                      </a:pPr>
                      <a:r>
                        <a:rPr sz="1800" b="1" spc="-5" dirty="0">
                          <a:latin typeface="Calibri"/>
                          <a:cs typeface="Calibri"/>
                        </a:rPr>
                        <a:t>Final</a:t>
                      </a:r>
                      <a:r>
                        <a:rPr sz="1800" b="1" dirty="0">
                          <a:latin typeface="Calibri"/>
                          <a:cs typeface="Calibri"/>
                        </a:rPr>
                        <a:t> </a:t>
                      </a:r>
                      <a:r>
                        <a:rPr sz="1800" b="1" spc="-10" dirty="0">
                          <a:latin typeface="Calibri"/>
                          <a:cs typeface="Calibri"/>
                        </a:rPr>
                        <a:t>Order</a:t>
                      </a:r>
                      <a:r>
                        <a:rPr sz="1800" b="1" spc="-5" dirty="0">
                          <a:latin typeface="Calibri"/>
                          <a:cs typeface="Calibri"/>
                        </a:rPr>
                        <a:t> </a:t>
                      </a:r>
                      <a:r>
                        <a:rPr sz="1800" spc="-5" dirty="0">
                          <a:latin typeface="Calibri"/>
                          <a:cs typeface="Calibri"/>
                        </a:rPr>
                        <a:t>received </a:t>
                      </a:r>
                      <a:r>
                        <a:rPr sz="1800" spc="-395" dirty="0">
                          <a:latin typeface="Calibri"/>
                          <a:cs typeface="Calibri"/>
                        </a:rPr>
                        <a:t> </a:t>
                      </a:r>
                      <a:r>
                        <a:rPr sz="1800" spc="-5" dirty="0">
                          <a:latin typeface="Calibri"/>
                          <a:cs typeface="Calibri"/>
                        </a:rPr>
                        <a:t>within</a:t>
                      </a:r>
                      <a:r>
                        <a:rPr sz="1800" dirty="0">
                          <a:latin typeface="Calibri"/>
                          <a:cs typeface="Calibri"/>
                        </a:rPr>
                        <a:t> 6</a:t>
                      </a:r>
                      <a:r>
                        <a:rPr sz="1800" spc="5" dirty="0">
                          <a:latin typeface="Calibri"/>
                          <a:cs typeface="Calibri"/>
                        </a:rPr>
                        <a:t> </a:t>
                      </a:r>
                      <a:r>
                        <a:rPr sz="1800" dirty="0">
                          <a:latin typeface="Calibri"/>
                          <a:cs typeface="Calibri"/>
                        </a:rPr>
                        <a:t>months</a:t>
                      </a:r>
                      <a:r>
                        <a:rPr sz="1800" spc="5"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 </a:t>
                      </a:r>
                      <a:r>
                        <a:rPr sz="1800" spc="-395" dirty="0">
                          <a:latin typeface="Calibri"/>
                          <a:cs typeface="Calibri"/>
                        </a:rPr>
                        <a:t> </a:t>
                      </a:r>
                      <a:r>
                        <a:rPr sz="1800" dirty="0">
                          <a:latin typeface="Calibri"/>
                          <a:cs typeface="Calibri"/>
                        </a:rPr>
                        <a:t>end </a:t>
                      </a:r>
                      <a:r>
                        <a:rPr sz="1800" spc="-5" dirty="0">
                          <a:latin typeface="Calibri"/>
                          <a:cs typeface="Calibri"/>
                        </a:rPr>
                        <a:t>of </a:t>
                      </a:r>
                      <a:r>
                        <a:rPr sz="1800" dirty="0">
                          <a:latin typeface="Calibri"/>
                          <a:cs typeface="Calibri"/>
                        </a:rPr>
                        <a:t>the month </a:t>
                      </a:r>
                      <a:r>
                        <a:rPr sz="1800" spc="-5" dirty="0">
                          <a:latin typeface="Calibri"/>
                          <a:cs typeface="Calibri"/>
                        </a:rPr>
                        <a:t>in which </a:t>
                      </a:r>
                      <a:r>
                        <a:rPr sz="1800" dirty="0">
                          <a:latin typeface="Calibri"/>
                          <a:cs typeface="Calibri"/>
                        </a:rPr>
                        <a:t> </a:t>
                      </a:r>
                      <a:r>
                        <a:rPr sz="1800" spc="-5" dirty="0">
                          <a:latin typeface="Calibri"/>
                          <a:cs typeface="Calibri"/>
                        </a:rPr>
                        <a:t>application</a:t>
                      </a:r>
                      <a:r>
                        <a:rPr sz="1800" spc="20"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98450" y="450850"/>
          <a:ext cx="8611234" cy="5943599"/>
        </p:xfrm>
        <a:graphic>
          <a:graphicData uri="http://schemas.openxmlformats.org/drawingml/2006/table">
            <a:tbl>
              <a:tblPr firstRow="1" bandRow="1">
                <a:tableStyleId>{2D5ABB26-0587-4C30-8999-92F81FD0307C}</a:tableStyleId>
              </a:tblPr>
              <a:tblGrid>
                <a:gridCol w="2449830"/>
                <a:gridCol w="3043555"/>
                <a:gridCol w="3117849"/>
              </a:tblGrid>
              <a:tr h="943483">
                <a:tc>
                  <a:txBody>
                    <a:bodyPr/>
                    <a:lstStyle/>
                    <a:p>
                      <a:pPr marL="90805">
                        <a:lnSpc>
                          <a:spcPct val="100000"/>
                        </a:lnSpc>
                        <a:spcBef>
                          <a:spcPts val="240"/>
                        </a:spcBef>
                      </a:pPr>
                      <a:r>
                        <a:rPr sz="1800" b="1" spc="-5" dirty="0">
                          <a:solidFill>
                            <a:srgbClr val="FFFFFF"/>
                          </a:solidFill>
                          <a:latin typeface="Calibri"/>
                          <a:cs typeface="Calibri"/>
                        </a:rPr>
                        <a:t>Situation</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270510">
                        <a:lnSpc>
                          <a:spcPct val="100000"/>
                        </a:lnSpc>
                        <a:spcBef>
                          <a:spcPts val="240"/>
                        </a:spcBef>
                      </a:pPr>
                      <a:r>
                        <a:rPr sz="1800" b="1" spc="-5" dirty="0">
                          <a:solidFill>
                            <a:srgbClr val="FFFFFF"/>
                          </a:solidFill>
                          <a:latin typeface="Calibri"/>
                          <a:cs typeface="Calibri"/>
                        </a:rPr>
                        <a:t>When</a:t>
                      </a:r>
                      <a:r>
                        <a:rPr sz="1800" b="1" spc="-35" dirty="0">
                          <a:solidFill>
                            <a:srgbClr val="FFFFFF"/>
                          </a:solidFill>
                          <a:latin typeface="Calibri"/>
                          <a:cs typeface="Calibri"/>
                        </a:rPr>
                        <a:t> </a:t>
                      </a:r>
                      <a:r>
                        <a:rPr sz="1800" b="1" dirty="0">
                          <a:solidFill>
                            <a:srgbClr val="FFFFFF"/>
                          </a:solidFill>
                          <a:latin typeface="Calibri"/>
                          <a:cs typeface="Calibri"/>
                        </a:rPr>
                        <a:t>the</a:t>
                      </a:r>
                      <a:r>
                        <a:rPr sz="1800" b="1" spc="-20" dirty="0">
                          <a:solidFill>
                            <a:srgbClr val="FFFFFF"/>
                          </a:solidFill>
                          <a:latin typeface="Calibri"/>
                          <a:cs typeface="Calibri"/>
                        </a:rPr>
                        <a:t> </a:t>
                      </a:r>
                      <a:r>
                        <a:rPr sz="1800" b="1" spc="-5" dirty="0">
                          <a:solidFill>
                            <a:srgbClr val="FFFFFF"/>
                          </a:solidFill>
                          <a:latin typeface="Calibri"/>
                          <a:cs typeface="Calibri"/>
                        </a:rPr>
                        <a:t>application</a:t>
                      </a:r>
                      <a:r>
                        <a:rPr sz="1800" b="1" spc="-20" dirty="0">
                          <a:solidFill>
                            <a:srgbClr val="FFFFFF"/>
                          </a:solidFill>
                          <a:latin typeface="Calibri"/>
                          <a:cs typeface="Calibri"/>
                        </a:rPr>
                        <a:t> </a:t>
                      </a:r>
                      <a:r>
                        <a:rPr sz="1800" b="1" dirty="0">
                          <a:solidFill>
                            <a:srgbClr val="FFFFFF"/>
                          </a:solidFill>
                          <a:latin typeface="Calibri"/>
                          <a:cs typeface="Calibri"/>
                        </a:rPr>
                        <a:t>has</a:t>
                      </a:r>
                      <a:r>
                        <a:rPr sz="1800" b="1" spc="-30" dirty="0">
                          <a:solidFill>
                            <a:srgbClr val="FFFFFF"/>
                          </a:solidFill>
                          <a:latin typeface="Calibri"/>
                          <a:cs typeface="Calibri"/>
                        </a:rPr>
                        <a:t> </a:t>
                      </a:r>
                      <a:r>
                        <a:rPr sz="1800" b="1" spc="-10" dirty="0">
                          <a:solidFill>
                            <a:srgbClr val="FFFFFF"/>
                          </a:solidFill>
                          <a:latin typeface="Calibri"/>
                          <a:cs typeface="Calibri"/>
                        </a:rPr>
                        <a:t>to </a:t>
                      </a:r>
                      <a:r>
                        <a:rPr sz="1800" b="1" spc="-390" dirty="0">
                          <a:solidFill>
                            <a:srgbClr val="FFFFFF"/>
                          </a:solidFill>
                          <a:latin typeface="Calibri"/>
                          <a:cs typeface="Calibri"/>
                        </a:rPr>
                        <a:t> </a:t>
                      </a:r>
                      <a:r>
                        <a:rPr sz="1800" b="1" dirty="0">
                          <a:solidFill>
                            <a:srgbClr val="FFFFFF"/>
                          </a:solidFill>
                          <a:latin typeface="Calibri"/>
                          <a:cs typeface="Calibri"/>
                        </a:rPr>
                        <a:t>be</a:t>
                      </a:r>
                      <a:r>
                        <a:rPr sz="1800" b="1" spc="-15" dirty="0">
                          <a:solidFill>
                            <a:srgbClr val="FFFFFF"/>
                          </a:solidFill>
                          <a:latin typeface="Calibri"/>
                          <a:cs typeface="Calibri"/>
                        </a:rPr>
                        <a:t> </a:t>
                      </a:r>
                      <a:r>
                        <a:rPr sz="1800" b="1" spc="-5" dirty="0">
                          <a:solidFill>
                            <a:srgbClr val="FFFFFF"/>
                          </a:solidFill>
                          <a:latin typeface="Calibri"/>
                          <a:cs typeface="Calibri"/>
                        </a:rPr>
                        <a:t>made?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558165">
                        <a:lnSpc>
                          <a:spcPct val="100000"/>
                        </a:lnSpc>
                        <a:spcBef>
                          <a:spcPts val="240"/>
                        </a:spcBef>
                      </a:pPr>
                      <a:r>
                        <a:rPr sz="1800" b="1" spc="-5" dirty="0">
                          <a:solidFill>
                            <a:srgbClr val="FFFFFF"/>
                          </a:solidFill>
                          <a:latin typeface="Calibri"/>
                          <a:cs typeface="Calibri"/>
                        </a:rPr>
                        <a:t>The period </a:t>
                      </a:r>
                      <a:r>
                        <a:rPr sz="1800" b="1" spc="-10" dirty="0">
                          <a:solidFill>
                            <a:srgbClr val="FFFFFF"/>
                          </a:solidFill>
                          <a:latin typeface="Calibri"/>
                          <a:cs typeface="Calibri"/>
                        </a:rPr>
                        <a:t>for </a:t>
                      </a:r>
                      <a:r>
                        <a:rPr sz="1800" b="1" dirty="0">
                          <a:solidFill>
                            <a:srgbClr val="FFFFFF"/>
                          </a:solidFill>
                          <a:latin typeface="Calibri"/>
                          <a:cs typeface="Calibri"/>
                        </a:rPr>
                        <a:t>which the </a:t>
                      </a:r>
                      <a:r>
                        <a:rPr sz="1800" b="1" spc="5" dirty="0">
                          <a:solidFill>
                            <a:srgbClr val="FFFFFF"/>
                          </a:solidFill>
                          <a:latin typeface="Calibri"/>
                          <a:cs typeface="Calibri"/>
                        </a:rPr>
                        <a:t> </a:t>
                      </a:r>
                      <a:r>
                        <a:rPr sz="1800" b="1" spc="-10" dirty="0">
                          <a:solidFill>
                            <a:srgbClr val="FFFFFF"/>
                          </a:solidFill>
                          <a:latin typeface="Calibri"/>
                          <a:cs typeface="Calibri"/>
                        </a:rPr>
                        <a:t>approval</a:t>
                      </a:r>
                      <a:r>
                        <a:rPr sz="1800" b="1" spc="-25" dirty="0">
                          <a:solidFill>
                            <a:srgbClr val="FFFFFF"/>
                          </a:solidFill>
                          <a:latin typeface="Calibri"/>
                          <a:cs typeface="Calibri"/>
                        </a:rPr>
                        <a:t> </a:t>
                      </a:r>
                      <a:r>
                        <a:rPr sz="1800" b="1" dirty="0">
                          <a:solidFill>
                            <a:srgbClr val="FFFFFF"/>
                          </a:solidFill>
                          <a:latin typeface="Calibri"/>
                          <a:cs typeface="Calibri"/>
                        </a:rPr>
                        <a:t>is</a:t>
                      </a:r>
                      <a:r>
                        <a:rPr sz="1800" b="1" spc="-40" dirty="0">
                          <a:solidFill>
                            <a:srgbClr val="FFFFFF"/>
                          </a:solidFill>
                          <a:latin typeface="Calibri"/>
                          <a:cs typeface="Calibri"/>
                        </a:rPr>
                        <a:t> </a:t>
                      </a:r>
                      <a:r>
                        <a:rPr sz="1800" b="1" spc="-5" dirty="0">
                          <a:solidFill>
                            <a:srgbClr val="FFFFFF"/>
                          </a:solidFill>
                          <a:latin typeface="Calibri"/>
                          <a:cs typeface="Calibri"/>
                        </a:rPr>
                        <a:t>applicable</a:t>
                      </a:r>
                      <a:r>
                        <a:rPr sz="1800" b="1" spc="-45" dirty="0">
                          <a:solidFill>
                            <a:srgbClr val="FFFFFF"/>
                          </a:solidFill>
                          <a:latin typeface="Calibri"/>
                          <a:cs typeface="Calibri"/>
                        </a:rPr>
                        <a:t> </a:t>
                      </a:r>
                      <a:r>
                        <a:rPr sz="1800" b="1" dirty="0">
                          <a:solidFill>
                            <a:srgbClr val="FFFFFF"/>
                          </a:solidFill>
                          <a:latin typeface="Calibri"/>
                          <a:cs typeface="Calibri"/>
                        </a:rPr>
                        <a:t>and </a:t>
                      </a:r>
                      <a:r>
                        <a:rPr sz="1800" b="1" spc="-395" dirty="0">
                          <a:solidFill>
                            <a:srgbClr val="FFFFFF"/>
                          </a:solidFill>
                          <a:latin typeface="Calibri"/>
                          <a:cs typeface="Calibri"/>
                        </a:rPr>
                        <a:t> </a:t>
                      </a:r>
                      <a:r>
                        <a:rPr sz="1800" b="1" spc="-5" dirty="0">
                          <a:solidFill>
                            <a:srgbClr val="FFFFFF"/>
                          </a:solidFill>
                          <a:latin typeface="Calibri"/>
                          <a:cs typeface="Calibri"/>
                        </a:rPr>
                        <a:t>receipt</a:t>
                      </a:r>
                      <a:r>
                        <a:rPr sz="1800" b="1" spc="-50" dirty="0">
                          <a:solidFill>
                            <a:srgbClr val="FFFFFF"/>
                          </a:solidFill>
                          <a:latin typeface="Calibri"/>
                          <a:cs typeface="Calibri"/>
                        </a:rPr>
                        <a:t> </a:t>
                      </a:r>
                      <a:r>
                        <a:rPr sz="1800" b="1" dirty="0">
                          <a:solidFill>
                            <a:srgbClr val="FFFFFF"/>
                          </a:solidFill>
                          <a:latin typeface="Calibri"/>
                          <a:cs typeface="Calibri"/>
                        </a:rPr>
                        <a:t>of</a:t>
                      </a:r>
                      <a:r>
                        <a:rPr sz="1800" b="1" spc="5" dirty="0">
                          <a:solidFill>
                            <a:srgbClr val="FFFFFF"/>
                          </a:solidFill>
                          <a:latin typeface="Calibri"/>
                          <a:cs typeface="Calibri"/>
                        </a:rPr>
                        <a:t> </a:t>
                      </a:r>
                      <a:r>
                        <a:rPr sz="1800" b="1" spc="-5" dirty="0">
                          <a:solidFill>
                            <a:srgbClr val="FFFFFF"/>
                          </a:solidFill>
                          <a:latin typeface="Calibri"/>
                          <a:cs typeface="Calibri"/>
                        </a:rPr>
                        <a:t>final</a:t>
                      </a:r>
                      <a:r>
                        <a:rPr sz="1800" b="1" spc="-25"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2641599">
                <a:tc>
                  <a:txBody>
                    <a:bodyPr/>
                    <a:lstStyle/>
                    <a:p>
                      <a:pPr marL="90805" marR="83185" algn="just">
                        <a:lnSpc>
                          <a:spcPct val="100000"/>
                        </a:lnSpc>
                        <a:spcBef>
                          <a:spcPts val="240"/>
                        </a:spcBef>
                      </a:pPr>
                      <a:r>
                        <a:rPr sz="1800" spc="-5" dirty="0">
                          <a:latin typeface="Calibri"/>
                          <a:cs typeface="Calibri"/>
                        </a:rPr>
                        <a:t>(iii)</a:t>
                      </a:r>
                      <a:r>
                        <a:rPr sz="1800" dirty="0">
                          <a:latin typeface="Calibri"/>
                          <a:cs typeface="Calibri"/>
                        </a:rPr>
                        <a:t> </a:t>
                      </a:r>
                      <a:r>
                        <a:rPr sz="1800" spc="-5" dirty="0">
                          <a:latin typeface="Calibri"/>
                          <a:cs typeface="Calibri"/>
                        </a:rPr>
                        <a:t>New</a:t>
                      </a:r>
                      <a:r>
                        <a:rPr sz="1800" dirty="0">
                          <a:latin typeface="Calibri"/>
                          <a:cs typeface="Calibri"/>
                        </a:rPr>
                        <a:t> </a:t>
                      </a:r>
                      <a:r>
                        <a:rPr sz="1800" spc="-25" dirty="0">
                          <a:latin typeface="Calibri"/>
                          <a:cs typeface="Calibri"/>
                        </a:rPr>
                        <a:t>Trusts </a:t>
                      </a:r>
                      <a:r>
                        <a:rPr sz="1800" spc="-20" dirty="0">
                          <a:latin typeface="Calibri"/>
                          <a:cs typeface="Calibri"/>
                        </a:rPr>
                        <a:t> </a:t>
                      </a:r>
                      <a:r>
                        <a:rPr sz="1800" spc="-10" dirty="0">
                          <a:latin typeface="Calibri"/>
                          <a:cs typeface="Calibri"/>
                        </a:rPr>
                        <a:t>provisionally</a:t>
                      </a:r>
                      <a:r>
                        <a:rPr sz="1800" spc="-5" dirty="0">
                          <a:latin typeface="Calibri"/>
                          <a:cs typeface="Calibri"/>
                        </a:rPr>
                        <a:t> </a:t>
                      </a:r>
                      <a:r>
                        <a:rPr sz="1800" spc="-10" dirty="0">
                          <a:latin typeface="Calibri"/>
                          <a:cs typeface="Calibri"/>
                        </a:rPr>
                        <a:t>approved </a:t>
                      </a:r>
                      <a:r>
                        <a:rPr sz="1800" spc="-395" dirty="0">
                          <a:latin typeface="Calibri"/>
                          <a:cs typeface="Calibri"/>
                        </a:rPr>
                        <a:t> </a:t>
                      </a:r>
                      <a:r>
                        <a:rPr sz="1800" dirty="0">
                          <a:latin typeface="Calibri"/>
                          <a:cs typeface="Calibri"/>
                        </a:rPr>
                        <a:t>under</a:t>
                      </a:r>
                      <a:r>
                        <a:rPr sz="1800" spc="5" dirty="0">
                          <a:latin typeface="Calibri"/>
                          <a:cs typeface="Calibri"/>
                        </a:rPr>
                        <a:t> </a:t>
                      </a:r>
                      <a:r>
                        <a:rPr sz="1800" spc="-5" dirty="0">
                          <a:latin typeface="Calibri"/>
                          <a:cs typeface="Calibri"/>
                        </a:rPr>
                        <a:t>80G</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84455" algn="just">
                        <a:lnSpc>
                          <a:spcPct val="100000"/>
                        </a:lnSpc>
                        <a:spcBef>
                          <a:spcPts val="240"/>
                        </a:spcBef>
                      </a:pPr>
                      <a:r>
                        <a:rPr sz="1800" spc="-15" dirty="0">
                          <a:latin typeface="Calibri"/>
                          <a:cs typeface="Calibri"/>
                        </a:rPr>
                        <a:t>Atleast </a:t>
                      </a:r>
                      <a:r>
                        <a:rPr sz="1800" dirty="0">
                          <a:latin typeface="Calibri"/>
                          <a:cs typeface="Calibri"/>
                        </a:rPr>
                        <a:t>6 </a:t>
                      </a:r>
                      <a:r>
                        <a:rPr sz="1800" spc="-5" dirty="0">
                          <a:latin typeface="Calibri"/>
                          <a:cs typeface="Calibri"/>
                        </a:rPr>
                        <a:t>months prior </a:t>
                      </a:r>
                      <a:r>
                        <a:rPr sz="1800" spc="-10" dirty="0">
                          <a:latin typeface="Calibri"/>
                          <a:cs typeface="Calibri"/>
                        </a:rPr>
                        <a:t>to </a:t>
                      </a:r>
                      <a:r>
                        <a:rPr sz="1800" dirty="0">
                          <a:latin typeface="Calibri"/>
                          <a:cs typeface="Calibri"/>
                        </a:rPr>
                        <a:t>the </a:t>
                      </a:r>
                      <a:r>
                        <a:rPr sz="1800" spc="5" dirty="0">
                          <a:latin typeface="Calibri"/>
                          <a:cs typeface="Calibri"/>
                        </a:rPr>
                        <a:t> </a:t>
                      </a:r>
                      <a:r>
                        <a:rPr sz="1800" spc="-10" dirty="0">
                          <a:latin typeface="Calibri"/>
                          <a:cs typeface="Calibri"/>
                        </a:rPr>
                        <a:t>expiry</a:t>
                      </a:r>
                      <a:r>
                        <a:rPr sz="1800" spc="-5" dirty="0">
                          <a:latin typeface="Calibri"/>
                          <a:cs typeface="Calibri"/>
                        </a:rPr>
                        <a:t> of</a:t>
                      </a:r>
                      <a:r>
                        <a:rPr sz="1800" dirty="0">
                          <a:latin typeface="Calibri"/>
                          <a:cs typeface="Calibri"/>
                        </a:rPr>
                        <a:t> the</a:t>
                      </a:r>
                      <a:r>
                        <a:rPr sz="1800" spc="409" dirty="0">
                          <a:latin typeface="Calibri"/>
                          <a:cs typeface="Calibri"/>
                        </a:rPr>
                        <a:t> </a:t>
                      </a:r>
                      <a:r>
                        <a:rPr sz="1800" spc="-10" dirty="0">
                          <a:latin typeface="Calibri"/>
                          <a:cs typeface="Calibri"/>
                        </a:rPr>
                        <a:t>provisional </a:t>
                      </a:r>
                      <a:r>
                        <a:rPr sz="1800" spc="-395" dirty="0">
                          <a:latin typeface="Calibri"/>
                          <a:cs typeface="Calibri"/>
                        </a:rPr>
                        <a:t> </a:t>
                      </a:r>
                      <a:r>
                        <a:rPr sz="1800" spc="-5" dirty="0">
                          <a:latin typeface="Calibri"/>
                          <a:cs typeface="Calibri"/>
                        </a:rPr>
                        <a:t>period </a:t>
                      </a:r>
                      <a:r>
                        <a:rPr sz="1800" spc="-15" dirty="0">
                          <a:latin typeface="Calibri"/>
                          <a:cs typeface="Calibri"/>
                        </a:rPr>
                        <a:t>for </a:t>
                      </a:r>
                      <a:r>
                        <a:rPr sz="1800" spc="-5" dirty="0">
                          <a:latin typeface="Calibri"/>
                          <a:cs typeface="Calibri"/>
                        </a:rPr>
                        <a:t>which </a:t>
                      </a:r>
                      <a:r>
                        <a:rPr sz="1800" spc="-10" dirty="0">
                          <a:latin typeface="Calibri"/>
                          <a:cs typeface="Calibri"/>
                        </a:rPr>
                        <a:t>approval was </a:t>
                      </a:r>
                      <a:r>
                        <a:rPr sz="1800" spc="-5" dirty="0">
                          <a:latin typeface="Calibri"/>
                          <a:cs typeface="Calibri"/>
                        </a:rPr>
                        <a:t> originally </a:t>
                      </a:r>
                      <a:r>
                        <a:rPr sz="1800" spc="-10" dirty="0">
                          <a:latin typeface="Calibri"/>
                          <a:cs typeface="Calibri"/>
                        </a:rPr>
                        <a:t>granted </a:t>
                      </a:r>
                      <a:r>
                        <a:rPr sz="1800" spc="-5" dirty="0">
                          <a:latin typeface="Calibri"/>
                          <a:cs typeface="Calibri"/>
                        </a:rPr>
                        <a:t>or within </a:t>
                      </a:r>
                      <a:r>
                        <a:rPr sz="1800" dirty="0">
                          <a:latin typeface="Calibri"/>
                          <a:cs typeface="Calibri"/>
                        </a:rPr>
                        <a:t>6 </a:t>
                      </a:r>
                      <a:r>
                        <a:rPr sz="1800" spc="5" dirty="0">
                          <a:latin typeface="Calibri"/>
                          <a:cs typeface="Calibri"/>
                        </a:rPr>
                        <a:t> </a:t>
                      </a:r>
                      <a:r>
                        <a:rPr sz="1800" spc="-5" dirty="0">
                          <a:latin typeface="Calibri"/>
                          <a:cs typeface="Calibri"/>
                        </a:rPr>
                        <a:t>months of </a:t>
                      </a:r>
                      <a:r>
                        <a:rPr sz="1800" spc="-10" dirty="0">
                          <a:latin typeface="Calibri"/>
                          <a:cs typeface="Calibri"/>
                        </a:rPr>
                        <a:t>commencement </a:t>
                      </a:r>
                      <a:r>
                        <a:rPr sz="1800" spc="-5" dirty="0">
                          <a:latin typeface="Calibri"/>
                          <a:cs typeface="Calibri"/>
                        </a:rPr>
                        <a:t>of </a:t>
                      </a:r>
                      <a:r>
                        <a:rPr sz="1800" dirty="0">
                          <a:latin typeface="Calibri"/>
                          <a:cs typeface="Calibri"/>
                        </a:rPr>
                        <a:t> </a:t>
                      </a:r>
                      <a:r>
                        <a:rPr sz="1800" spc="-5" dirty="0">
                          <a:latin typeface="Calibri"/>
                          <a:cs typeface="Calibri"/>
                        </a:rPr>
                        <a:t>its</a:t>
                      </a:r>
                      <a:r>
                        <a:rPr sz="1800" dirty="0">
                          <a:latin typeface="Calibri"/>
                          <a:cs typeface="Calibri"/>
                        </a:rPr>
                        <a:t> </a:t>
                      </a:r>
                      <a:r>
                        <a:rPr sz="1800" spc="-5" dirty="0">
                          <a:latin typeface="Calibri"/>
                          <a:cs typeface="Calibri"/>
                        </a:rPr>
                        <a:t>activities,</a:t>
                      </a:r>
                      <a:r>
                        <a:rPr sz="1800" dirty="0">
                          <a:latin typeface="Calibri"/>
                          <a:cs typeface="Calibri"/>
                        </a:rPr>
                        <a:t> </a:t>
                      </a:r>
                      <a:r>
                        <a:rPr sz="1800" spc="-5" dirty="0">
                          <a:latin typeface="Calibri"/>
                          <a:cs typeface="Calibri"/>
                        </a:rPr>
                        <a:t>whichever</a:t>
                      </a:r>
                      <a:r>
                        <a:rPr sz="1800" dirty="0">
                          <a:latin typeface="Calibri"/>
                          <a:cs typeface="Calibri"/>
                        </a:rPr>
                        <a:t> </a:t>
                      </a:r>
                      <a:r>
                        <a:rPr sz="1800" spc="-10" dirty="0">
                          <a:latin typeface="Calibri"/>
                          <a:cs typeface="Calibri"/>
                        </a:rPr>
                        <a:t>is </a:t>
                      </a:r>
                      <a:r>
                        <a:rPr sz="1800" spc="-395" dirty="0">
                          <a:latin typeface="Calibri"/>
                          <a:cs typeface="Calibri"/>
                        </a:rPr>
                        <a:t> </a:t>
                      </a:r>
                      <a:r>
                        <a:rPr sz="1800" spc="-25" dirty="0">
                          <a:latin typeface="Calibri"/>
                          <a:cs typeface="Calibri"/>
                        </a:rPr>
                        <a:t>earlier.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marR="81280">
                        <a:lnSpc>
                          <a:spcPct val="100000"/>
                        </a:lnSpc>
                        <a:spcBef>
                          <a:spcPts val="240"/>
                        </a:spcBef>
                        <a:buFont typeface="Calibri"/>
                        <a:buAutoNum type="alphaLcPeriod"/>
                        <a:tabLst>
                          <a:tab pos="312420" algn="l"/>
                          <a:tab pos="934719" algn="l"/>
                          <a:tab pos="2009775" algn="l"/>
                          <a:tab pos="2872105" algn="l"/>
                        </a:tabLst>
                      </a:pPr>
                      <a:r>
                        <a:rPr sz="1800" b="1" spc="-10" dirty="0">
                          <a:latin typeface="Calibri"/>
                          <a:cs typeface="Calibri"/>
                        </a:rPr>
                        <a:t>Pass </a:t>
                      </a:r>
                      <a:r>
                        <a:rPr sz="1800" b="1" spc="-5" dirty="0">
                          <a:latin typeface="Calibri"/>
                          <a:cs typeface="Calibri"/>
                        </a:rPr>
                        <a:t>an </a:t>
                      </a:r>
                      <a:r>
                        <a:rPr sz="1800" b="1" spc="-10" dirty="0">
                          <a:latin typeface="Calibri"/>
                          <a:cs typeface="Calibri"/>
                        </a:rPr>
                        <a:t>Order </a:t>
                      </a:r>
                      <a:r>
                        <a:rPr sz="1800" spc="-15" dirty="0">
                          <a:latin typeface="Calibri"/>
                          <a:cs typeface="Calibri"/>
                        </a:rPr>
                        <a:t>for </a:t>
                      </a:r>
                      <a:r>
                        <a:rPr sz="1800" dirty="0">
                          <a:latin typeface="Calibri"/>
                          <a:cs typeface="Calibri"/>
                        </a:rPr>
                        <a:t>5 </a:t>
                      </a:r>
                      <a:r>
                        <a:rPr sz="1800" spc="-15" dirty="0">
                          <a:latin typeface="Calibri"/>
                          <a:cs typeface="Calibri"/>
                        </a:rPr>
                        <a:t>years </a:t>
                      </a:r>
                      <a:r>
                        <a:rPr sz="1800" spc="-10" dirty="0">
                          <a:latin typeface="Calibri"/>
                          <a:cs typeface="Calibri"/>
                        </a:rPr>
                        <a:t> </a:t>
                      </a:r>
                      <a:r>
                        <a:rPr sz="1800" spc="-5" dirty="0">
                          <a:latin typeface="Calibri"/>
                          <a:cs typeface="Calibri"/>
                        </a:rPr>
                        <a:t>(Af</a:t>
                      </a:r>
                      <a:r>
                        <a:rPr sz="1800" spc="-30" dirty="0">
                          <a:latin typeface="Calibri"/>
                          <a:cs typeface="Calibri"/>
                        </a:rPr>
                        <a:t>t</a:t>
                      </a:r>
                      <a:r>
                        <a:rPr sz="1800" dirty="0">
                          <a:latin typeface="Calibri"/>
                          <a:cs typeface="Calibri"/>
                        </a:rPr>
                        <a:t>er	mee</a:t>
                      </a:r>
                      <a:r>
                        <a:rPr sz="1800" spc="-10" dirty="0">
                          <a:latin typeface="Calibri"/>
                          <a:cs typeface="Calibri"/>
                        </a:rPr>
                        <a:t>t</a:t>
                      </a:r>
                      <a:r>
                        <a:rPr sz="1800" dirty="0">
                          <a:latin typeface="Calibri"/>
                          <a:cs typeface="Calibri"/>
                        </a:rPr>
                        <a:t>i</a:t>
                      </a:r>
                      <a:r>
                        <a:rPr sz="1800" spc="10" dirty="0">
                          <a:latin typeface="Calibri"/>
                          <a:cs typeface="Calibri"/>
                        </a:rPr>
                        <a:t>n</a:t>
                      </a:r>
                      <a:r>
                        <a:rPr sz="1800" dirty="0">
                          <a:latin typeface="Calibri"/>
                          <a:cs typeface="Calibri"/>
                        </a:rPr>
                        <a:t>g	</a:t>
                      </a:r>
                      <a:r>
                        <a:rPr sz="1800" spc="-160" dirty="0">
                          <a:latin typeface="Calibri"/>
                          <a:cs typeface="Calibri"/>
                        </a:rPr>
                        <a:t>T</a:t>
                      </a:r>
                      <a:r>
                        <a:rPr sz="1800" dirty="0">
                          <a:latin typeface="Calibri"/>
                          <a:cs typeface="Calibri"/>
                        </a:rPr>
                        <a:t>erms	&amp;  </a:t>
                      </a:r>
                      <a:r>
                        <a:rPr sz="1800" spc="-5" dirty="0">
                          <a:latin typeface="Calibri"/>
                          <a:cs typeface="Calibri"/>
                        </a:rPr>
                        <a:t>Conditions</a:t>
                      </a:r>
                      <a:r>
                        <a:rPr sz="1800" spc="10" dirty="0">
                          <a:latin typeface="Calibri"/>
                          <a:cs typeface="Calibri"/>
                        </a:rPr>
                        <a:t> </a:t>
                      </a:r>
                      <a:r>
                        <a:rPr sz="1800" spc="-5" dirty="0">
                          <a:latin typeface="Calibri"/>
                          <a:cs typeface="Calibri"/>
                        </a:rPr>
                        <a:t>specified</a:t>
                      </a:r>
                      <a:r>
                        <a:rPr sz="1800" spc="25" dirty="0">
                          <a:latin typeface="Calibri"/>
                          <a:cs typeface="Calibri"/>
                        </a:rPr>
                        <a:t> </a:t>
                      </a:r>
                      <a:r>
                        <a:rPr sz="1800" spc="-10" dirty="0">
                          <a:latin typeface="Calibri"/>
                          <a:cs typeface="Calibri"/>
                        </a:rPr>
                        <a:t>later)</a:t>
                      </a:r>
                      <a:endParaRPr sz="1800">
                        <a:latin typeface="Calibri"/>
                        <a:cs typeface="Calibri"/>
                      </a:endParaRPr>
                    </a:p>
                    <a:p>
                      <a:pPr marL="92075" marR="83820" algn="just">
                        <a:lnSpc>
                          <a:spcPct val="100000"/>
                        </a:lnSpc>
                        <a:buFont typeface="Calibri"/>
                        <a:buAutoNum type="alphaLcPeriod"/>
                        <a:tabLst>
                          <a:tab pos="322580" algn="l"/>
                        </a:tabLst>
                      </a:pP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6 </a:t>
                      </a:r>
                      <a:r>
                        <a:rPr sz="1800" spc="-395" dirty="0">
                          <a:latin typeface="Calibri"/>
                          <a:cs typeface="Calibri"/>
                        </a:rPr>
                        <a:t> </a:t>
                      </a:r>
                      <a:r>
                        <a:rPr sz="1800" spc="-5" dirty="0">
                          <a:latin typeface="Calibri"/>
                          <a:cs typeface="Calibri"/>
                        </a:rPr>
                        <a:t>months</a:t>
                      </a:r>
                      <a:r>
                        <a:rPr sz="1800" dirty="0">
                          <a:latin typeface="Calibri"/>
                          <a:cs typeface="Calibri"/>
                        </a:rPr>
                        <a:t> </a:t>
                      </a:r>
                      <a:r>
                        <a:rPr sz="1800" spc="-10" dirty="0">
                          <a:latin typeface="Calibri"/>
                          <a:cs typeface="Calibri"/>
                        </a:rPr>
                        <a:t>from</a:t>
                      </a:r>
                      <a:r>
                        <a:rPr sz="1800" spc="-5" dirty="0">
                          <a:latin typeface="Calibri"/>
                          <a:cs typeface="Calibri"/>
                        </a:rPr>
                        <a:t> </a:t>
                      </a:r>
                      <a:r>
                        <a:rPr sz="1800" spc="-1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 </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application</a:t>
                      </a:r>
                      <a:r>
                        <a:rPr sz="1800" dirty="0">
                          <a:latin typeface="Calibri"/>
                          <a:cs typeface="Calibri"/>
                        </a:rPr>
                        <a:t> </a:t>
                      </a:r>
                      <a:r>
                        <a:rPr sz="1800" spc="-10" dirty="0">
                          <a:latin typeface="Calibri"/>
                          <a:cs typeface="Calibri"/>
                        </a:rPr>
                        <a:t>is </a:t>
                      </a:r>
                      <a:r>
                        <a:rPr sz="1800" spc="-395" dirty="0">
                          <a:latin typeface="Calibri"/>
                          <a:cs typeface="Calibri"/>
                        </a:rPr>
                        <a:t> </a:t>
                      </a:r>
                      <a:r>
                        <a:rPr sz="1800" dirty="0">
                          <a:latin typeface="Calibri"/>
                          <a:cs typeface="Calibri"/>
                        </a:rPr>
                        <a:t>made</a:t>
                      </a:r>
                      <a:r>
                        <a:rPr sz="1800" spc="5" dirty="0">
                          <a:latin typeface="Calibri"/>
                          <a:cs typeface="Calibri"/>
                        </a:rPr>
                        <a:t> </a:t>
                      </a:r>
                      <a:r>
                        <a:rPr sz="1800" spc="-5" dirty="0">
                          <a:latin typeface="Calibri"/>
                          <a:cs typeface="Calibri"/>
                        </a:rPr>
                        <a:t>or</a:t>
                      </a:r>
                      <a:r>
                        <a:rPr sz="1800" dirty="0">
                          <a:latin typeface="Calibri"/>
                          <a:cs typeface="Calibri"/>
                        </a:rPr>
                        <a:t> 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of </a:t>
                      </a:r>
                      <a:r>
                        <a:rPr sz="1800" dirty="0">
                          <a:latin typeface="Calibri"/>
                          <a:cs typeface="Calibri"/>
                        </a:rPr>
                        <a:t> </a:t>
                      </a:r>
                      <a:r>
                        <a:rPr sz="1800" spc="-10" dirty="0">
                          <a:latin typeface="Calibri"/>
                          <a:cs typeface="Calibri"/>
                        </a:rPr>
                        <a:t>commencement</a:t>
                      </a:r>
                      <a:r>
                        <a:rPr sz="1800" spc="-5" dirty="0">
                          <a:latin typeface="Calibri"/>
                          <a:cs typeface="Calibri"/>
                        </a:rPr>
                        <a:t> of</a:t>
                      </a:r>
                      <a:r>
                        <a:rPr sz="1800" spc="400" dirty="0">
                          <a:latin typeface="Calibri"/>
                          <a:cs typeface="Calibri"/>
                        </a:rPr>
                        <a:t> </a:t>
                      </a:r>
                      <a:r>
                        <a:rPr sz="1800" spc="-5" dirty="0">
                          <a:latin typeface="Calibri"/>
                          <a:cs typeface="Calibri"/>
                        </a:rPr>
                        <a:t>its </a:t>
                      </a:r>
                      <a:r>
                        <a:rPr sz="1800" spc="-395" dirty="0">
                          <a:latin typeface="Calibri"/>
                          <a:cs typeface="Calibri"/>
                        </a:rPr>
                        <a:t> </a:t>
                      </a:r>
                      <a:r>
                        <a:rPr sz="1800" spc="-5" dirty="0">
                          <a:latin typeface="Calibri"/>
                          <a:cs typeface="Calibri"/>
                        </a:rPr>
                        <a:t>activities,</a:t>
                      </a:r>
                      <a:r>
                        <a:rPr sz="1800" spc="-10" dirty="0">
                          <a:latin typeface="Calibri"/>
                          <a:cs typeface="Calibri"/>
                        </a:rPr>
                        <a:t> </a:t>
                      </a:r>
                      <a:r>
                        <a:rPr sz="1800" spc="-5" dirty="0">
                          <a:latin typeface="Calibri"/>
                          <a:cs typeface="Calibri"/>
                        </a:rPr>
                        <a:t>whichever</a:t>
                      </a:r>
                      <a:r>
                        <a:rPr sz="1800" spc="15" dirty="0">
                          <a:latin typeface="Calibri"/>
                          <a:cs typeface="Calibri"/>
                        </a:rPr>
                        <a:t> </a:t>
                      </a:r>
                      <a:r>
                        <a:rPr sz="1800" spc="-5" dirty="0">
                          <a:latin typeface="Calibri"/>
                          <a:cs typeface="Calibri"/>
                        </a:rPr>
                        <a:t>is </a:t>
                      </a:r>
                      <a:r>
                        <a:rPr sz="1800" spc="-25" dirty="0">
                          <a:latin typeface="Calibri"/>
                          <a:cs typeface="Calibri"/>
                        </a:rPr>
                        <a:t>earlier.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358517">
                <a:tc>
                  <a:txBody>
                    <a:bodyPr/>
                    <a:lstStyle/>
                    <a:p>
                      <a:pPr marL="90805" marR="84455" algn="just">
                        <a:lnSpc>
                          <a:spcPct val="100000"/>
                        </a:lnSpc>
                        <a:spcBef>
                          <a:spcPts val="245"/>
                        </a:spcBef>
                        <a:tabLst>
                          <a:tab pos="1932305" algn="l"/>
                        </a:tabLst>
                      </a:pPr>
                      <a:r>
                        <a:rPr sz="1800" spc="-5" dirty="0">
                          <a:latin typeface="Calibri"/>
                          <a:cs typeface="Calibri"/>
                        </a:rPr>
                        <a:t>(iv)</a:t>
                      </a:r>
                      <a:r>
                        <a:rPr sz="1800" dirty="0">
                          <a:latin typeface="Calibri"/>
                          <a:cs typeface="Calibri"/>
                        </a:rPr>
                        <a:t> In</a:t>
                      </a:r>
                      <a:r>
                        <a:rPr sz="1800" spc="5" dirty="0">
                          <a:latin typeface="Calibri"/>
                          <a:cs typeface="Calibri"/>
                        </a:rPr>
                        <a:t> </a:t>
                      </a:r>
                      <a:r>
                        <a:rPr sz="1800" spc="-15" dirty="0">
                          <a:latin typeface="Calibri"/>
                          <a:cs typeface="Calibri"/>
                        </a:rPr>
                        <a:t>any</a:t>
                      </a:r>
                      <a:r>
                        <a:rPr sz="1800" spc="-10" dirty="0">
                          <a:latin typeface="Calibri"/>
                          <a:cs typeface="Calibri"/>
                        </a:rPr>
                        <a:t> </a:t>
                      </a:r>
                      <a:r>
                        <a:rPr sz="1800" dirty="0">
                          <a:latin typeface="Calibri"/>
                          <a:cs typeface="Calibri"/>
                        </a:rPr>
                        <a:t>other</a:t>
                      </a:r>
                      <a:r>
                        <a:rPr sz="1800" spc="5" dirty="0">
                          <a:latin typeface="Calibri"/>
                          <a:cs typeface="Calibri"/>
                        </a:rPr>
                        <a:t> </a:t>
                      </a:r>
                      <a:r>
                        <a:rPr sz="1800" spc="-5" dirty="0">
                          <a:latin typeface="Calibri"/>
                          <a:cs typeface="Calibri"/>
                        </a:rPr>
                        <a:t>case </a:t>
                      </a:r>
                      <a:r>
                        <a:rPr sz="1800" dirty="0">
                          <a:latin typeface="Calibri"/>
                          <a:cs typeface="Calibri"/>
                        </a:rPr>
                        <a:t> </a:t>
                      </a:r>
                      <a:r>
                        <a:rPr sz="1800" spc="-5" dirty="0">
                          <a:latin typeface="Calibri"/>
                          <a:cs typeface="Calibri"/>
                        </a:rPr>
                        <a:t>(In</a:t>
                      </a:r>
                      <a:r>
                        <a:rPr sz="1800" spc="-10" dirty="0">
                          <a:latin typeface="Calibri"/>
                          <a:cs typeface="Calibri"/>
                        </a:rPr>
                        <a:t>c</a:t>
                      </a:r>
                      <a:r>
                        <a:rPr sz="1800" dirty="0">
                          <a:latin typeface="Calibri"/>
                          <a:cs typeface="Calibri"/>
                        </a:rPr>
                        <a:t>l</a:t>
                      </a:r>
                      <a:r>
                        <a:rPr sz="1800" spc="-5" dirty="0">
                          <a:latin typeface="Calibri"/>
                          <a:cs typeface="Calibri"/>
                        </a:rPr>
                        <a:t>u</a:t>
                      </a:r>
                      <a:r>
                        <a:rPr sz="1800" dirty="0">
                          <a:latin typeface="Calibri"/>
                          <a:cs typeface="Calibri"/>
                        </a:rPr>
                        <a:t>des	N</a:t>
                      </a:r>
                      <a:r>
                        <a:rPr sz="1800" spc="-10" dirty="0">
                          <a:latin typeface="Calibri"/>
                          <a:cs typeface="Calibri"/>
                        </a:rPr>
                        <a:t>e</a:t>
                      </a:r>
                      <a:r>
                        <a:rPr sz="1800" dirty="0">
                          <a:latin typeface="Calibri"/>
                          <a:cs typeface="Calibri"/>
                        </a:rPr>
                        <a:t>w  </a:t>
                      </a:r>
                      <a:r>
                        <a:rPr sz="1800" spc="-10" dirty="0">
                          <a:latin typeface="Calibri"/>
                          <a:cs typeface="Calibri"/>
                        </a:rPr>
                        <a:t>Approvals</a:t>
                      </a:r>
                      <a:r>
                        <a:rPr sz="1800" spc="-5" dirty="0">
                          <a:latin typeface="Calibri"/>
                          <a:cs typeface="Calibri"/>
                        </a:rPr>
                        <a:t> </a:t>
                      </a:r>
                      <a:r>
                        <a:rPr sz="1800" dirty="0">
                          <a:latin typeface="Calibri"/>
                          <a:cs typeface="Calibri"/>
                        </a:rPr>
                        <a:t>and </a:t>
                      </a:r>
                      <a:r>
                        <a:rPr sz="1800" spc="-5" dirty="0">
                          <a:latin typeface="Calibri"/>
                          <a:cs typeface="Calibri"/>
                        </a:rPr>
                        <a:t>pending </a:t>
                      </a:r>
                      <a:r>
                        <a:rPr sz="1800" spc="-395" dirty="0">
                          <a:latin typeface="Calibri"/>
                          <a:cs typeface="Calibri"/>
                        </a:rPr>
                        <a:t> </a:t>
                      </a:r>
                      <a:r>
                        <a:rPr sz="1800" spc="-10" dirty="0">
                          <a:latin typeface="Calibri"/>
                          <a:cs typeface="Calibri"/>
                        </a:rPr>
                        <a:t>approvals </a:t>
                      </a:r>
                      <a:r>
                        <a:rPr sz="1800" spc="-5" dirty="0">
                          <a:latin typeface="Calibri"/>
                          <a:cs typeface="Calibri"/>
                        </a:rPr>
                        <a:t>of old 80G </a:t>
                      </a:r>
                      <a:r>
                        <a:rPr sz="1800" spc="-15" dirty="0">
                          <a:latin typeface="Calibri"/>
                          <a:cs typeface="Calibri"/>
                        </a:rPr>
                        <a:t>for </a:t>
                      </a:r>
                      <a:r>
                        <a:rPr sz="1800" spc="-395" dirty="0">
                          <a:latin typeface="Calibri"/>
                          <a:cs typeface="Calibri"/>
                        </a:rPr>
                        <a:t> </a:t>
                      </a:r>
                      <a:r>
                        <a:rPr sz="1800" spc="-5" dirty="0">
                          <a:latin typeface="Calibri"/>
                          <a:cs typeface="Calibri"/>
                        </a:rPr>
                        <a:t>final</a:t>
                      </a:r>
                      <a:r>
                        <a:rPr sz="1800" spc="10" dirty="0">
                          <a:latin typeface="Calibri"/>
                          <a:cs typeface="Calibri"/>
                        </a:rPr>
                        <a:t> </a:t>
                      </a:r>
                      <a:r>
                        <a:rPr sz="1800" spc="-10" dirty="0">
                          <a:latin typeface="Calibri"/>
                          <a:cs typeface="Calibri"/>
                        </a:rPr>
                        <a:t>order</a:t>
                      </a:r>
                      <a:r>
                        <a:rPr sz="1800" spc="5" dirty="0">
                          <a:latin typeface="Calibri"/>
                          <a:cs typeface="Calibri"/>
                        </a:rPr>
                        <a:t> </a:t>
                      </a:r>
                      <a:r>
                        <a:rPr sz="1800" dirty="0">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84455" algn="just">
                        <a:lnSpc>
                          <a:spcPct val="100000"/>
                        </a:lnSpc>
                        <a:spcBef>
                          <a:spcPts val="245"/>
                        </a:spcBef>
                      </a:pPr>
                      <a:r>
                        <a:rPr sz="1800" spc="-5" dirty="0">
                          <a:latin typeface="Calibri"/>
                          <a:cs typeface="Calibri"/>
                        </a:rPr>
                        <a:t>One</a:t>
                      </a:r>
                      <a:r>
                        <a:rPr sz="1800" dirty="0">
                          <a:latin typeface="Calibri"/>
                          <a:cs typeface="Calibri"/>
                        </a:rPr>
                        <a:t> </a:t>
                      </a:r>
                      <a:r>
                        <a:rPr sz="1800" spc="-5" dirty="0">
                          <a:latin typeface="Calibri"/>
                          <a:cs typeface="Calibri"/>
                        </a:rPr>
                        <a:t>month</a:t>
                      </a:r>
                      <a:r>
                        <a:rPr sz="1800" dirty="0">
                          <a:latin typeface="Calibri"/>
                          <a:cs typeface="Calibri"/>
                        </a:rPr>
                        <a:t> PRIOR</a:t>
                      </a:r>
                      <a:r>
                        <a:rPr sz="1800" spc="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 </a:t>
                      </a:r>
                      <a:r>
                        <a:rPr sz="1800" spc="5" dirty="0">
                          <a:latin typeface="Calibri"/>
                          <a:cs typeface="Calibri"/>
                        </a:rPr>
                        <a:t> </a:t>
                      </a:r>
                      <a:r>
                        <a:rPr sz="1800" spc="-10" dirty="0">
                          <a:latin typeface="Calibri"/>
                          <a:cs typeface="Calibri"/>
                        </a:rPr>
                        <a:t>commencement</a:t>
                      </a:r>
                      <a:r>
                        <a:rPr sz="1800" spc="-5" dirty="0">
                          <a:latin typeface="Calibri"/>
                          <a:cs typeface="Calibri"/>
                        </a:rPr>
                        <a:t> of</a:t>
                      </a:r>
                      <a:r>
                        <a:rPr sz="1800" dirty="0">
                          <a:latin typeface="Calibri"/>
                          <a:cs typeface="Calibri"/>
                        </a:rPr>
                        <a:t> the</a:t>
                      </a:r>
                      <a:r>
                        <a:rPr sz="1800" spc="5" dirty="0">
                          <a:latin typeface="Calibri"/>
                          <a:cs typeface="Calibri"/>
                        </a:rPr>
                        <a:t> </a:t>
                      </a:r>
                      <a:r>
                        <a:rPr sz="1800" spc="-155" dirty="0">
                          <a:latin typeface="Calibri"/>
                          <a:cs typeface="Calibri"/>
                        </a:rPr>
                        <a:t>P.Y. </a:t>
                      </a:r>
                      <a:r>
                        <a:rPr sz="1800" spc="-150" dirty="0">
                          <a:latin typeface="Calibri"/>
                          <a:cs typeface="Calibri"/>
                        </a:rPr>
                        <a:t> </a:t>
                      </a:r>
                      <a:r>
                        <a:rPr sz="1800" spc="-10" dirty="0">
                          <a:latin typeface="Calibri"/>
                          <a:cs typeface="Calibri"/>
                        </a:rPr>
                        <a:t>(relevant</a:t>
                      </a:r>
                      <a:r>
                        <a:rPr sz="1800" spc="-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5" dirty="0">
                          <a:latin typeface="Calibri"/>
                          <a:cs typeface="Calibri"/>
                        </a:rPr>
                        <a:t> </a:t>
                      </a:r>
                      <a:r>
                        <a:rPr sz="1800" spc="-75" dirty="0">
                          <a:latin typeface="Calibri"/>
                          <a:cs typeface="Calibri"/>
                        </a:rPr>
                        <a:t>A.Y.)</a:t>
                      </a:r>
                      <a:r>
                        <a:rPr sz="1800" spc="-70" dirty="0">
                          <a:latin typeface="Calibri"/>
                          <a:cs typeface="Calibri"/>
                        </a:rPr>
                        <a:t> </a:t>
                      </a:r>
                      <a:r>
                        <a:rPr sz="1800" spc="-15" dirty="0">
                          <a:latin typeface="Calibri"/>
                          <a:cs typeface="Calibri"/>
                        </a:rPr>
                        <a:t>from </a:t>
                      </a:r>
                      <a:r>
                        <a:rPr sz="1800" spc="-1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such</a:t>
                      </a:r>
                      <a:r>
                        <a:rPr sz="1800" dirty="0">
                          <a:latin typeface="Calibri"/>
                          <a:cs typeface="Calibri"/>
                        </a:rPr>
                        <a:t> </a:t>
                      </a:r>
                      <a:r>
                        <a:rPr sz="1800" spc="-5" dirty="0">
                          <a:latin typeface="Calibri"/>
                          <a:cs typeface="Calibri"/>
                        </a:rPr>
                        <a:t>said</a:t>
                      </a:r>
                      <a:r>
                        <a:rPr sz="1800" dirty="0">
                          <a:latin typeface="Calibri"/>
                          <a:cs typeface="Calibri"/>
                        </a:rPr>
                        <a:t> </a:t>
                      </a:r>
                      <a:r>
                        <a:rPr sz="1800" spc="-10" dirty="0">
                          <a:latin typeface="Calibri"/>
                          <a:cs typeface="Calibri"/>
                        </a:rPr>
                        <a:t>approval</a:t>
                      </a:r>
                      <a:r>
                        <a:rPr sz="1800" spc="-5" dirty="0">
                          <a:latin typeface="Calibri"/>
                          <a:cs typeface="Calibri"/>
                        </a:rPr>
                        <a:t> </a:t>
                      </a:r>
                      <a:r>
                        <a:rPr sz="1800" spc="-10" dirty="0">
                          <a:latin typeface="Calibri"/>
                          <a:cs typeface="Calibri"/>
                        </a:rPr>
                        <a:t>is </a:t>
                      </a:r>
                      <a:r>
                        <a:rPr sz="1800" spc="-5" dirty="0">
                          <a:latin typeface="Calibri"/>
                          <a:cs typeface="Calibri"/>
                        </a:rPr>
                        <a:t> sought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marR="83185">
                        <a:lnSpc>
                          <a:spcPct val="100000"/>
                        </a:lnSpc>
                        <a:spcBef>
                          <a:spcPts val="245"/>
                        </a:spcBef>
                      </a:pPr>
                      <a:r>
                        <a:rPr sz="1800" dirty="0">
                          <a:latin typeface="Calibri"/>
                          <a:cs typeface="Calibri"/>
                        </a:rPr>
                        <a:t>a.</a:t>
                      </a:r>
                      <a:r>
                        <a:rPr sz="1800" spc="360" dirty="0">
                          <a:latin typeface="Calibri"/>
                          <a:cs typeface="Calibri"/>
                        </a:rPr>
                        <a:t> </a:t>
                      </a:r>
                      <a:r>
                        <a:rPr sz="1800" b="1" spc="-10" dirty="0">
                          <a:latin typeface="Calibri"/>
                          <a:cs typeface="Calibri"/>
                        </a:rPr>
                        <a:t>Pass</a:t>
                      </a:r>
                      <a:r>
                        <a:rPr sz="1800" b="1" spc="360" dirty="0">
                          <a:latin typeface="Calibri"/>
                          <a:cs typeface="Calibri"/>
                        </a:rPr>
                        <a:t> </a:t>
                      </a:r>
                      <a:r>
                        <a:rPr sz="1800" b="1" spc="-5" dirty="0">
                          <a:latin typeface="Calibri"/>
                          <a:cs typeface="Calibri"/>
                        </a:rPr>
                        <a:t>an</a:t>
                      </a:r>
                      <a:r>
                        <a:rPr sz="1800" b="1" spc="365" dirty="0">
                          <a:latin typeface="Calibri"/>
                          <a:cs typeface="Calibri"/>
                        </a:rPr>
                        <a:t> </a:t>
                      </a:r>
                      <a:r>
                        <a:rPr sz="1800" b="1" spc="-10" dirty="0">
                          <a:latin typeface="Calibri"/>
                          <a:cs typeface="Calibri"/>
                        </a:rPr>
                        <a:t>Order</a:t>
                      </a:r>
                      <a:r>
                        <a:rPr sz="1800" b="1" spc="360" dirty="0">
                          <a:latin typeface="Calibri"/>
                          <a:cs typeface="Calibri"/>
                        </a:rPr>
                        <a:t> </a:t>
                      </a:r>
                      <a:r>
                        <a:rPr sz="1800" spc="-10" dirty="0">
                          <a:latin typeface="Calibri"/>
                          <a:cs typeface="Calibri"/>
                        </a:rPr>
                        <a:t>provisionally </a:t>
                      </a:r>
                      <a:r>
                        <a:rPr sz="1800" spc="-390" dirty="0">
                          <a:latin typeface="Calibri"/>
                          <a:cs typeface="Calibri"/>
                        </a:rPr>
                        <a:t> </a:t>
                      </a:r>
                      <a:r>
                        <a:rPr sz="1800" spc="-10" dirty="0">
                          <a:latin typeface="Calibri"/>
                          <a:cs typeface="Calibri"/>
                        </a:rPr>
                        <a:t>approved</a:t>
                      </a:r>
                      <a:r>
                        <a:rPr sz="1800" spc="220" dirty="0">
                          <a:latin typeface="Calibri"/>
                          <a:cs typeface="Calibri"/>
                        </a:rPr>
                        <a:t> </a:t>
                      </a:r>
                      <a:r>
                        <a:rPr sz="1800" spc="-15" dirty="0">
                          <a:latin typeface="Calibri"/>
                          <a:cs typeface="Calibri"/>
                        </a:rPr>
                        <a:t>for</a:t>
                      </a:r>
                      <a:r>
                        <a:rPr sz="1800" spc="210" dirty="0">
                          <a:latin typeface="Calibri"/>
                          <a:cs typeface="Calibri"/>
                        </a:rPr>
                        <a:t> </a:t>
                      </a:r>
                      <a:r>
                        <a:rPr sz="1800" dirty="0">
                          <a:latin typeface="Calibri"/>
                          <a:cs typeface="Calibri"/>
                        </a:rPr>
                        <a:t>3</a:t>
                      </a:r>
                      <a:r>
                        <a:rPr sz="1800" spc="235" dirty="0">
                          <a:latin typeface="Calibri"/>
                          <a:cs typeface="Calibri"/>
                        </a:rPr>
                        <a:t> </a:t>
                      </a:r>
                      <a:r>
                        <a:rPr sz="1800" spc="-15" dirty="0">
                          <a:latin typeface="Calibri"/>
                          <a:cs typeface="Calibri"/>
                        </a:rPr>
                        <a:t>years</a:t>
                      </a:r>
                      <a:r>
                        <a:rPr sz="1800" spc="215" dirty="0">
                          <a:latin typeface="Calibri"/>
                          <a:cs typeface="Calibri"/>
                        </a:rPr>
                        <a:t> </a:t>
                      </a:r>
                      <a:r>
                        <a:rPr sz="1800" b="1" spc="-10" dirty="0">
                          <a:latin typeface="Calibri"/>
                          <a:cs typeface="Calibri"/>
                        </a:rPr>
                        <a:t>from</a:t>
                      </a:r>
                      <a:r>
                        <a:rPr sz="1800" b="1" spc="220" dirty="0">
                          <a:latin typeface="Calibri"/>
                          <a:cs typeface="Calibri"/>
                        </a:rPr>
                        <a:t> </a:t>
                      </a:r>
                      <a:r>
                        <a:rPr sz="1800" b="1" dirty="0">
                          <a:latin typeface="Calibri"/>
                          <a:cs typeface="Calibri"/>
                        </a:rPr>
                        <a:t>the</a:t>
                      </a:r>
                      <a:endParaRPr sz="1800">
                        <a:latin typeface="Calibri"/>
                        <a:cs typeface="Calibri"/>
                      </a:endParaRPr>
                    </a:p>
                    <a:p>
                      <a:pPr marL="92075">
                        <a:lnSpc>
                          <a:spcPct val="100000"/>
                        </a:lnSpc>
                      </a:pPr>
                      <a:r>
                        <a:rPr sz="1800" b="1" spc="-95" dirty="0">
                          <a:latin typeface="Calibri"/>
                          <a:cs typeface="Calibri"/>
                        </a:rPr>
                        <a:t>A.Y.</a:t>
                      </a:r>
                      <a:r>
                        <a:rPr sz="1800" b="1" spc="25" dirty="0">
                          <a:latin typeface="Calibri"/>
                          <a:cs typeface="Calibri"/>
                        </a:rPr>
                        <a:t> </a:t>
                      </a:r>
                      <a:r>
                        <a:rPr sz="1800" b="1" spc="-10" dirty="0">
                          <a:latin typeface="Calibri"/>
                          <a:cs typeface="Calibri"/>
                        </a:rPr>
                        <a:t>from</a:t>
                      </a:r>
                      <a:r>
                        <a:rPr sz="1800" b="1" spc="30" dirty="0">
                          <a:latin typeface="Calibri"/>
                          <a:cs typeface="Calibri"/>
                        </a:rPr>
                        <a:t> </a:t>
                      </a:r>
                      <a:r>
                        <a:rPr sz="1800" b="1" spc="-5" dirty="0">
                          <a:latin typeface="Calibri"/>
                          <a:cs typeface="Calibri"/>
                        </a:rPr>
                        <a:t>which</a:t>
                      </a:r>
                      <a:r>
                        <a:rPr sz="1800" b="1" spc="30" dirty="0">
                          <a:latin typeface="Calibri"/>
                          <a:cs typeface="Calibri"/>
                        </a:rPr>
                        <a:t> </a:t>
                      </a:r>
                      <a:r>
                        <a:rPr sz="1800" b="1" spc="-5" dirty="0">
                          <a:latin typeface="Calibri"/>
                          <a:cs typeface="Calibri"/>
                        </a:rPr>
                        <a:t>the</a:t>
                      </a:r>
                      <a:r>
                        <a:rPr sz="1800" b="1" spc="30" dirty="0">
                          <a:latin typeface="Calibri"/>
                          <a:cs typeface="Calibri"/>
                        </a:rPr>
                        <a:t> </a:t>
                      </a:r>
                      <a:r>
                        <a:rPr sz="1800" b="1" spc="-15" dirty="0">
                          <a:latin typeface="Calibri"/>
                          <a:cs typeface="Calibri"/>
                        </a:rPr>
                        <a:t>approval</a:t>
                      </a:r>
                      <a:r>
                        <a:rPr sz="1800" b="1" spc="30" dirty="0">
                          <a:latin typeface="Calibri"/>
                          <a:cs typeface="Calibri"/>
                        </a:rPr>
                        <a:t> </a:t>
                      </a:r>
                      <a:r>
                        <a:rPr sz="1800" b="1" spc="-15" dirty="0">
                          <a:latin typeface="Calibri"/>
                          <a:cs typeface="Calibri"/>
                        </a:rPr>
                        <a:t>is</a:t>
                      </a:r>
                      <a:endParaRPr sz="1800">
                        <a:latin typeface="Calibri"/>
                        <a:cs typeface="Calibri"/>
                      </a:endParaRPr>
                    </a:p>
                    <a:p>
                      <a:pPr marL="92075">
                        <a:lnSpc>
                          <a:spcPct val="100000"/>
                        </a:lnSpc>
                      </a:pPr>
                      <a:r>
                        <a:rPr sz="1800" b="1" spc="-5" dirty="0">
                          <a:latin typeface="Calibri"/>
                          <a:cs typeface="Calibri"/>
                        </a:rPr>
                        <a:t>sought</a:t>
                      </a:r>
                      <a:endParaRPr sz="1800">
                        <a:latin typeface="Calibri"/>
                        <a:cs typeface="Calibri"/>
                      </a:endParaRPr>
                    </a:p>
                    <a:p>
                      <a:pPr marL="92075" marR="84455" algn="just">
                        <a:lnSpc>
                          <a:spcPct val="100000"/>
                        </a:lnSpc>
                        <a:spcBef>
                          <a:spcPts val="5"/>
                        </a:spcBef>
                      </a:pPr>
                      <a:r>
                        <a:rPr sz="1800" dirty="0">
                          <a:latin typeface="Calibri"/>
                          <a:cs typeface="Calibri"/>
                        </a:rPr>
                        <a:t>b. </a:t>
                      </a: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1 </a:t>
                      </a:r>
                      <a:r>
                        <a:rPr sz="1800" spc="-395" dirty="0">
                          <a:latin typeface="Calibri"/>
                          <a:cs typeface="Calibri"/>
                        </a:rPr>
                        <a:t> </a:t>
                      </a:r>
                      <a:r>
                        <a:rPr sz="1800" spc="-5" dirty="0">
                          <a:latin typeface="Calibri"/>
                          <a:cs typeface="Calibri"/>
                        </a:rPr>
                        <a:t>month</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 </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application</a:t>
                      </a:r>
                      <a:r>
                        <a:rPr sz="1800" dirty="0">
                          <a:latin typeface="Calibri"/>
                          <a:cs typeface="Calibri"/>
                        </a:rPr>
                        <a:t> </a:t>
                      </a:r>
                      <a:r>
                        <a:rPr sz="1800" spc="-10" dirty="0">
                          <a:latin typeface="Calibri"/>
                          <a:cs typeface="Calibri"/>
                        </a:rPr>
                        <a:t>is </a:t>
                      </a:r>
                      <a:r>
                        <a:rPr sz="1800" spc="-395" dirty="0">
                          <a:latin typeface="Calibri"/>
                          <a:cs typeface="Calibri"/>
                        </a:rPr>
                        <a:t> </a:t>
                      </a:r>
                      <a:r>
                        <a:rPr sz="1800" dirty="0">
                          <a:latin typeface="Calibri"/>
                          <a:cs typeface="Calibri"/>
                        </a:rPr>
                        <a:t>made.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608" y="286049"/>
            <a:ext cx="7498080" cy="1120178"/>
          </a:xfrm>
          <a:prstGeom prst="rect">
            <a:avLst/>
          </a:prstGeom>
        </p:spPr>
        <p:txBody>
          <a:bodyPr vert="horz" wrap="square" lIns="0" tIns="12065" rIns="0" bIns="0" rtlCol="0">
            <a:spAutoFit/>
          </a:bodyPr>
          <a:lstStyle/>
          <a:p>
            <a:pPr marL="2172335" marR="5080" indent="-2160270">
              <a:lnSpc>
                <a:spcPct val="100000"/>
              </a:lnSpc>
              <a:spcBef>
                <a:spcPts val="95"/>
              </a:spcBef>
            </a:pPr>
            <a:r>
              <a:rPr sz="3600" spc="-15" dirty="0"/>
              <a:t>Circular</a:t>
            </a:r>
            <a:r>
              <a:rPr sz="3600" spc="15" dirty="0"/>
              <a:t> </a:t>
            </a:r>
            <a:r>
              <a:rPr sz="3600" spc="-5" dirty="0"/>
              <a:t>issued</a:t>
            </a:r>
            <a:r>
              <a:rPr sz="3600" spc="-10" dirty="0"/>
              <a:t> </a:t>
            </a:r>
            <a:r>
              <a:rPr sz="3600" spc="-20" dirty="0"/>
              <a:t>for</a:t>
            </a:r>
            <a:r>
              <a:rPr sz="3600" spc="-5" dirty="0"/>
              <a:t> </a:t>
            </a:r>
            <a:r>
              <a:rPr sz="3600" spc="-20" dirty="0"/>
              <a:t>availing</a:t>
            </a:r>
            <a:r>
              <a:rPr sz="3600" spc="5" dirty="0"/>
              <a:t> </a:t>
            </a:r>
            <a:r>
              <a:rPr sz="3600" spc="-5" dirty="0"/>
              <a:t>deduction </a:t>
            </a:r>
            <a:r>
              <a:rPr sz="3600" spc="-890" dirty="0"/>
              <a:t> </a:t>
            </a:r>
            <a:r>
              <a:rPr lang="en-US" sz="3600" spc="-890" dirty="0" smtClean="0"/>
              <a:t>    </a:t>
            </a:r>
            <a:r>
              <a:rPr lang="en-US" sz="3600" spc="-30" dirty="0" smtClean="0"/>
              <a:t>under s</a:t>
            </a:r>
            <a:r>
              <a:rPr sz="3600" spc="-5" dirty="0" smtClean="0"/>
              <a:t>ection</a:t>
            </a:r>
            <a:r>
              <a:rPr sz="3600" spc="15" dirty="0" smtClean="0"/>
              <a:t> </a:t>
            </a:r>
            <a:r>
              <a:rPr sz="3600" spc="-5" dirty="0"/>
              <a:t>80G</a:t>
            </a:r>
          </a:p>
        </p:txBody>
      </p:sp>
      <p:sp>
        <p:nvSpPr>
          <p:cNvPr id="3" name="object 3"/>
          <p:cNvSpPr txBox="1"/>
          <p:nvPr/>
        </p:nvSpPr>
        <p:spPr>
          <a:xfrm>
            <a:off x="1259632" y="1791665"/>
            <a:ext cx="7401767" cy="3611437"/>
          </a:xfrm>
          <a:prstGeom prst="rect">
            <a:avLst/>
          </a:prstGeom>
        </p:spPr>
        <p:txBody>
          <a:bodyPr vert="horz" wrap="square" lIns="0" tIns="58419" rIns="0" bIns="0" rtlCol="0">
            <a:spAutoFit/>
          </a:bodyPr>
          <a:lstStyle/>
          <a:p>
            <a:pPr marL="406400" marR="55880" indent="-343535" algn="just">
              <a:lnSpc>
                <a:spcPct val="90000"/>
              </a:lnSpc>
              <a:spcBef>
                <a:spcPts val="459"/>
              </a:spcBef>
              <a:buFont typeface="Arial MT"/>
              <a:buChar char="•"/>
              <a:tabLst>
                <a:tab pos="407034" algn="l"/>
              </a:tabLst>
            </a:pPr>
            <a:r>
              <a:rPr sz="2400" spc="-5" dirty="0">
                <a:latin typeface="Calibri"/>
                <a:cs typeface="Calibri"/>
              </a:rPr>
              <a:t>The </a:t>
            </a:r>
            <a:r>
              <a:rPr sz="2400" spc="-25" dirty="0">
                <a:latin typeface="Calibri"/>
                <a:cs typeface="Calibri"/>
              </a:rPr>
              <a:t>date </a:t>
            </a:r>
            <a:r>
              <a:rPr sz="2400" spc="-30" dirty="0">
                <a:latin typeface="Calibri"/>
                <a:cs typeface="Calibri"/>
              </a:rPr>
              <a:t>for </a:t>
            </a:r>
            <a:r>
              <a:rPr sz="2400" dirty="0">
                <a:latin typeface="Calibri"/>
                <a:cs typeface="Calibri"/>
              </a:rPr>
              <a:t>making </a:t>
            </a:r>
            <a:r>
              <a:rPr sz="2400" spc="-10" dirty="0">
                <a:latin typeface="Calibri"/>
                <a:cs typeface="Calibri"/>
              </a:rPr>
              <a:t>various donation </a:t>
            </a:r>
            <a:r>
              <a:rPr sz="2400" spc="-30" dirty="0">
                <a:latin typeface="Calibri"/>
                <a:cs typeface="Calibri"/>
              </a:rPr>
              <a:t>for </a:t>
            </a:r>
            <a:r>
              <a:rPr sz="2400" spc="-5" dirty="0">
                <a:latin typeface="Calibri"/>
                <a:cs typeface="Calibri"/>
              </a:rPr>
              <a:t>claiming </a:t>
            </a:r>
            <a:r>
              <a:rPr sz="2400" spc="-665" dirty="0">
                <a:latin typeface="Calibri"/>
                <a:cs typeface="Calibri"/>
              </a:rPr>
              <a:t> </a:t>
            </a:r>
            <a:r>
              <a:rPr sz="2400" spc="-10" dirty="0">
                <a:latin typeface="Calibri"/>
                <a:cs typeface="Calibri"/>
              </a:rPr>
              <a:t>deduction under </a:t>
            </a:r>
            <a:r>
              <a:rPr sz="2400" spc="-5" dirty="0">
                <a:latin typeface="Calibri"/>
                <a:cs typeface="Calibri"/>
              </a:rPr>
              <a:t>section </a:t>
            </a:r>
            <a:r>
              <a:rPr sz="2400" dirty="0">
                <a:latin typeface="Calibri"/>
                <a:cs typeface="Calibri"/>
              </a:rPr>
              <a:t>80G </a:t>
            </a:r>
            <a:r>
              <a:rPr sz="2400" spc="-5" dirty="0">
                <a:latin typeface="Calibri"/>
                <a:cs typeface="Calibri"/>
              </a:rPr>
              <a:t>has been </a:t>
            </a:r>
            <a:r>
              <a:rPr sz="2400" spc="-20" dirty="0">
                <a:latin typeface="Calibri"/>
                <a:cs typeface="Calibri"/>
              </a:rPr>
              <a:t>extended </a:t>
            </a:r>
            <a:r>
              <a:rPr sz="2400" spc="-15" dirty="0">
                <a:latin typeface="Calibri"/>
                <a:cs typeface="Calibri"/>
              </a:rPr>
              <a:t> to </a:t>
            </a:r>
            <a:r>
              <a:rPr sz="2400" dirty="0">
                <a:latin typeface="Calibri"/>
                <a:cs typeface="Calibri"/>
              </a:rPr>
              <a:t>30</a:t>
            </a:r>
            <a:r>
              <a:rPr sz="2400" baseline="25000" dirty="0">
                <a:latin typeface="Calibri"/>
                <a:cs typeface="Calibri"/>
              </a:rPr>
              <a:t>th</a:t>
            </a:r>
            <a:r>
              <a:rPr sz="2400" spc="7" baseline="25000" dirty="0">
                <a:latin typeface="Calibri"/>
                <a:cs typeface="Calibri"/>
              </a:rPr>
              <a:t> </a:t>
            </a:r>
            <a:r>
              <a:rPr sz="2400" dirty="0">
                <a:latin typeface="Calibri"/>
                <a:cs typeface="Calibri"/>
              </a:rPr>
              <a:t>June, 2020. </a:t>
            </a:r>
            <a:r>
              <a:rPr sz="2400" spc="-5" dirty="0">
                <a:latin typeface="Calibri"/>
                <a:cs typeface="Calibri"/>
              </a:rPr>
              <a:t>Hence </a:t>
            </a:r>
            <a:r>
              <a:rPr sz="2400" dirty="0">
                <a:latin typeface="Calibri"/>
                <a:cs typeface="Calibri"/>
              </a:rPr>
              <a:t>the </a:t>
            </a:r>
            <a:r>
              <a:rPr sz="2400" spc="-10" dirty="0">
                <a:latin typeface="Calibri"/>
                <a:cs typeface="Calibri"/>
              </a:rPr>
              <a:t>donation can </a:t>
            </a:r>
            <a:r>
              <a:rPr sz="2400" spc="-5" dirty="0">
                <a:latin typeface="Calibri"/>
                <a:cs typeface="Calibri"/>
              </a:rPr>
              <a:t>be </a:t>
            </a:r>
            <a:r>
              <a:rPr sz="2400" dirty="0">
                <a:latin typeface="Calibri"/>
                <a:cs typeface="Calibri"/>
              </a:rPr>
              <a:t> made</a:t>
            </a:r>
            <a:r>
              <a:rPr sz="2400" spc="5" dirty="0">
                <a:latin typeface="Calibri"/>
                <a:cs typeface="Calibri"/>
              </a:rPr>
              <a:t> </a:t>
            </a:r>
            <a:r>
              <a:rPr sz="2400" spc="-10" dirty="0">
                <a:latin typeface="Calibri"/>
                <a:cs typeface="Calibri"/>
              </a:rPr>
              <a:t>up</a:t>
            </a:r>
            <a:r>
              <a:rPr sz="2400" spc="-5"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30.06.2020</a:t>
            </a:r>
            <a:r>
              <a:rPr sz="2400" spc="5" dirty="0">
                <a:latin typeface="Calibri"/>
                <a:cs typeface="Calibri"/>
              </a:rPr>
              <a:t> </a:t>
            </a:r>
            <a:r>
              <a:rPr sz="2400" spc="-25" dirty="0">
                <a:latin typeface="Calibri"/>
                <a:cs typeface="Calibri"/>
              </a:rPr>
              <a:t>for</a:t>
            </a:r>
            <a:r>
              <a:rPr sz="2400" spc="-20" dirty="0">
                <a:latin typeface="Calibri"/>
                <a:cs typeface="Calibri"/>
              </a:rPr>
              <a:t> </a:t>
            </a:r>
            <a:r>
              <a:rPr sz="2400" spc="-5" dirty="0">
                <a:latin typeface="Calibri"/>
                <a:cs typeface="Calibri"/>
              </a:rPr>
              <a:t>claiming</a:t>
            </a:r>
            <a:r>
              <a:rPr sz="2400" spc="670" dirty="0">
                <a:latin typeface="Calibri"/>
                <a:cs typeface="Calibri"/>
              </a:rPr>
              <a:t> </a:t>
            </a:r>
            <a:r>
              <a:rPr sz="2400" spc="-10" dirty="0">
                <a:latin typeface="Calibri"/>
                <a:cs typeface="Calibri"/>
              </a:rPr>
              <a:t>the </a:t>
            </a:r>
            <a:r>
              <a:rPr sz="2400" spc="-665" dirty="0">
                <a:latin typeface="Calibri"/>
                <a:cs typeface="Calibri"/>
              </a:rPr>
              <a:t> </a:t>
            </a:r>
            <a:r>
              <a:rPr sz="2400" spc="-10" dirty="0">
                <a:latin typeface="Calibri"/>
                <a:cs typeface="Calibri"/>
              </a:rPr>
              <a:t>deduction</a:t>
            </a:r>
            <a:r>
              <a:rPr sz="2400" spc="-15" dirty="0">
                <a:latin typeface="Calibri"/>
                <a:cs typeface="Calibri"/>
              </a:rPr>
              <a:t> </a:t>
            </a:r>
            <a:r>
              <a:rPr sz="2400" spc="-25" dirty="0">
                <a:latin typeface="Calibri"/>
                <a:cs typeface="Calibri"/>
              </a:rPr>
              <a:t>for</a:t>
            </a:r>
            <a:r>
              <a:rPr sz="2400" spc="5" dirty="0">
                <a:latin typeface="Calibri"/>
                <a:cs typeface="Calibri"/>
              </a:rPr>
              <a:t> </a:t>
            </a:r>
            <a:r>
              <a:rPr sz="2400" dirty="0">
                <a:latin typeface="Calibri"/>
                <a:cs typeface="Calibri"/>
              </a:rPr>
              <a:t>FY</a:t>
            </a:r>
            <a:r>
              <a:rPr sz="2400" spc="-5" dirty="0">
                <a:latin typeface="Calibri"/>
                <a:cs typeface="Calibri"/>
              </a:rPr>
              <a:t> </a:t>
            </a:r>
            <a:r>
              <a:rPr sz="2400" dirty="0">
                <a:latin typeface="Calibri"/>
                <a:cs typeface="Calibri"/>
              </a:rPr>
              <a:t>2019-20.</a:t>
            </a:r>
          </a:p>
          <a:p>
            <a:pPr marL="406400" marR="56515" indent="-343535" algn="just">
              <a:lnSpc>
                <a:spcPts val="3240"/>
              </a:lnSpc>
              <a:spcBef>
                <a:spcPts val="770"/>
              </a:spcBef>
              <a:buFont typeface="Arial MT"/>
              <a:buChar char="•"/>
              <a:tabLst>
                <a:tab pos="407034" algn="l"/>
              </a:tabLst>
            </a:pPr>
            <a:r>
              <a:rPr sz="2400" spc="-5" dirty="0">
                <a:latin typeface="Calibri"/>
                <a:cs typeface="Calibri"/>
              </a:rPr>
              <a:t>This</a:t>
            </a:r>
            <a:r>
              <a:rPr sz="2400" dirty="0">
                <a:latin typeface="Calibri"/>
                <a:cs typeface="Calibri"/>
              </a:rPr>
              <a:t> </a:t>
            </a:r>
            <a:r>
              <a:rPr sz="2400" spc="-5" dirty="0">
                <a:latin typeface="Calibri"/>
                <a:cs typeface="Calibri"/>
              </a:rPr>
              <a:t>clearly</a:t>
            </a:r>
            <a:r>
              <a:rPr sz="2400" dirty="0">
                <a:latin typeface="Calibri"/>
                <a:cs typeface="Calibri"/>
              </a:rPr>
              <a:t> </a:t>
            </a:r>
            <a:r>
              <a:rPr sz="2400" spc="-10" dirty="0">
                <a:latin typeface="Calibri"/>
                <a:cs typeface="Calibri"/>
              </a:rPr>
              <a:t>shows</a:t>
            </a:r>
            <a:r>
              <a:rPr sz="2400" spc="-5" dirty="0">
                <a:latin typeface="Calibri"/>
                <a:cs typeface="Calibri"/>
              </a:rPr>
              <a:t> </a:t>
            </a:r>
            <a:r>
              <a:rPr sz="2400" spc="-10" dirty="0">
                <a:latin typeface="Calibri"/>
                <a:cs typeface="Calibri"/>
              </a:rPr>
              <a:t>that</a:t>
            </a:r>
            <a:r>
              <a:rPr sz="2400" spc="-5" dirty="0">
                <a:latin typeface="Calibri"/>
                <a:cs typeface="Calibri"/>
              </a:rPr>
              <a:t> the</a:t>
            </a:r>
            <a:r>
              <a:rPr sz="2400" dirty="0">
                <a:latin typeface="Calibri"/>
                <a:cs typeface="Calibri"/>
              </a:rPr>
              <a:t> </a:t>
            </a:r>
            <a:r>
              <a:rPr sz="2400" spc="-5" dirty="0">
                <a:latin typeface="Calibri"/>
                <a:cs typeface="Calibri"/>
              </a:rPr>
              <a:t>donor</a:t>
            </a:r>
            <a:r>
              <a:rPr sz="2400" dirty="0">
                <a:latin typeface="Calibri"/>
                <a:cs typeface="Calibri"/>
              </a:rPr>
              <a:t> </a:t>
            </a:r>
            <a:r>
              <a:rPr sz="2400" spc="-15" dirty="0">
                <a:latin typeface="Calibri"/>
                <a:cs typeface="Calibri"/>
              </a:rPr>
              <a:t>can</a:t>
            </a:r>
            <a:r>
              <a:rPr sz="2400" spc="-10" dirty="0">
                <a:latin typeface="Calibri"/>
                <a:cs typeface="Calibri"/>
              </a:rPr>
              <a:t> </a:t>
            </a:r>
            <a:r>
              <a:rPr sz="2400" dirty="0">
                <a:latin typeface="Calibri"/>
                <a:cs typeface="Calibri"/>
              </a:rPr>
              <a:t>claim </a:t>
            </a:r>
            <a:r>
              <a:rPr sz="2400" spc="5" dirty="0">
                <a:latin typeface="Calibri"/>
                <a:cs typeface="Calibri"/>
              </a:rPr>
              <a:t> </a:t>
            </a:r>
            <a:r>
              <a:rPr sz="2400" spc="-55" dirty="0">
                <a:latin typeface="Calibri"/>
                <a:cs typeface="Calibri"/>
              </a:rPr>
              <a:t>e</a:t>
            </a:r>
            <a:r>
              <a:rPr sz="2400" spc="-90" dirty="0">
                <a:latin typeface="Calibri"/>
                <a:cs typeface="Calibri"/>
              </a:rPr>
              <a:t>x</a:t>
            </a:r>
            <a:r>
              <a:rPr sz="2400" dirty="0">
                <a:latin typeface="Calibri"/>
                <a:cs typeface="Calibri"/>
              </a:rPr>
              <a:t>em</a:t>
            </a:r>
            <a:r>
              <a:rPr sz="2400" spc="-20" dirty="0">
                <a:latin typeface="Calibri"/>
                <a:cs typeface="Calibri"/>
              </a:rPr>
              <a:t>p</a:t>
            </a:r>
            <a:r>
              <a:rPr sz="2400" dirty="0">
                <a:latin typeface="Calibri"/>
                <a:cs typeface="Calibri"/>
              </a:rPr>
              <a:t>ti</a:t>
            </a:r>
            <a:r>
              <a:rPr sz="2400" spc="5" dirty="0">
                <a:latin typeface="Calibri"/>
                <a:cs typeface="Calibri"/>
              </a:rPr>
              <a:t>o</a:t>
            </a:r>
            <a:r>
              <a:rPr sz="2400" dirty="0">
                <a:latin typeface="Calibri"/>
                <a:cs typeface="Calibri"/>
              </a:rPr>
              <a:t>n</a:t>
            </a:r>
            <a:r>
              <a:rPr sz="2400" spc="45" dirty="0">
                <a:latin typeface="Calibri"/>
                <a:cs typeface="Calibri"/>
              </a:rPr>
              <a:t> </a:t>
            </a:r>
            <a:r>
              <a:rPr sz="2400" spc="-5" dirty="0">
                <a:latin typeface="Calibri"/>
                <a:cs typeface="Calibri"/>
              </a:rPr>
              <a:t>unde</a:t>
            </a:r>
            <a:r>
              <a:rPr sz="2400" dirty="0">
                <a:latin typeface="Calibri"/>
                <a:cs typeface="Calibri"/>
              </a:rPr>
              <a:t>r</a:t>
            </a:r>
            <a:r>
              <a:rPr sz="2400" spc="40" dirty="0">
                <a:latin typeface="Calibri"/>
                <a:cs typeface="Calibri"/>
              </a:rPr>
              <a:t> </a:t>
            </a:r>
            <a:r>
              <a:rPr sz="2400" spc="-5" dirty="0">
                <a:latin typeface="Calibri"/>
                <a:cs typeface="Calibri"/>
              </a:rPr>
              <a:t>se</a:t>
            </a:r>
            <a:r>
              <a:rPr sz="2400" spc="-15" dirty="0">
                <a:latin typeface="Calibri"/>
                <a:cs typeface="Calibri"/>
              </a:rPr>
              <a:t>c</a:t>
            </a:r>
            <a:r>
              <a:rPr sz="2400" dirty="0">
                <a:latin typeface="Calibri"/>
                <a:cs typeface="Calibri"/>
              </a:rPr>
              <a:t>tion</a:t>
            </a:r>
            <a:r>
              <a:rPr sz="2400" spc="50" dirty="0">
                <a:latin typeface="Calibri"/>
                <a:cs typeface="Calibri"/>
              </a:rPr>
              <a:t> </a:t>
            </a:r>
            <a:r>
              <a:rPr sz="2400" dirty="0">
                <a:latin typeface="Calibri"/>
                <a:cs typeface="Calibri"/>
              </a:rPr>
              <a:t>80G</a:t>
            </a:r>
            <a:r>
              <a:rPr sz="2400" spc="55" dirty="0">
                <a:latin typeface="Calibri"/>
                <a:cs typeface="Calibri"/>
              </a:rPr>
              <a:t> </a:t>
            </a:r>
            <a:r>
              <a:rPr sz="2400" spc="-5" dirty="0">
                <a:latin typeface="Calibri"/>
                <a:cs typeface="Calibri"/>
              </a:rPr>
              <a:t>i</a:t>
            </a:r>
            <a:r>
              <a:rPr sz="2400" dirty="0">
                <a:latin typeface="Calibri"/>
                <a:cs typeface="Calibri"/>
              </a:rPr>
              <a:t>n</a:t>
            </a:r>
            <a:r>
              <a:rPr sz="2400" spc="45" dirty="0">
                <a:latin typeface="Calibri"/>
                <a:cs typeface="Calibri"/>
              </a:rPr>
              <a:t> </a:t>
            </a:r>
            <a:r>
              <a:rPr sz="2400" spc="-290" dirty="0">
                <a:latin typeface="Calibri"/>
                <a:cs typeface="Calibri"/>
              </a:rPr>
              <a:t>F</a:t>
            </a:r>
            <a:r>
              <a:rPr sz="2400" spc="-280" dirty="0">
                <a:latin typeface="Calibri"/>
                <a:cs typeface="Calibri"/>
              </a:rPr>
              <a:t>.</a:t>
            </a:r>
            <a:r>
              <a:rPr sz="2400" spc="-350" dirty="0">
                <a:latin typeface="Calibri"/>
                <a:cs typeface="Calibri"/>
              </a:rPr>
              <a:t>Y</a:t>
            </a:r>
            <a:r>
              <a:rPr sz="2400" dirty="0">
                <a:latin typeface="Calibri"/>
                <a:cs typeface="Calibri"/>
              </a:rPr>
              <a:t>.</a:t>
            </a:r>
            <a:r>
              <a:rPr sz="2400" spc="55" dirty="0">
                <a:latin typeface="Calibri"/>
                <a:cs typeface="Calibri"/>
              </a:rPr>
              <a:t> </a:t>
            </a:r>
            <a:r>
              <a:rPr sz="2400" spc="-10" dirty="0">
                <a:latin typeface="Calibri"/>
                <a:cs typeface="Calibri"/>
              </a:rPr>
              <a:t>2</a:t>
            </a:r>
            <a:r>
              <a:rPr sz="2400" dirty="0">
                <a:latin typeface="Calibri"/>
                <a:cs typeface="Calibri"/>
              </a:rPr>
              <a:t>01</a:t>
            </a:r>
            <a:r>
              <a:rPr sz="2400" spc="5" dirty="0">
                <a:latin typeface="Calibri"/>
                <a:cs typeface="Calibri"/>
              </a:rPr>
              <a:t>9-</a:t>
            </a:r>
            <a:r>
              <a:rPr sz="2400" dirty="0">
                <a:latin typeface="Calibri"/>
                <a:cs typeface="Calibri"/>
              </a:rPr>
              <a:t>20</a:t>
            </a:r>
            <a:r>
              <a:rPr sz="2400" spc="55" dirty="0">
                <a:latin typeface="Calibri"/>
                <a:cs typeface="Calibri"/>
              </a:rPr>
              <a:t> </a:t>
            </a:r>
            <a:r>
              <a:rPr sz="2400" spc="-30" dirty="0">
                <a:latin typeface="Calibri"/>
                <a:cs typeface="Calibri"/>
              </a:rPr>
              <a:t>e</a:t>
            </a:r>
            <a:r>
              <a:rPr sz="2400" spc="-35" dirty="0">
                <a:latin typeface="Calibri"/>
                <a:cs typeface="Calibri"/>
              </a:rPr>
              <a:t>v</a:t>
            </a:r>
            <a:r>
              <a:rPr sz="2400" dirty="0">
                <a:latin typeface="Calibri"/>
                <a:cs typeface="Calibri"/>
              </a:rPr>
              <a:t>en  </a:t>
            </a:r>
            <a:r>
              <a:rPr sz="2400" spc="-5" dirty="0">
                <a:latin typeface="Calibri"/>
                <a:cs typeface="Calibri"/>
              </a:rPr>
              <a:t>if</a:t>
            </a:r>
            <a:r>
              <a:rPr sz="2400" dirty="0">
                <a:latin typeface="Calibri"/>
                <a:cs typeface="Calibri"/>
              </a:rPr>
              <a:t> the</a:t>
            </a:r>
            <a:r>
              <a:rPr sz="2400" spc="-30" dirty="0">
                <a:latin typeface="Calibri"/>
                <a:cs typeface="Calibri"/>
              </a:rPr>
              <a:t> </a:t>
            </a:r>
            <a:r>
              <a:rPr sz="2400" spc="-10" dirty="0">
                <a:latin typeface="Calibri"/>
                <a:cs typeface="Calibri"/>
              </a:rPr>
              <a:t>donation</a:t>
            </a:r>
            <a:r>
              <a:rPr sz="2400" dirty="0">
                <a:latin typeface="Calibri"/>
                <a:cs typeface="Calibri"/>
              </a:rPr>
              <a:t> </a:t>
            </a:r>
            <a:r>
              <a:rPr sz="2400" spc="-5" dirty="0">
                <a:latin typeface="Calibri"/>
                <a:cs typeface="Calibri"/>
              </a:rPr>
              <a:t>is</a:t>
            </a:r>
            <a:r>
              <a:rPr sz="2400" spc="5" dirty="0">
                <a:latin typeface="Calibri"/>
                <a:cs typeface="Calibri"/>
              </a:rPr>
              <a:t> </a:t>
            </a:r>
            <a:r>
              <a:rPr sz="2400" spc="-5" dirty="0">
                <a:latin typeface="Calibri"/>
                <a:cs typeface="Calibri"/>
              </a:rPr>
              <a:t>given</a:t>
            </a:r>
            <a:r>
              <a:rPr sz="2400" spc="-30" dirty="0">
                <a:latin typeface="Calibri"/>
                <a:cs typeface="Calibri"/>
              </a:rPr>
              <a:t> </a:t>
            </a:r>
            <a:r>
              <a:rPr sz="2400" spc="-15" dirty="0">
                <a:latin typeface="Calibri"/>
                <a:cs typeface="Calibri"/>
              </a:rPr>
              <a:t>upto </a:t>
            </a:r>
            <a:r>
              <a:rPr sz="2400" spc="-5" dirty="0">
                <a:latin typeface="Calibri"/>
                <a:cs typeface="Calibri"/>
              </a:rPr>
              <a:t>30.06.20</a:t>
            </a:r>
            <a:endParaRPr sz="2400" dirty="0">
              <a:latin typeface="Calibri"/>
              <a:cs typeface="Calibri"/>
            </a:endParaRPr>
          </a:p>
          <a:p>
            <a:pPr marL="406400" marR="57785" indent="-343535" algn="just">
              <a:lnSpc>
                <a:spcPts val="3240"/>
              </a:lnSpc>
              <a:spcBef>
                <a:spcPts val="720"/>
              </a:spcBef>
              <a:buFont typeface="Arial MT"/>
              <a:buChar char="•"/>
              <a:tabLst>
                <a:tab pos="407034" algn="l"/>
              </a:tabLst>
            </a:pPr>
            <a:r>
              <a:rPr lang="en-IN" sz="2400" spc="-5" dirty="0" smtClean="0">
                <a:latin typeface="Calibri"/>
                <a:cs typeface="Calibri"/>
              </a:rPr>
              <a:t>Important point is that t</a:t>
            </a:r>
            <a:r>
              <a:rPr sz="2400" spc="-5" smtClean="0">
                <a:latin typeface="Calibri"/>
                <a:cs typeface="Calibri"/>
              </a:rPr>
              <a:t>he </a:t>
            </a:r>
            <a:r>
              <a:rPr sz="2400" spc="-45" dirty="0">
                <a:latin typeface="Calibri"/>
                <a:cs typeface="Calibri"/>
              </a:rPr>
              <a:t>Trust </a:t>
            </a:r>
            <a:r>
              <a:rPr sz="2400" dirty="0">
                <a:latin typeface="Calibri"/>
                <a:cs typeface="Calibri"/>
              </a:rPr>
              <a:t>will </a:t>
            </a:r>
            <a:r>
              <a:rPr sz="2400" spc="-20" dirty="0">
                <a:latin typeface="Calibri"/>
                <a:cs typeface="Calibri"/>
              </a:rPr>
              <a:t>treat </a:t>
            </a:r>
            <a:r>
              <a:rPr sz="2400" dirty="0">
                <a:latin typeface="Calibri"/>
                <a:cs typeface="Calibri"/>
              </a:rPr>
              <a:t>this as </a:t>
            </a:r>
            <a:r>
              <a:rPr sz="2400" spc="-10" dirty="0">
                <a:latin typeface="Calibri"/>
                <a:cs typeface="Calibri"/>
              </a:rPr>
              <a:t>income </a:t>
            </a:r>
            <a:r>
              <a:rPr sz="2400" b="1" spc="-5" dirty="0">
                <a:latin typeface="Calibri"/>
                <a:cs typeface="Calibri"/>
              </a:rPr>
              <a:t>in the</a:t>
            </a:r>
            <a:r>
              <a:rPr sz="2400" b="1" dirty="0">
                <a:latin typeface="Calibri"/>
                <a:cs typeface="Calibri"/>
              </a:rPr>
              <a:t> </a:t>
            </a:r>
            <a:r>
              <a:rPr sz="2400" b="1" spc="-10" dirty="0">
                <a:latin typeface="Calibri"/>
                <a:cs typeface="Calibri"/>
              </a:rPr>
              <a:t>year </a:t>
            </a:r>
            <a:r>
              <a:rPr sz="2400" b="1" spc="-5" dirty="0">
                <a:latin typeface="Calibri"/>
                <a:cs typeface="Calibri"/>
              </a:rPr>
              <a:t>in </a:t>
            </a:r>
            <a:r>
              <a:rPr sz="2400" b="1" dirty="0">
                <a:latin typeface="Calibri"/>
                <a:cs typeface="Calibri"/>
              </a:rPr>
              <a:t> which</a:t>
            </a:r>
            <a:r>
              <a:rPr sz="2400" b="1" spc="-20" dirty="0">
                <a:latin typeface="Calibri"/>
                <a:cs typeface="Calibri"/>
              </a:rPr>
              <a:t> </a:t>
            </a:r>
            <a:r>
              <a:rPr sz="2400" b="1" spc="-5" dirty="0">
                <a:latin typeface="Calibri"/>
                <a:cs typeface="Calibri"/>
              </a:rPr>
              <a:t>it is</a:t>
            </a:r>
            <a:r>
              <a:rPr sz="2400" b="1" spc="5" dirty="0">
                <a:latin typeface="Calibri"/>
                <a:cs typeface="Calibri"/>
              </a:rPr>
              <a:t> </a:t>
            </a:r>
            <a:r>
              <a:rPr sz="2400" b="1" spc="-10" dirty="0">
                <a:latin typeface="Calibri"/>
                <a:cs typeface="Calibri"/>
              </a:rPr>
              <a:t>received</a:t>
            </a:r>
            <a:r>
              <a:rPr sz="2400" spc="-10" dirty="0">
                <a:latin typeface="Calibri"/>
                <a:cs typeface="Calibri"/>
              </a:rPr>
              <a:t>.</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9600" y="332656"/>
            <a:ext cx="7218098" cy="566181"/>
          </a:xfrm>
          <a:prstGeom prst="rect">
            <a:avLst/>
          </a:prstGeom>
        </p:spPr>
        <p:txBody>
          <a:bodyPr vert="horz" wrap="square" lIns="0" tIns="12065" rIns="0" bIns="0" rtlCol="0">
            <a:spAutoFit/>
          </a:bodyPr>
          <a:lstStyle/>
          <a:p>
            <a:pPr marL="12700">
              <a:lnSpc>
                <a:spcPct val="100000"/>
              </a:lnSpc>
              <a:spcBef>
                <a:spcPts val="95"/>
              </a:spcBef>
            </a:pPr>
            <a:r>
              <a:rPr sz="3600" spc="-5" dirty="0"/>
              <a:t>Annual</a:t>
            </a:r>
            <a:r>
              <a:rPr sz="3600" spc="5" dirty="0"/>
              <a:t> </a:t>
            </a:r>
            <a:r>
              <a:rPr sz="3600" spc="-25" dirty="0"/>
              <a:t>Statement</a:t>
            </a:r>
            <a:r>
              <a:rPr sz="3600" spc="20" dirty="0"/>
              <a:t> </a:t>
            </a:r>
            <a:r>
              <a:rPr sz="3600" spc="-5" dirty="0"/>
              <a:t>of</a:t>
            </a:r>
            <a:r>
              <a:rPr sz="3600" spc="5" dirty="0"/>
              <a:t> </a:t>
            </a:r>
            <a:r>
              <a:rPr sz="3600" spc="-10" dirty="0"/>
              <a:t>Donation</a:t>
            </a:r>
            <a:r>
              <a:rPr sz="3600" spc="30" dirty="0"/>
              <a:t> </a:t>
            </a:r>
            <a:r>
              <a:rPr sz="3600" spc="-5" dirty="0"/>
              <a:t>(80G)</a:t>
            </a:r>
          </a:p>
        </p:txBody>
      </p:sp>
      <p:sp>
        <p:nvSpPr>
          <p:cNvPr id="3" name="object 3"/>
          <p:cNvSpPr txBox="1"/>
          <p:nvPr/>
        </p:nvSpPr>
        <p:spPr>
          <a:xfrm>
            <a:off x="1187624" y="1180846"/>
            <a:ext cx="7725871" cy="5282856"/>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MT"/>
              <a:buChar char="•"/>
              <a:tabLst>
                <a:tab pos="355600" algn="l"/>
              </a:tabLst>
            </a:pPr>
            <a:r>
              <a:rPr sz="2200" spc="-10" dirty="0">
                <a:latin typeface="Calibri"/>
                <a:cs typeface="Calibri"/>
              </a:rPr>
              <a:t>The</a:t>
            </a:r>
            <a:r>
              <a:rPr sz="2200" spc="-5" dirty="0">
                <a:latin typeface="Calibri"/>
                <a:cs typeface="Calibri"/>
              </a:rPr>
              <a:t> </a:t>
            </a:r>
            <a:r>
              <a:rPr sz="2200" spc="-35" dirty="0">
                <a:latin typeface="Calibri"/>
                <a:cs typeface="Calibri"/>
              </a:rPr>
              <a:t>Trust</a:t>
            </a:r>
            <a:r>
              <a:rPr sz="2200" spc="-30" dirty="0">
                <a:latin typeface="Calibri"/>
                <a:cs typeface="Calibri"/>
              </a:rPr>
              <a:t> </a:t>
            </a:r>
            <a:r>
              <a:rPr sz="2200" dirty="0">
                <a:latin typeface="Calibri"/>
                <a:cs typeface="Calibri"/>
              </a:rPr>
              <a:t>or</a:t>
            </a:r>
            <a:r>
              <a:rPr sz="2200" spc="5" dirty="0">
                <a:latin typeface="Calibri"/>
                <a:cs typeface="Calibri"/>
              </a:rPr>
              <a:t> </a:t>
            </a:r>
            <a:r>
              <a:rPr sz="2200" spc="-10" dirty="0">
                <a:latin typeface="Calibri"/>
                <a:cs typeface="Calibri"/>
              </a:rPr>
              <a:t>institution</a:t>
            </a:r>
            <a:r>
              <a:rPr sz="2200" spc="-5" dirty="0">
                <a:latin typeface="Calibri"/>
                <a:cs typeface="Calibri"/>
              </a:rPr>
              <a:t> (donee)</a:t>
            </a:r>
            <a:r>
              <a:rPr sz="2200" dirty="0">
                <a:latin typeface="Calibri"/>
                <a:cs typeface="Calibri"/>
              </a:rPr>
              <a:t> </a:t>
            </a:r>
            <a:r>
              <a:rPr sz="2200" spc="-5" dirty="0">
                <a:latin typeface="Calibri"/>
                <a:cs typeface="Calibri"/>
              </a:rPr>
              <a:t>who</a:t>
            </a:r>
            <a:r>
              <a:rPr sz="2200" dirty="0">
                <a:latin typeface="Calibri"/>
                <a:cs typeface="Calibri"/>
              </a:rPr>
              <a:t> </a:t>
            </a:r>
            <a:r>
              <a:rPr sz="2200" spc="-20" dirty="0">
                <a:latin typeface="Calibri"/>
                <a:cs typeface="Calibri"/>
              </a:rPr>
              <a:t>have</a:t>
            </a:r>
            <a:r>
              <a:rPr sz="2200" spc="-15" dirty="0">
                <a:latin typeface="Calibri"/>
                <a:cs typeface="Calibri"/>
              </a:rPr>
              <a:t> </a:t>
            </a:r>
            <a:r>
              <a:rPr sz="2200" spc="-5" dirty="0">
                <a:latin typeface="Calibri"/>
                <a:cs typeface="Calibri"/>
              </a:rPr>
              <a:t>80G</a:t>
            </a:r>
            <a:r>
              <a:rPr sz="2200" dirty="0">
                <a:latin typeface="Calibri"/>
                <a:cs typeface="Calibri"/>
              </a:rPr>
              <a:t> </a:t>
            </a:r>
            <a:r>
              <a:rPr sz="2200" spc="-15" dirty="0">
                <a:latin typeface="Calibri"/>
                <a:cs typeface="Calibri"/>
              </a:rPr>
              <a:t>registration</a:t>
            </a:r>
            <a:r>
              <a:rPr sz="2200" spc="-10" dirty="0">
                <a:latin typeface="Calibri"/>
                <a:cs typeface="Calibri"/>
              </a:rPr>
              <a:t> </a:t>
            </a:r>
            <a:r>
              <a:rPr sz="2200" spc="-15" dirty="0">
                <a:latin typeface="Calibri"/>
                <a:cs typeface="Calibri"/>
              </a:rPr>
              <a:t>have</a:t>
            </a:r>
            <a:r>
              <a:rPr sz="2200" spc="465" dirty="0">
                <a:latin typeface="Calibri"/>
                <a:cs typeface="Calibri"/>
              </a:rPr>
              <a:t> </a:t>
            </a:r>
            <a:r>
              <a:rPr sz="2200" spc="-35" dirty="0">
                <a:latin typeface="Calibri"/>
                <a:cs typeface="Calibri"/>
              </a:rPr>
              <a:t>to </a:t>
            </a:r>
            <a:r>
              <a:rPr sz="2200" spc="-30" dirty="0">
                <a:latin typeface="Calibri"/>
                <a:cs typeface="Calibri"/>
              </a:rPr>
              <a:t> </a:t>
            </a:r>
            <a:r>
              <a:rPr sz="2200" spc="-10" dirty="0">
                <a:latin typeface="Calibri"/>
                <a:cs typeface="Calibri"/>
              </a:rPr>
              <a:t>submit </a:t>
            </a:r>
            <a:r>
              <a:rPr sz="2200" spc="-5" dirty="0">
                <a:latin typeface="Calibri"/>
                <a:cs typeface="Calibri"/>
              </a:rPr>
              <a:t>a Annual </a:t>
            </a:r>
            <a:r>
              <a:rPr sz="2200" spc="-15" dirty="0">
                <a:latin typeface="Calibri"/>
                <a:cs typeface="Calibri"/>
              </a:rPr>
              <a:t>Statement </a:t>
            </a:r>
            <a:r>
              <a:rPr sz="2200" spc="5" dirty="0">
                <a:latin typeface="Calibri"/>
                <a:cs typeface="Calibri"/>
              </a:rPr>
              <a:t>of </a:t>
            </a:r>
            <a:r>
              <a:rPr sz="2200" spc="-5" dirty="0">
                <a:latin typeface="Calibri"/>
                <a:cs typeface="Calibri"/>
              </a:rPr>
              <a:t>Donation (</a:t>
            </a:r>
            <a:r>
              <a:rPr sz="2200" spc="-5">
                <a:latin typeface="Calibri"/>
                <a:cs typeface="Calibri"/>
              </a:rPr>
              <a:t>ASD</a:t>
            </a:r>
            <a:r>
              <a:rPr sz="2200" spc="-5" smtClean="0">
                <a:latin typeface="Calibri"/>
                <a:cs typeface="Calibri"/>
              </a:rPr>
              <a:t>)</a:t>
            </a:r>
            <a:r>
              <a:rPr lang="en-IN" sz="2200" spc="-5" dirty="0" smtClean="0">
                <a:latin typeface="Calibri"/>
                <a:cs typeface="Calibri"/>
              </a:rPr>
              <a:t> in </a:t>
            </a:r>
            <a:r>
              <a:rPr lang="en-IN" sz="2200" b="1" u="sng" spc="-5" dirty="0" smtClean="0">
                <a:latin typeface="Calibri"/>
                <a:cs typeface="Calibri"/>
              </a:rPr>
              <a:t>form 10 BD</a:t>
            </a:r>
            <a:r>
              <a:rPr sz="2200" b="1" u="sng" spc="-5" smtClean="0">
                <a:latin typeface="Calibri"/>
                <a:cs typeface="Calibri"/>
              </a:rPr>
              <a:t> </a:t>
            </a:r>
            <a:r>
              <a:rPr sz="2200" spc="-20" dirty="0">
                <a:latin typeface="Calibri"/>
                <a:cs typeface="Calibri"/>
              </a:rPr>
              <a:t>for </a:t>
            </a:r>
            <a:r>
              <a:rPr sz="2200" spc="-5" dirty="0">
                <a:latin typeface="Calibri"/>
                <a:cs typeface="Calibri"/>
              </a:rPr>
              <a:t>such </a:t>
            </a:r>
            <a:r>
              <a:rPr sz="2200" spc="-10" dirty="0">
                <a:latin typeface="Calibri"/>
                <a:cs typeface="Calibri"/>
              </a:rPr>
              <a:t>period </a:t>
            </a:r>
            <a:r>
              <a:rPr sz="2200" spc="-5" dirty="0">
                <a:latin typeface="Calibri"/>
                <a:cs typeface="Calibri"/>
              </a:rPr>
              <a:t>as </a:t>
            </a:r>
            <a:r>
              <a:rPr sz="2200" spc="-15" dirty="0">
                <a:latin typeface="Calibri"/>
                <a:cs typeface="Calibri"/>
              </a:rPr>
              <a:t>may </a:t>
            </a:r>
            <a:r>
              <a:rPr sz="2200" spc="5" dirty="0">
                <a:latin typeface="Calibri"/>
                <a:cs typeface="Calibri"/>
              </a:rPr>
              <a:t>be </a:t>
            </a:r>
            <a:r>
              <a:rPr sz="2200" spc="10" dirty="0">
                <a:latin typeface="Calibri"/>
                <a:cs typeface="Calibri"/>
              </a:rPr>
              <a:t> </a:t>
            </a:r>
            <a:r>
              <a:rPr sz="2200" spc="-10" dirty="0">
                <a:latin typeface="Calibri"/>
                <a:cs typeface="Calibri"/>
              </a:rPr>
              <a:t>prescribed</a:t>
            </a:r>
            <a:r>
              <a:rPr sz="2200" spc="-5" dirty="0">
                <a:latin typeface="Calibri"/>
                <a:cs typeface="Calibri"/>
              </a:rPr>
              <a:t> </a:t>
            </a:r>
            <a:r>
              <a:rPr sz="2200" spc="-10" dirty="0">
                <a:latin typeface="Calibri"/>
                <a:cs typeface="Calibri"/>
              </a:rPr>
              <a:t>and</a:t>
            </a:r>
            <a:r>
              <a:rPr sz="2200" spc="-5" dirty="0">
                <a:latin typeface="Calibri"/>
                <a:cs typeface="Calibri"/>
              </a:rPr>
              <a:t> </a:t>
            </a:r>
            <a:r>
              <a:rPr sz="2200" spc="-10" dirty="0">
                <a:latin typeface="Calibri"/>
                <a:cs typeface="Calibri"/>
              </a:rPr>
              <a:t>delivered</a:t>
            </a:r>
            <a:r>
              <a:rPr sz="2200" spc="-5" dirty="0">
                <a:latin typeface="Calibri"/>
                <a:cs typeface="Calibri"/>
              </a:rPr>
              <a:t> or</a:t>
            </a:r>
            <a:r>
              <a:rPr sz="2200" dirty="0">
                <a:latin typeface="Calibri"/>
                <a:cs typeface="Calibri"/>
              </a:rPr>
              <a:t> </a:t>
            </a:r>
            <a:r>
              <a:rPr sz="2200" spc="-10" dirty="0">
                <a:latin typeface="Calibri"/>
                <a:cs typeface="Calibri"/>
              </a:rPr>
              <a:t>cause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be</a:t>
            </a:r>
            <a:r>
              <a:rPr sz="2200" dirty="0">
                <a:latin typeface="Calibri"/>
                <a:cs typeface="Calibri"/>
              </a:rPr>
              <a:t> </a:t>
            </a:r>
            <a:r>
              <a:rPr sz="2200" spc="-10" dirty="0">
                <a:latin typeface="Calibri"/>
                <a:cs typeface="Calibri"/>
              </a:rPr>
              <a:t>delivered</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prescribed </a:t>
            </a:r>
            <a:r>
              <a:rPr sz="2200" spc="-5" dirty="0">
                <a:latin typeface="Calibri"/>
                <a:cs typeface="Calibri"/>
              </a:rPr>
              <a:t> </a:t>
            </a:r>
            <a:r>
              <a:rPr sz="2200" spc="-10" dirty="0">
                <a:latin typeface="Calibri"/>
                <a:cs typeface="Calibri"/>
              </a:rPr>
              <a:t>Income </a:t>
            </a:r>
            <a:r>
              <a:rPr sz="2200" spc="-70" dirty="0">
                <a:latin typeface="Calibri"/>
                <a:cs typeface="Calibri"/>
              </a:rPr>
              <a:t>Tax </a:t>
            </a:r>
            <a:r>
              <a:rPr sz="2200" spc="-5" dirty="0">
                <a:latin typeface="Calibri"/>
                <a:cs typeface="Calibri"/>
              </a:rPr>
              <a:t>Authority </a:t>
            </a:r>
            <a:r>
              <a:rPr sz="2200" dirty="0">
                <a:latin typeface="Calibri"/>
                <a:cs typeface="Calibri"/>
              </a:rPr>
              <a:t>or </a:t>
            </a:r>
            <a:r>
              <a:rPr sz="2200" spc="-5" dirty="0">
                <a:latin typeface="Calibri"/>
                <a:cs typeface="Calibri"/>
              </a:rPr>
              <a:t>the </a:t>
            </a:r>
            <a:r>
              <a:rPr sz="2200" spc="-15" dirty="0">
                <a:latin typeface="Calibri"/>
                <a:cs typeface="Calibri"/>
              </a:rPr>
              <a:t>person </a:t>
            </a:r>
            <a:r>
              <a:rPr sz="2200" spc="-10" dirty="0">
                <a:latin typeface="Calibri"/>
                <a:cs typeface="Calibri"/>
              </a:rPr>
              <a:t>authorized by </a:t>
            </a:r>
            <a:r>
              <a:rPr sz="2200" spc="-5" dirty="0">
                <a:latin typeface="Calibri"/>
                <a:cs typeface="Calibri"/>
              </a:rPr>
              <a:t>such authority within </a:t>
            </a:r>
            <a:r>
              <a:rPr sz="2200" dirty="0">
                <a:latin typeface="Calibri"/>
                <a:cs typeface="Calibri"/>
              </a:rPr>
              <a:t> </a:t>
            </a:r>
            <a:r>
              <a:rPr sz="2200" spc="-10" dirty="0">
                <a:latin typeface="Calibri"/>
                <a:cs typeface="Calibri"/>
              </a:rPr>
              <a:t>such</a:t>
            </a:r>
            <a:r>
              <a:rPr sz="2200" spc="-15" dirty="0">
                <a:latin typeface="Calibri"/>
                <a:cs typeface="Calibri"/>
              </a:rPr>
              <a:t> </a:t>
            </a:r>
            <a:r>
              <a:rPr sz="2200" spc="-5" dirty="0">
                <a:latin typeface="Calibri"/>
                <a:cs typeface="Calibri"/>
              </a:rPr>
              <a:t>time</a:t>
            </a:r>
            <a:r>
              <a:rPr sz="2200" spc="30" dirty="0">
                <a:latin typeface="Calibri"/>
                <a:cs typeface="Calibri"/>
              </a:rPr>
              <a:t> </a:t>
            </a:r>
            <a:r>
              <a:rPr sz="2200" spc="-5" dirty="0">
                <a:latin typeface="Calibri"/>
                <a:cs typeface="Calibri"/>
              </a:rPr>
              <a:t>as </a:t>
            </a:r>
            <a:r>
              <a:rPr sz="2200" spc="-10" dirty="0">
                <a:latin typeface="Calibri"/>
                <a:cs typeface="Calibri"/>
              </a:rPr>
              <a:t>maybe</a:t>
            </a:r>
            <a:r>
              <a:rPr sz="2200" spc="5" dirty="0">
                <a:latin typeface="Calibri"/>
                <a:cs typeface="Calibri"/>
              </a:rPr>
              <a:t> </a:t>
            </a:r>
            <a:r>
              <a:rPr sz="2200" spc="-10" dirty="0">
                <a:latin typeface="Calibri"/>
                <a:cs typeface="Calibri"/>
              </a:rPr>
              <a:t>prescribed.</a:t>
            </a:r>
            <a:endParaRPr sz="2200" dirty="0">
              <a:latin typeface="Calibri"/>
              <a:cs typeface="Calibri"/>
            </a:endParaRPr>
          </a:p>
          <a:p>
            <a:pPr marL="355600" marR="5715" indent="-342900" algn="just">
              <a:lnSpc>
                <a:spcPct val="100000"/>
              </a:lnSpc>
              <a:spcBef>
                <a:spcPts val="530"/>
              </a:spcBef>
              <a:buFont typeface="Arial MT"/>
              <a:buChar char="•"/>
              <a:tabLst>
                <a:tab pos="355600" algn="l"/>
              </a:tabLst>
            </a:pPr>
            <a:r>
              <a:rPr sz="2200" spc="-5" dirty="0">
                <a:latin typeface="Calibri"/>
                <a:cs typeface="Calibri"/>
              </a:rPr>
              <a:t>If</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ASD</a:t>
            </a:r>
            <a:r>
              <a:rPr sz="2200" dirty="0">
                <a:latin typeface="Calibri"/>
                <a:cs typeface="Calibri"/>
              </a:rPr>
              <a:t> </a:t>
            </a:r>
            <a:r>
              <a:rPr sz="2200" spc="-15" dirty="0">
                <a:latin typeface="Calibri"/>
                <a:cs typeface="Calibri"/>
              </a:rPr>
              <a:t>contains</a:t>
            </a:r>
            <a:r>
              <a:rPr sz="2200" spc="-10" dirty="0">
                <a:latin typeface="Calibri"/>
                <a:cs typeface="Calibri"/>
              </a:rPr>
              <a:t> </a:t>
            </a:r>
            <a:r>
              <a:rPr sz="2200" spc="-15" dirty="0">
                <a:latin typeface="Calibri"/>
                <a:cs typeface="Calibri"/>
              </a:rPr>
              <a:t>any</a:t>
            </a:r>
            <a:r>
              <a:rPr sz="2200" spc="-10" dirty="0">
                <a:latin typeface="Calibri"/>
                <a:cs typeface="Calibri"/>
              </a:rPr>
              <a:t> </a:t>
            </a:r>
            <a:r>
              <a:rPr sz="2200" spc="-20" dirty="0">
                <a:latin typeface="Calibri"/>
                <a:cs typeface="Calibri"/>
              </a:rPr>
              <a:t>mistakes</a:t>
            </a:r>
            <a:r>
              <a:rPr sz="2200" spc="-15" dirty="0">
                <a:latin typeface="Calibri"/>
                <a:cs typeface="Calibri"/>
              </a:rPr>
              <a:t> </a:t>
            </a:r>
            <a:r>
              <a:rPr sz="2200" dirty="0">
                <a:latin typeface="Calibri"/>
                <a:cs typeface="Calibri"/>
              </a:rPr>
              <a:t>or</a:t>
            </a:r>
            <a:r>
              <a:rPr sz="2200" spc="5" dirty="0">
                <a:latin typeface="Calibri"/>
                <a:cs typeface="Calibri"/>
              </a:rPr>
              <a:t> </a:t>
            </a:r>
            <a:r>
              <a:rPr sz="2200" spc="-10" dirty="0">
                <a:latin typeface="Calibri"/>
                <a:cs typeface="Calibri"/>
              </a:rPr>
              <a:t>there</a:t>
            </a:r>
            <a:r>
              <a:rPr sz="2200" spc="-5" dirty="0">
                <a:latin typeface="Calibri"/>
                <a:cs typeface="Calibri"/>
              </a:rPr>
              <a:t> </a:t>
            </a:r>
            <a:r>
              <a:rPr sz="2200" dirty="0">
                <a:latin typeface="Calibri"/>
                <a:cs typeface="Calibri"/>
              </a:rPr>
              <a:t>is</a:t>
            </a:r>
            <a:r>
              <a:rPr sz="2200" spc="5" dirty="0">
                <a:latin typeface="Calibri"/>
                <a:cs typeface="Calibri"/>
              </a:rPr>
              <a:t> </a:t>
            </a:r>
            <a:r>
              <a:rPr sz="2200" spc="-5" dirty="0">
                <a:latin typeface="Calibri"/>
                <a:cs typeface="Calibri"/>
              </a:rPr>
              <a:t>a</a:t>
            </a:r>
            <a:r>
              <a:rPr sz="2200" dirty="0">
                <a:latin typeface="Calibri"/>
                <a:cs typeface="Calibri"/>
              </a:rPr>
              <a:t> </a:t>
            </a:r>
            <a:r>
              <a:rPr sz="2200" spc="-5" dirty="0">
                <a:latin typeface="Calibri"/>
                <a:cs typeface="Calibri"/>
              </a:rPr>
              <a:t>need</a:t>
            </a:r>
            <a:r>
              <a:rPr sz="2200" dirty="0">
                <a:latin typeface="Calibri"/>
                <a:cs typeface="Calibri"/>
              </a:rPr>
              <a:t> </a:t>
            </a:r>
            <a:r>
              <a:rPr sz="2200" spc="-15" dirty="0">
                <a:latin typeface="Calibri"/>
                <a:cs typeface="Calibri"/>
              </a:rPr>
              <a:t>for</a:t>
            </a:r>
            <a:r>
              <a:rPr sz="2200" spc="-10" dirty="0">
                <a:latin typeface="Calibri"/>
                <a:cs typeface="Calibri"/>
              </a:rPr>
              <a:t> </a:t>
            </a:r>
            <a:r>
              <a:rPr sz="2200" spc="-15" dirty="0">
                <a:latin typeface="Calibri"/>
                <a:cs typeface="Calibri"/>
              </a:rPr>
              <a:t>any </a:t>
            </a:r>
            <a:r>
              <a:rPr sz="2200" spc="-10" dirty="0">
                <a:latin typeface="Calibri"/>
                <a:cs typeface="Calibri"/>
              </a:rPr>
              <a:t> addition/deletion/updation </a:t>
            </a:r>
            <a:r>
              <a:rPr sz="2200" spc="-5" dirty="0">
                <a:latin typeface="Calibri"/>
                <a:cs typeface="Calibri"/>
              </a:rPr>
              <a:t>of </a:t>
            </a:r>
            <a:r>
              <a:rPr sz="2200" spc="-10" dirty="0">
                <a:latin typeface="Calibri"/>
                <a:cs typeface="Calibri"/>
              </a:rPr>
              <a:t>information </a:t>
            </a:r>
            <a:r>
              <a:rPr sz="2200" spc="-5" dirty="0">
                <a:latin typeface="Calibri"/>
                <a:cs typeface="Calibri"/>
              </a:rPr>
              <a:t>in the same then a </a:t>
            </a:r>
            <a:r>
              <a:rPr sz="2200" spc="-10" dirty="0">
                <a:latin typeface="Calibri"/>
                <a:cs typeface="Calibri"/>
              </a:rPr>
              <a:t>correction </a:t>
            </a:r>
            <a:r>
              <a:rPr sz="2200" spc="-5" dirty="0">
                <a:latin typeface="Calibri"/>
                <a:cs typeface="Calibri"/>
              </a:rPr>
              <a:t> </a:t>
            </a:r>
            <a:r>
              <a:rPr sz="2200" spc="-20" dirty="0">
                <a:latin typeface="Calibri"/>
                <a:cs typeface="Calibri"/>
              </a:rPr>
              <a:t>statement</a:t>
            </a:r>
            <a:r>
              <a:rPr sz="2200" spc="-15" dirty="0">
                <a:latin typeface="Calibri"/>
                <a:cs typeface="Calibri"/>
              </a:rPr>
              <a:t> </a:t>
            </a:r>
            <a:r>
              <a:rPr sz="2200" spc="-10" dirty="0">
                <a:latin typeface="Calibri"/>
                <a:cs typeface="Calibri"/>
              </a:rPr>
              <a:t>maybe</a:t>
            </a:r>
            <a:r>
              <a:rPr sz="2200" spc="-5" dirty="0">
                <a:latin typeface="Calibri"/>
                <a:cs typeface="Calibri"/>
              </a:rPr>
              <a:t> </a:t>
            </a:r>
            <a:r>
              <a:rPr sz="2200" spc="-15" dirty="0">
                <a:latin typeface="Calibri"/>
                <a:cs typeface="Calibri"/>
              </a:rPr>
              <a:t>delivered</a:t>
            </a:r>
            <a:r>
              <a:rPr sz="2200" spc="-10" dirty="0">
                <a:latin typeface="Calibri"/>
                <a:cs typeface="Calibri"/>
              </a:rPr>
              <a:t> </a:t>
            </a:r>
            <a:r>
              <a:rPr sz="2200" spc="-5" dirty="0">
                <a:latin typeface="Calibri"/>
                <a:cs typeface="Calibri"/>
              </a:rPr>
              <a:t>in</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prescribed</a:t>
            </a:r>
            <a:r>
              <a:rPr sz="2200" dirty="0">
                <a:latin typeface="Calibri"/>
                <a:cs typeface="Calibri"/>
              </a:rPr>
              <a:t> </a:t>
            </a:r>
            <a:r>
              <a:rPr sz="2200" spc="-20" dirty="0">
                <a:latin typeface="Calibri"/>
                <a:cs typeface="Calibri"/>
              </a:rPr>
              <a:t>form</a:t>
            </a:r>
            <a:r>
              <a:rPr sz="2200" spc="-15"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verified</a:t>
            </a:r>
            <a:r>
              <a:rPr sz="2200" dirty="0">
                <a:latin typeface="Calibri"/>
                <a:cs typeface="Calibri"/>
              </a:rPr>
              <a:t> </a:t>
            </a:r>
            <a:r>
              <a:rPr sz="2200" spc="-5" dirty="0">
                <a:latin typeface="Calibri"/>
                <a:cs typeface="Calibri"/>
              </a:rPr>
              <a:t>in </a:t>
            </a:r>
            <a:r>
              <a:rPr sz="2200" dirty="0">
                <a:latin typeface="Calibri"/>
                <a:cs typeface="Calibri"/>
              </a:rPr>
              <a:t> </a:t>
            </a:r>
            <a:r>
              <a:rPr sz="2200" spc="-5" dirty="0">
                <a:latin typeface="Calibri"/>
                <a:cs typeface="Calibri"/>
              </a:rPr>
              <a:t>prescribed</a:t>
            </a:r>
            <a:r>
              <a:rPr sz="2200" spc="-15" dirty="0">
                <a:latin typeface="Calibri"/>
                <a:cs typeface="Calibri"/>
              </a:rPr>
              <a:t> </a:t>
            </a:r>
            <a:r>
              <a:rPr sz="2200" spc="-35" dirty="0">
                <a:latin typeface="Calibri"/>
                <a:cs typeface="Calibri"/>
              </a:rPr>
              <a:t>manner.</a:t>
            </a:r>
            <a:endParaRPr sz="2200" dirty="0">
              <a:latin typeface="Calibri"/>
              <a:cs typeface="Calibri"/>
            </a:endParaRPr>
          </a:p>
          <a:p>
            <a:pPr marL="355600" marR="6350" indent="-342900" algn="just">
              <a:lnSpc>
                <a:spcPct val="100000"/>
              </a:lnSpc>
              <a:spcBef>
                <a:spcPts val="530"/>
              </a:spcBef>
              <a:buFont typeface="Arial MT"/>
              <a:buChar char="•"/>
              <a:tabLst>
                <a:tab pos="355600" algn="l"/>
              </a:tabLst>
            </a:pPr>
            <a:r>
              <a:rPr sz="2200" spc="-10" dirty="0">
                <a:latin typeface="Calibri"/>
                <a:cs typeface="Calibri"/>
              </a:rPr>
              <a:t>The information </a:t>
            </a:r>
            <a:r>
              <a:rPr sz="2200" spc="-5" dirty="0">
                <a:latin typeface="Calibri"/>
                <a:cs typeface="Calibri"/>
              </a:rPr>
              <a:t>in the </a:t>
            </a:r>
            <a:r>
              <a:rPr sz="2200" dirty="0">
                <a:latin typeface="Calibri"/>
                <a:cs typeface="Calibri"/>
              </a:rPr>
              <a:t>ASD </a:t>
            </a:r>
            <a:r>
              <a:rPr sz="2200" spc="-5" dirty="0">
                <a:latin typeface="Calibri"/>
                <a:cs typeface="Calibri"/>
              </a:rPr>
              <a:t>should </a:t>
            </a:r>
            <a:r>
              <a:rPr sz="2200" spc="-10" dirty="0">
                <a:latin typeface="Calibri"/>
                <a:cs typeface="Calibri"/>
              </a:rPr>
              <a:t>generally </a:t>
            </a:r>
            <a:r>
              <a:rPr sz="2200" spc="-15" dirty="0">
                <a:latin typeface="Calibri"/>
                <a:cs typeface="Calibri"/>
              </a:rPr>
              <a:t>contain </a:t>
            </a:r>
            <a:r>
              <a:rPr sz="2200" spc="-5" dirty="0">
                <a:latin typeface="Calibri"/>
                <a:cs typeface="Calibri"/>
              </a:rPr>
              <a:t>the donor </a:t>
            </a:r>
            <a:r>
              <a:rPr sz="2200" spc="-10" dirty="0">
                <a:latin typeface="Calibri"/>
                <a:cs typeface="Calibri"/>
              </a:rPr>
              <a:t>details </a:t>
            </a:r>
            <a:r>
              <a:rPr sz="2200" spc="-5" dirty="0">
                <a:latin typeface="Calibri"/>
                <a:cs typeface="Calibri"/>
              </a:rPr>
              <a:t> </a:t>
            </a:r>
            <a:r>
              <a:rPr sz="2200" spc="-10" dirty="0">
                <a:latin typeface="Calibri"/>
                <a:cs typeface="Calibri"/>
              </a:rPr>
              <a:t>such </a:t>
            </a:r>
            <a:r>
              <a:rPr sz="2200" spc="-5" dirty="0">
                <a:latin typeface="Calibri"/>
                <a:cs typeface="Calibri"/>
              </a:rPr>
              <a:t>as the Name, Address, </a:t>
            </a:r>
            <a:r>
              <a:rPr sz="2200" spc="-55" dirty="0">
                <a:latin typeface="Calibri"/>
                <a:cs typeface="Calibri"/>
              </a:rPr>
              <a:t>PAN </a:t>
            </a:r>
            <a:r>
              <a:rPr sz="2200" spc="-30" dirty="0">
                <a:latin typeface="Calibri"/>
                <a:cs typeface="Calibri"/>
              </a:rPr>
              <a:t>Number, </a:t>
            </a:r>
            <a:r>
              <a:rPr sz="2200" spc="-5" dirty="0">
                <a:latin typeface="Calibri"/>
                <a:cs typeface="Calibri"/>
              </a:rPr>
              <a:t>Aadhar Number and </a:t>
            </a:r>
            <a:r>
              <a:rPr sz="2200" spc="-10" dirty="0">
                <a:latin typeface="Calibri"/>
                <a:cs typeface="Calibri"/>
              </a:rPr>
              <a:t>Amount </a:t>
            </a:r>
            <a:r>
              <a:rPr sz="2200" spc="-5" dirty="0">
                <a:latin typeface="Calibri"/>
                <a:cs typeface="Calibri"/>
              </a:rPr>
              <a:t> </a:t>
            </a:r>
            <a:r>
              <a:rPr sz="2200" spc="-10" dirty="0">
                <a:latin typeface="Calibri"/>
                <a:cs typeface="Calibri"/>
              </a:rPr>
              <a:t>donated.</a:t>
            </a:r>
            <a:endParaRPr sz="2200" dirty="0">
              <a:latin typeface="Calibri"/>
              <a:cs typeface="Calibri"/>
            </a:endParaRPr>
          </a:p>
          <a:p>
            <a:pPr marL="355600" marR="5715" indent="-342900" algn="just">
              <a:lnSpc>
                <a:spcPct val="100000"/>
              </a:lnSpc>
              <a:spcBef>
                <a:spcPts val="530"/>
              </a:spcBef>
              <a:buFont typeface="Arial MT"/>
              <a:buChar char="•"/>
              <a:tabLst>
                <a:tab pos="355600" algn="l"/>
              </a:tabLst>
            </a:pPr>
            <a:r>
              <a:rPr sz="2200" spc="-15" dirty="0">
                <a:latin typeface="Calibri"/>
                <a:cs typeface="Calibri"/>
              </a:rPr>
              <a:t>Donors </a:t>
            </a:r>
            <a:r>
              <a:rPr sz="2200" spc="-5" dirty="0">
                <a:latin typeface="Calibri"/>
                <a:cs typeface="Calibri"/>
              </a:rPr>
              <a:t>will </a:t>
            </a:r>
            <a:r>
              <a:rPr sz="2200" spc="-15" dirty="0">
                <a:latin typeface="Calibri"/>
                <a:cs typeface="Calibri"/>
              </a:rPr>
              <a:t>get </a:t>
            </a:r>
            <a:r>
              <a:rPr sz="2200" spc="-10" dirty="0">
                <a:latin typeface="Calibri"/>
                <a:cs typeface="Calibri"/>
              </a:rPr>
              <a:t>deduction </a:t>
            </a:r>
            <a:r>
              <a:rPr sz="2200" spc="-5" dirty="0">
                <a:latin typeface="Calibri"/>
                <a:cs typeface="Calibri"/>
              </a:rPr>
              <a:t>only based </a:t>
            </a:r>
            <a:r>
              <a:rPr sz="2200" spc="5" dirty="0">
                <a:latin typeface="Calibri"/>
                <a:cs typeface="Calibri"/>
              </a:rPr>
              <a:t>on </a:t>
            </a:r>
            <a:r>
              <a:rPr sz="2200" spc="-5" dirty="0">
                <a:latin typeface="Calibri"/>
                <a:cs typeface="Calibri"/>
              </a:rPr>
              <a:t>ASD </a:t>
            </a:r>
            <a:r>
              <a:rPr sz="2200" spc="-10" dirty="0">
                <a:latin typeface="Calibri"/>
                <a:cs typeface="Calibri"/>
              </a:rPr>
              <a:t>filed </a:t>
            </a:r>
            <a:r>
              <a:rPr sz="2200" spc="-5" dirty="0">
                <a:latin typeface="Calibri"/>
                <a:cs typeface="Calibri"/>
              </a:rPr>
              <a:t>by the </a:t>
            </a:r>
            <a:r>
              <a:rPr sz="2200" spc="-30" dirty="0">
                <a:latin typeface="Calibri"/>
                <a:cs typeface="Calibri"/>
              </a:rPr>
              <a:t>Trust. </a:t>
            </a:r>
            <a:r>
              <a:rPr sz="2200" spc="-5" dirty="0">
                <a:latin typeface="Calibri"/>
                <a:cs typeface="Calibri"/>
              </a:rPr>
              <a:t>It is akin </a:t>
            </a:r>
            <a:r>
              <a:rPr sz="2200"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26AS</a:t>
            </a:r>
            <a:r>
              <a:rPr sz="2200" spc="5" dirty="0">
                <a:latin typeface="Calibri"/>
                <a:cs typeface="Calibri"/>
              </a:rPr>
              <a:t> </a:t>
            </a:r>
            <a:r>
              <a:rPr sz="2200" spc="-10" dirty="0">
                <a:latin typeface="Calibri"/>
                <a:cs typeface="Calibri"/>
              </a:rPr>
              <a:t>TDS</a:t>
            </a:r>
            <a:r>
              <a:rPr sz="2200" spc="5" dirty="0">
                <a:latin typeface="Calibri"/>
                <a:cs typeface="Calibri"/>
              </a:rPr>
              <a:t> </a:t>
            </a:r>
            <a:r>
              <a:rPr sz="2200" spc="-10" dirty="0">
                <a:latin typeface="Calibri"/>
                <a:cs typeface="Calibri"/>
              </a:rPr>
              <a:t>Credit.</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632" y="474959"/>
            <a:ext cx="7290541" cy="1120178"/>
          </a:xfrm>
          <a:prstGeom prst="rect">
            <a:avLst/>
          </a:prstGeom>
        </p:spPr>
        <p:txBody>
          <a:bodyPr vert="horz" wrap="square" lIns="0" tIns="12065" rIns="0" bIns="0" rtlCol="0">
            <a:spAutoFit/>
          </a:bodyPr>
          <a:lstStyle/>
          <a:p>
            <a:pPr marL="2954020" marR="5080" indent="-2941955">
              <a:lnSpc>
                <a:spcPct val="100000"/>
              </a:lnSpc>
              <a:spcBef>
                <a:spcPts val="95"/>
              </a:spcBef>
            </a:pPr>
            <a:r>
              <a:rPr sz="3600" spc="-5" dirty="0"/>
              <a:t>Annual </a:t>
            </a:r>
            <a:r>
              <a:rPr sz="3600" spc="-25" dirty="0"/>
              <a:t>Statement</a:t>
            </a:r>
            <a:r>
              <a:rPr sz="3600" spc="5" dirty="0"/>
              <a:t> </a:t>
            </a:r>
            <a:r>
              <a:rPr sz="3600" spc="-5" dirty="0"/>
              <a:t>of </a:t>
            </a:r>
            <a:r>
              <a:rPr sz="3600" spc="-10" dirty="0"/>
              <a:t>Donation</a:t>
            </a:r>
            <a:r>
              <a:rPr sz="3600" dirty="0"/>
              <a:t> </a:t>
            </a:r>
            <a:r>
              <a:rPr sz="3600" spc="-5" dirty="0"/>
              <a:t>(80G) </a:t>
            </a:r>
            <a:r>
              <a:rPr sz="3600" spc="-890" dirty="0"/>
              <a:t> </a:t>
            </a:r>
            <a:r>
              <a:rPr sz="3600" spc="-20" dirty="0"/>
              <a:t>contd…..</a:t>
            </a:r>
          </a:p>
        </p:txBody>
      </p:sp>
      <p:sp>
        <p:nvSpPr>
          <p:cNvPr id="3" name="object 3"/>
          <p:cNvSpPr txBox="1"/>
          <p:nvPr/>
        </p:nvSpPr>
        <p:spPr>
          <a:xfrm>
            <a:off x="1259632" y="1762709"/>
            <a:ext cx="7274133" cy="4742324"/>
          </a:xfrm>
          <a:prstGeom prst="rect">
            <a:avLst/>
          </a:prstGeom>
        </p:spPr>
        <p:txBody>
          <a:bodyPr vert="horz" wrap="square" lIns="0" tIns="12700" rIns="0" bIns="0" rtlCol="0">
            <a:spAutoFit/>
          </a:bodyPr>
          <a:lstStyle/>
          <a:p>
            <a:pPr marL="355600" marR="6350" indent="-342900" algn="just">
              <a:lnSpc>
                <a:spcPct val="100000"/>
              </a:lnSpc>
              <a:spcBef>
                <a:spcPts val="100"/>
              </a:spcBef>
              <a:buFont typeface="Arial MT"/>
              <a:buChar char="•"/>
              <a:tabLst>
                <a:tab pos="355600" algn="l"/>
              </a:tabLst>
            </a:pPr>
            <a:r>
              <a:rPr sz="2400" spc="-5" dirty="0">
                <a:latin typeface="Calibri"/>
                <a:cs typeface="Calibri"/>
              </a:rPr>
              <a:t>The</a:t>
            </a:r>
            <a:r>
              <a:rPr sz="2400" dirty="0">
                <a:latin typeface="Calibri"/>
                <a:cs typeface="Calibri"/>
              </a:rPr>
              <a:t> </a:t>
            </a:r>
            <a:r>
              <a:rPr sz="2400" spc="-5" dirty="0">
                <a:latin typeface="Calibri"/>
                <a:cs typeface="Calibri"/>
              </a:rPr>
              <a:t>charitable</a:t>
            </a:r>
            <a:r>
              <a:rPr sz="2400" dirty="0">
                <a:latin typeface="Calibri"/>
                <a:cs typeface="Calibri"/>
              </a:rPr>
              <a:t> </a:t>
            </a:r>
            <a:r>
              <a:rPr sz="2400" spc="-5" dirty="0">
                <a:latin typeface="Calibri"/>
                <a:cs typeface="Calibri"/>
              </a:rPr>
              <a:t>institution</a:t>
            </a:r>
            <a:r>
              <a:rPr sz="2400" dirty="0">
                <a:latin typeface="Calibri"/>
                <a:cs typeface="Calibri"/>
              </a:rPr>
              <a:t> </a:t>
            </a:r>
            <a:r>
              <a:rPr sz="2400" spc="-5" dirty="0">
                <a:latin typeface="Calibri"/>
                <a:cs typeface="Calibri"/>
              </a:rPr>
              <a:t>shall</a:t>
            </a:r>
            <a:r>
              <a:rPr sz="2400" dirty="0">
                <a:latin typeface="Calibri"/>
                <a:cs typeface="Calibri"/>
              </a:rPr>
              <a:t> </a:t>
            </a:r>
            <a:r>
              <a:rPr sz="2400" spc="-5" dirty="0">
                <a:latin typeface="Calibri"/>
                <a:cs typeface="Calibri"/>
              </a:rPr>
              <a:t>furnish</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the</a:t>
            </a:r>
            <a:r>
              <a:rPr sz="2400" dirty="0">
                <a:latin typeface="Calibri"/>
                <a:cs typeface="Calibri"/>
              </a:rPr>
              <a:t> </a:t>
            </a:r>
            <a:r>
              <a:rPr sz="2400" spc="-40" dirty="0">
                <a:latin typeface="Calibri"/>
                <a:cs typeface="Calibri"/>
              </a:rPr>
              <a:t>donor,</a:t>
            </a:r>
            <a:r>
              <a:rPr sz="2400" spc="-35" dirty="0">
                <a:latin typeface="Calibri"/>
                <a:cs typeface="Calibri"/>
              </a:rPr>
              <a:t> </a:t>
            </a:r>
            <a:r>
              <a:rPr sz="2400" b="1" u="sng" dirty="0">
                <a:latin typeface="Calibri"/>
                <a:cs typeface="Calibri"/>
              </a:rPr>
              <a:t>a </a:t>
            </a:r>
            <a:r>
              <a:rPr sz="2400" b="1" u="sng" spc="5" dirty="0">
                <a:latin typeface="Calibri"/>
                <a:cs typeface="Calibri"/>
              </a:rPr>
              <a:t> </a:t>
            </a:r>
            <a:r>
              <a:rPr sz="2400" b="1" u="sng" spc="-10">
                <a:latin typeface="Calibri"/>
                <a:cs typeface="Calibri"/>
              </a:rPr>
              <a:t>certificate </a:t>
            </a:r>
            <a:r>
              <a:rPr lang="en-IN" sz="2400" b="1" u="sng" spc="-10" dirty="0" smtClean="0">
                <a:latin typeface="Calibri"/>
                <a:cs typeface="Calibri"/>
              </a:rPr>
              <a:t>in form 10 BE </a:t>
            </a:r>
            <a:r>
              <a:rPr sz="2400" smtClean="0">
                <a:latin typeface="Calibri"/>
                <a:cs typeface="Calibri"/>
              </a:rPr>
              <a:t>which </a:t>
            </a:r>
            <a:r>
              <a:rPr sz="2400" spc="-5" dirty="0">
                <a:latin typeface="Calibri"/>
                <a:cs typeface="Calibri"/>
              </a:rPr>
              <a:t>shall specify </a:t>
            </a:r>
            <a:r>
              <a:rPr sz="2400" dirty="0">
                <a:latin typeface="Calibri"/>
                <a:cs typeface="Calibri"/>
              </a:rPr>
              <a:t>the </a:t>
            </a:r>
            <a:r>
              <a:rPr sz="2400" spc="-5" dirty="0">
                <a:latin typeface="Calibri"/>
                <a:cs typeface="Calibri"/>
              </a:rPr>
              <a:t>amount of </a:t>
            </a:r>
            <a:r>
              <a:rPr sz="2400" spc="-10" dirty="0">
                <a:latin typeface="Calibri"/>
                <a:cs typeface="Calibri"/>
              </a:rPr>
              <a:t>donation </a:t>
            </a:r>
            <a:r>
              <a:rPr sz="2400" dirty="0">
                <a:latin typeface="Calibri"/>
                <a:cs typeface="Calibri"/>
              </a:rPr>
              <a:t>in a </a:t>
            </a:r>
            <a:r>
              <a:rPr sz="2400" spc="5" dirty="0">
                <a:latin typeface="Calibri"/>
                <a:cs typeface="Calibri"/>
              </a:rPr>
              <a:t> </a:t>
            </a:r>
            <a:r>
              <a:rPr sz="2400" spc="-5" dirty="0">
                <a:latin typeface="Calibri"/>
                <a:cs typeface="Calibri"/>
              </a:rPr>
              <a:t>prescribed</a:t>
            </a:r>
            <a:r>
              <a:rPr sz="2400" dirty="0">
                <a:latin typeface="Calibri"/>
                <a:cs typeface="Calibri"/>
              </a:rPr>
              <a:t> manner</a:t>
            </a:r>
            <a:r>
              <a:rPr sz="2400" spc="5" dirty="0">
                <a:latin typeface="Calibri"/>
                <a:cs typeface="Calibri"/>
              </a:rPr>
              <a:t> </a:t>
            </a:r>
            <a:r>
              <a:rPr sz="2400" spc="-10" dirty="0">
                <a:latin typeface="Calibri"/>
                <a:cs typeface="Calibri"/>
              </a:rPr>
              <a:t>containing</a:t>
            </a:r>
            <a:r>
              <a:rPr sz="2400" spc="-5" dirty="0">
                <a:latin typeface="Calibri"/>
                <a:cs typeface="Calibri"/>
              </a:rPr>
              <a:t> prescribed</a:t>
            </a:r>
            <a:r>
              <a:rPr sz="2400" dirty="0">
                <a:latin typeface="Calibri"/>
                <a:cs typeface="Calibri"/>
              </a:rPr>
              <a:t> </a:t>
            </a:r>
            <a:r>
              <a:rPr sz="2400" spc="-10" dirty="0">
                <a:latin typeface="Calibri"/>
                <a:cs typeface="Calibri"/>
              </a:rPr>
              <a:t>particulars</a:t>
            </a:r>
            <a:r>
              <a:rPr sz="2400" spc="-5" dirty="0">
                <a:latin typeface="Calibri"/>
                <a:cs typeface="Calibri"/>
              </a:rPr>
              <a:t> </a:t>
            </a:r>
            <a:r>
              <a:rPr sz="2400" spc="-10" dirty="0">
                <a:latin typeface="Calibri"/>
                <a:cs typeface="Calibri"/>
              </a:rPr>
              <a:t>and </a:t>
            </a:r>
            <a:r>
              <a:rPr sz="2400" spc="-530" dirty="0">
                <a:latin typeface="Calibri"/>
                <a:cs typeface="Calibri"/>
              </a:rPr>
              <a:t> </a:t>
            </a:r>
            <a:r>
              <a:rPr sz="2400" dirty="0">
                <a:latin typeface="Calibri"/>
                <a:cs typeface="Calibri"/>
              </a:rPr>
              <a:t>within</a:t>
            </a:r>
            <a:r>
              <a:rPr sz="2400" spc="-20" dirty="0">
                <a:latin typeface="Calibri"/>
                <a:cs typeface="Calibri"/>
              </a:rPr>
              <a:t> </a:t>
            </a:r>
            <a:r>
              <a:rPr sz="2400" spc="-5" dirty="0">
                <a:latin typeface="Calibri"/>
                <a:cs typeface="Calibri"/>
              </a:rPr>
              <a:t>prescribed</a:t>
            </a:r>
            <a:r>
              <a:rPr sz="2400" dirty="0">
                <a:latin typeface="Calibri"/>
                <a:cs typeface="Calibri"/>
              </a:rPr>
              <a:t> time.</a:t>
            </a:r>
          </a:p>
          <a:p>
            <a:pPr marL="355600" marR="5715" indent="-342900" algn="just">
              <a:lnSpc>
                <a:spcPct val="100000"/>
              </a:lnSpc>
              <a:spcBef>
                <a:spcPts val="550"/>
              </a:spcBef>
              <a:buFont typeface="Arial MT"/>
              <a:buChar char="•"/>
              <a:tabLst>
                <a:tab pos="355600" algn="l"/>
              </a:tabLst>
            </a:pPr>
            <a:r>
              <a:rPr sz="2200" spc="-5" dirty="0">
                <a:latin typeface="Calibri"/>
                <a:cs typeface="Calibri"/>
              </a:rPr>
              <a:t>The donor shall be </a:t>
            </a:r>
            <a:r>
              <a:rPr sz="2200" spc="-15" dirty="0">
                <a:latin typeface="Calibri"/>
                <a:cs typeface="Calibri"/>
              </a:rPr>
              <a:t>provided</a:t>
            </a:r>
            <a:r>
              <a:rPr sz="2200" spc="-10" dirty="0">
                <a:latin typeface="Calibri"/>
                <a:cs typeface="Calibri"/>
              </a:rPr>
              <a:t> </a:t>
            </a:r>
            <a:r>
              <a:rPr sz="2200" spc="-5" dirty="0">
                <a:latin typeface="Calibri"/>
                <a:cs typeface="Calibri"/>
              </a:rPr>
              <a:t>the</a:t>
            </a:r>
            <a:r>
              <a:rPr sz="2200" spc="484" dirty="0">
                <a:latin typeface="Calibri"/>
                <a:cs typeface="Calibri"/>
              </a:rPr>
              <a:t> </a:t>
            </a:r>
            <a:r>
              <a:rPr sz="2200" spc="-5" dirty="0">
                <a:latin typeface="Calibri"/>
                <a:cs typeface="Calibri"/>
              </a:rPr>
              <a:t>deduction under 80G </a:t>
            </a:r>
            <a:r>
              <a:rPr sz="2200" spc="-10" dirty="0">
                <a:latin typeface="Calibri"/>
                <a:cs typeface="Calibri"/>
              </a:rPr>
              <a:t>directly</a:t>
            </a:r>
            <a:r>
              <a:rPr sz="2200" spc="475" dirty="0">
                <a:latin typeface="Calibri"/>
                <a:cs typeface="Calibri"/>
              </a:rPr>
              <a:t> </a:t>
            </a:r>
            <a:r>
              <a:rPr sz="2200" spc="-10" dirty="0">
                <a:latin typeface="Calibri"/>
                <a:cs typeface="Calibri"/>
              </a:rPr>
              <a:t>in </a:t>
            </a:r>
            <a:r>
              <a:rPr sz="2200" spc="-5" dirty="0">
                <a:latin typeface="Calibri"/>
                <a:cs typeface="Calibri"/>
              </a:rPr>
              <a:t> the</a:t>
            </a:r>
            <a:r>
              <a:rPr sz="2200" spc="459" dirty="0">
                <a:latin typeface="Calibri"/>
                <a:cs typeface="Calibri"/>
              </a:rPr>
              <a:t> </a:t>
            </a:r>
            <a:r>
              <a:rPr sz="2200" spc="-10" dirty="0">
                <a:latin typeface="Calibri"/>
                <a:cs typeface="Calibri"/>
              </a:rPr>
              <a:t>return</a:t>
            </a:r>
            <a:r>
              <a:rPr sz="2200" spc="459" dirty="0">
                <a:latin typeface="Calibri"/>
                <a:cs typeface="Calibri"/>
              </a:rPr>
              <a:t> </a:t>
            </a:r>
            <a:r>
              <a:rPr sz="2200" dirty="0">
                <a:latin typeface="Calibri"/>
                <a:cs typeface="Calibri"/>
              </a:rPr>
              <a:t>of</a:t>
            </a:r>
            <a:r>
              <a:rPr sz="2200" spc="470" dirty="0">
                <a:latin typeface="Calibri"/>
                <a:cs typeface="Calibri"/>
              </a:rPr>
              <a:t> </a:t>
            </a:r>
            <a:r>
              <a:rPr sz="2200" spc="-10" dirty="0">
                <a:latin typeface="Calibri"/>
                <a:cs typeface="Calibri"/>
              </a:rPr>
              <a:t>income</a:t>
            </a:r>
            <a:r>
              <a:rPr sz="2200" dirty="0">
                <a:latin typeface="Calibri"/>
                <a:cs typeface="Calibri"/>
              </a:rPr>
              <a:t> on</a:t>
            </a:r>
            <a:r>
              <a:rPr sz="2200" spc="465" dirty="0">
                <a:latin typeface="Calibri"/>
                <a:cs typeface="Calibri"/>
              </a:rPr>
              <a:t> </a:t>
            </a:r>
            <a:r>
              <a:rPr sz="2200" spc="-5" dirty="0">
                <a:latin typeface="Calibri"/>
                <a:cs typeface="Calibri"/>
              </a:rPr>
              <a:t>the</a:t>
            </a:r>
            <a:r>
              <a:rPr sz="2200" spc="470" dirty="0">
                <a:latin typeface="Calibri"/>
                <a:cs typeface="Calibri"/>
              </a:rPr>
              <a:t> </a:t>
            </a:r>
            <a:r>
              <a:rPr sz="2200" spc="-5" dirty="0">
                <a:latin typeface="Calibri"/>
                <a:cs typeface="Calibri"/>
              </a:rPr>
              <a:t>basis</a:t>
            </a:r>
            <a:r>
              <a:rPr sz="2200" spc="475" dirty="0">
                <a:latin typeface="Calibri"/>
                <a:cs typeface="Calibri"/>
              </a:rPr>
              <a:t> </a:t>
            </a:r>
            <a:r>
              <a:rPr sz="2200" dirty="0">
                <a:latin typeface="Calibri"/>
                <a:cs typeface="Calibri"/>
              </a:rPr>
              <a:t>of</a:t>
            </a:r>
            <a:r>
              <a:rPr sz="2200" spc="470" dirty="0">
                <a:latin typeface="Calibri"/>
                <a:cs typeface="Calibri"/>
              </a:rPr>
              <a:t> </a:t>
            </a:r>
            <a:r>
              <a:rPr sz="2200" spc="-5" dirty="0">
                <a:latin typeface="Calibri"/>
                <a:cs typeface="Calibri"/>
              </a:rPr>
              <a:t>the</a:t>
            </a:r>
            <a:r>
              <a:rPr sz="2200" spc="475" dirty="0">
                <a:latin typeface="Calibri"/>
                <a:cs typeface="Calibri"/>
              </a:rPr>
              <a:t> </a:t>
            </a:r>
            <a:r>
              <a:rPr sz="2200" spc="-10" dirty="0">
                <a:latin typeface="Calibri"/>
                <a:cs typeface="Calibri"/>
              </a:rPr>
              <a:t>prescribed</a:t>
            </a:r>
            <a:r>
              <a:rPr sz="2200" spc="465" dirty="0">
                <a:latin typeface="Calibri"/>
                <a:cs typeface="Calibri"/>
              </a:rPr>
              <a:t> </a:t>
            </a:r>
            <a:r>
              <a:rPr sz="2200" spc="-15" dirty="0">
                <a:latin typeface="Calibri"/>
                <a:cs typeface="Calibri"/>
              </a:rPr>
              <a:t>statements </a:t>
            </a:r>
            <a:r>
              <a:rPr sz="2200" spc="-490" dirty="0">
                <a:latin typeface="Calibri"/>
                <a:cs typeface="Calibri"/>
              </a:rPr>
              <a:t> </a:t>
            </a:r>
            <a:r>
              <a:rPr sz="2200" spc="-5" dirty="0">
                <a:latin typeface="Calibri"/>
                <a:cs typeface="Calibri"/>
              </a:rPr>
              <a:t>(ASD).</a:t>
            </a:r>
            <a:endParaRPr sz="2200" dirty="0">
              <a:latin typeface="Calibri"/>
              <a:cs typeface="Calibri"/>
            </a:endParaRPr>
          </a:p>
          <a:p>
            <a:pPr marL="355600" marR="5080" indent="-342900" algn="just">
              <a:lnSpc>
                <a:spcPct val="100000"/>
              </a:lnSpc>
              <a:spcBef>
                <a:spcPts val="530"/>
              </a:spcBef>
              <a:buFont typeface="Arial MT"/>
              <a:buChar char="•"/>
              <a:tabLst>
                <a:tab pos="355600" algn="l"/>
              </a:tabLst>
            </a:pPr>
            <a:r>
              <a:rPr sz="2200" spc="-10" dirty="0">
                <a:latin typeface="Calibri"/>
                <a:cs typeface="Calibri"/>
              </a:rPr>
              <a:t>Incase there </a:t>
            </a:r>
            <a:r>
              <a:rPr sz="2200" spc="-5" dirty="0">
                <a:latin typeface="Calibri"/>
                <a:cs typeface="Calibri"/>
              </a:rPr>
              <a:t>is a </a:t>
            </a:r>
            <a:r>
              <a:rPr sz="2200" spc="-15" dirty="0">
                <a:latin typeface="Calibri"/>
                <a:cs typeface="Calibri"/>
              </a:rPr>
              <a:t>delay </a:t>
            </a:r>
            <a:r>
              <a:rPr sz="2200" spc="-5" dirty="0">
                <a:latin typeface="Calibri"/>
                <a:cs typeface="Calibri"/>
              </a:rPr>
              <a:t>in </a:t>
            </a:r>
            <a:r>
              <a:rPr sz="2200" dirty="0">
                <a:latin typeface="Calibri"/>
                <a:cs typeface="Calibri"/>
              </a:rPr>
              <a:t>filing </a:t>
            </a:r>
            <a:r>
              <a:rPr sz="2200" spc="-20" dirty="0">
                <a:latin typeface="Calibri"/>
                <a:cs typeface="Calibri"/>
              </a:rPr>
              <a:t>ASD, </a:t>
            </a:r>
            <a:r>
              <a:rPr sz="2200" spc="-5" dirty="0">
                <a:latin typeface="Calibri"/>
                <a:cs typeface="Calibri"/>
              </a:rPr>
              <a:t>a </a:t>
            </a:r>
            <a:r>
              <a:rPr sz="2200" spc="-20" dirty="0">
                <a:latin typeface="Calibri"/>
                <a:cs typeface="Calibri"/>
              </a:rPr>
              <a:t>late fee </a:t>
            </a:r>
            <a:r>
              <a:rPr sz="2200" dirty="0">
                <a:latin typeface="Calibri"/>
                <a:cs typeface="Calibri"/>
              </a:rPr>
              <a:t>of </a:t>
            </a:r>
            <a:r>
              <a:rPr sz="2200" spc="-5" dirty="0">
                <a:latin typeface="Calibri"/>
                <a:cs typeface="Calibri"/>
              </a:rPr>
              <a:t>Rs. 200/- </a:t>
            </a:r>
            <a:r>
              <a:rPr sz="2200" spc="-10" dirty="0">
                <a:latin typeface="Calibri"/>
                <a:cs typeface="Calibri"/>
              </a:rPr>
              <a:t>per </a:t>
            </a:r>
            <a:r>
              <a:rPr sz="2200" spc="-20" dirty="0">
                <a:latin typeface="Calibri"/>
                <a:cs typeface="Calibri"/>
              </a:rPr>
              <a:t>day </a:t>
            </a:r>
            <a:r>
              <a:rPr sz="2200" spc="-15" dirty="0">
                <a:latin typeface="Calibri"/>
                <a:cs typeface="Calibri"/>
              </a:rPr>
              <a:t> </a:t>
            </a:r>
            <a:r>
              <a:rPr sz="2200" spc="-5" dirty="0">
                <a:latin typeface="Calibri"/>
                <a:cs typeface="Calibri"/>
              </a:rPr>
              <a:t>shall be </a:t>
            </a:r>
            <a:r>
              <a:rPr sz="2200" spc="-10" dirty="0">
                <a:latin typeface="Calibri"/>
                <a:cs typeface="Calibri"/>
              </a:rPr>
              <a:t>applicable </a:t>
            </a:r>
            <a:r>
              <a:rPr sz="2200" spc="-15" dirty="0">
                <a:latin typeface="Calibri"/>
                <a:cs typeface="Calibri"/>
              </a:rPr>
              <a:t>u/s. </a:t>
            </a:r>
            <a:r>
              <a:rPr sz="2200" spc="-5" dirty="0">
                <a:latin typeface="Calibri"/>
                <a:cs typeface="Calibri"/>
              </a:rPr>
              <a:t>234G , which is </a:t>
            </a:r>
            <a:r>
              <a:rPr sz="2200" spc="-25" dirty="0">
                <a:latin typeface="Calibri"/>
                <a:cs typeface="Calibri"/>
              </a:rPr>
              <a:t>mandatory. </a:t>
            </a:r>
            <a:r>
              <a:rPr sz="2200" spc="-10" dirty="0">
                <a:latin typeface="Calibri"/>
                <a:cs typeface="Calibri"/>
              </a:rPr>
              <a:t>Fees </a:t>
            </a:r>
            <a:r>
              <a:rPr sz="2200" spc="-20" dirty="0">
                <a:latin typeface="Calibri"/>
                <a:cs typeface="Calibri"/>
              </a:rPr>
              <a:t>to </a:t>
            </a:r>
            <a:r>
              <a:rPr sz="2200" dirty="0">
                <a:latin typeface="Calibri"/>
                <a:cs typeface="Calibri"/>
              </a:rPr>
              <a:t>be </a:t>
            </a:r>
            <a:r>
              <a:rPr sz="2200" spc="-10" dirty="0">
                <a:latin typeface="Calibri"/>
                <a:cs typeface="Calibri"/>
              </a:rPr>
              <a:t>paid </a:t>
            </a:r>
            <a:r>
              <a:rPr sz="2200" spc="-5" dirty="0">
                <a:latin typeface="Calibri"/>
                <a:cs typeface="Calibri"/>
              </a:rPr>
              <a:t> </a:t>
            </a:r>
            <a:r>
              <a:rPr sz="2200" spc="-20" dirty="0">
                <a:latin typeface="Calibri"/>
                <a:cs typeface="Calibri"/>
              </a:rPr>
              <a:t>before</a:t>
            </a:r>
            <a:r>
              <a:rPr sz="2200" spc="15" dirty="0">
                <a:latin typeface="Calibri"/>
                <a:cs typeface="Calibri"/>
              </a:rPr>
              <a:t> </a:t>
            </a:r>
            <a:r>
              <a:rPr sz="2200" spc="-10" dirty="0">
                <a:latin typeface="Calibri"/>
                <a:cs typeface="Calibri"/>
              </a:rPr>
              <a:t>delivering</a:t>
            </a:r>
            <a:r>
              <a:rPr sz="2200" dirty="0">
                <a:latin typeface="Calibri"/>
                <a:cs typeface="Calibri"/>
              </a:rPr>
              <a:t> </a:t>
            </a:r>
            <a:r>
              <a:rPr sz="2200" spc="-5" dirty="0">
                <a:latin typeface="Calibri"/>
                <a:cs typeface="Calibri"/>
              </a:rPr>
              <a:t>the</a:t>
            </a:r>
            <a:r>
              <a:rPr sz="2200" spc="5" dirty="0">
                <a:latin typeface="Calibri"/>
                <a:cs typeface="Calibri"/>
              </a:rPr>
              <a:t> </a:t>
            </a:r>
            <a:r>
              <a:rPr sz="2200" spc="-5" dirty="0">
                <a:latin typeface="Calibri"/>
                <a:cs typeface="Calibri"/>
              </a:rPr>
              <a:t>ASD</a:t>
            </a:r>
            <a:r>
              <a:rPr sz="2200" spc="5" dirty="0">
                <a:latin typeface="Calibri"/>
                <a:cs typeface="Calibri"/>
              </a:rPr>
              <a:t> </a:t>
            </a:r>
            <a:r>
              <a:rPr sz="2200" dirty="0">
                <a:latin typeface="Calibri"/>
                <a:cs typeface="Calibri"/>
              </a:rPr>
              <a:t>or </a:t>
            </a:r>
            <a:r>
              <a:rPr sz="2200" spc="-25" dirty="0">
                <a:latin typeface="Calibri"/>
                <a:cs typeface="Calibri"/>
              </a:rPr>
              <a:t>before</a:t>
            </a:r>
            <a:r>
              <a:rPr sz="2200" spc="20" dirty="0">
                <a:latin typeface="Calibri"/>
                <a:cs typeface="Calibri"/>
              </a:rPr>
              <a:t> </a:t>
            </a:r>
            <a:r>
              <a:rPr sz="2200" spc="-10" dirty="0">
                <a:latin typeface="Calibri"/>
                <a:cs typeface="Calibri"/>
              </a:rPr>
              <a:t>furnishing </a:t>
            </a:r>
            <a:r>
              <a:rPr sz="2200" spc="-5" dirty="0">
                <a:latin typeface="Calibri"/>
                <a:cs typeface="Calibri"/>
              </a:rPr>
              <a:t>the</a:t>
            </a:r>
            <a:r>
              <a:rPr sz="2200" spc="15" dirty="0">
                <a:latin typeface="Calibri"/>
                <a:cs typeface="Calibri"/>
              </a:rPr>
              <a:t> </a:t>
            </a:r>
            <a:r>
              <a:rPr sz="2200" spc="-10" dirty="0">
                <a:latin typeface="Calibri"/>
                <a:cs typeface="Calibri"/>
              </a:rPr>
              <a:t>certificate.</a:t>
            </a:r>
            <a:endParaRPr sz="2200" dirty="0">
              <a:latin typeface="Calibri"/>
              <a:cs typeface="Calibri"/>
            </a:endParaRPr>
          </a:p>
          <a:p>
            <a:pPr marL="355600" marR="5715" indent="-342900" algn="just">
              <a:lnSpc>
                <a:spcPct val="100000"/>
              </a:lnSpc>
              <a:spcBef>
                <a:spcPts val="530"/>
              </a:spcBef>
              <a:buFont typeface="Arial MT"/>
              <a:buChar char="•"/>
              <a:tabLst>
                <a:tab pos="355600" algn="l"/>
              </a:tabLst>
            </a:pPr>
            <a:r>
              <a:rPr sz="2200" spc="-5" dirty="0">
                <a:latin typeface="Calibri"/>
                <a:cs typeface="Calibri"/>
              </a:rPr>
              <a:t>A</a:t>
            </a:r>
            <a:r>
              <a:rPr sz="2200" dirty="0">
                <a:latin typeface="Calibri"/>
                <a:cs typeface="Calibri"/>
              </a:rPr>
              <a:t> </a:t>
            </a:r>
            <a:r>
              <a:rPr sz="2200" spc="-10" dirty="0">
                <a:latin typeface="Calibri"/>
                <a:cs typeface="Calibri"/>
              </a:rPr>
              <a:t>penalty </a:t>
            </a:r>
            <a:r>
              <a:rPr sz="2200" dirty="0">
                <a:latin typeface="Calibri"/>
                <a:cs typeface="Calibri"/>
              </a:rPr>
              <a:t>of </a:t>
            </a:r>
            <a:r>
              <a:rPr sz="2200" spc="-5" dirty="0">
                <a:latin typeface="Calibri"/>
                <a:cs typeface="Calibri"/>
              </a:rPr>
              <a:t>Rs. 10,000/- which </a:t>
            </a:r>
            <a:r>
              <a:rPr sz="2200" spc="-15" dirty="0">
                <a:latin typeface="Calibri"/>
                <a:cs typeface="Calibri"/>
              </a:rPr>
              <a:t>may </a:t>
            </a:r>
            <a:r>
              <a:rPr sz="2200" spc="-5" dirty="0">
                <a:latin typeface="Calibri"/>
                <a:cs typeface="Calibri"/>
              </a:rPr>
              <a:t>go up </a:t>
            </a:r>
            <a:r>
              <a:rPr sz="2200" spc="-20" dirty="0">
                <a:latin typeface="Calibri"/>
                <a:cs typeface="Calibri"/>
              </a:rPr>
              <a:t>to </a:t>
            </a:r>
            <a:r>
              <a:rPr sz="2200" spc="-5" dirty="0">
                <a:latin typeface="Calibri"/>
                <a:cs typeface="Calibri"/>
              </a:rPr>
              <a:t>Rs. 10,00,000/- </a:t>
            </a:r>
            <a:r>
              <a:rPr sz="2200" spc="-20" dirty="0">
                <a:latin typeface="Calibri"/>
                <a:cs typeface="Calibri"/>
              </a:rPr>
              <a:t>u/s. </a:t>
            </a:r>
            <a:r>
              <a:rPr sz="2200" spc="-15" dirty="0">
                <a:latin typeface="Calibri"/>
                <a:cs typeface="Calibri"/>
              </a:rPr>
              <a:t> </a:t>
            </a:r>
            <a:r>
              <a:rPr sz="2200" spc="-5" dirty="0">
                <a:latin typeface="Calibri"/>
                <a:cs typeface="Calibri"/>
              </a:rPr>
              <a:t>271K.</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608" y="224494"/>
            <a:ext cx="7498080" cy="1243289"/>
          </a:xfrm>
          <a:prstGeom prst="rect">
            <a:avLst/>
          </a:prstGeom>
        </p:spPr>
        <p:txBody>
          <a:bodyPr vert="horz" wrap="square" lIns="0" tIns="12065" rIns="0" bIns="0" rtlCol="0">
            <a:spAutoFit/>
          </a:bodyPr>
          <a:lstStyle/>
          <a:p>
            <a:pPr marL="588010" marR="5080" indent="-172720">
              <a:lnSpc>
                <a:spcPct val="100000"/>
              </a:lnSpc>
              <a:spcBef>
                <a:spcPts val="95"/>
              </a:spcBef>
            </a:pPr>
            <a:r>
              <a:rPr sz="4000" spc="-15" dirty="0" smtClean="0"/>
              <a:t>Important</a:t>
            </a:r>
            <a:r>
              <a:rPr sz="4000" spc="5" dirty="0" smtClean="0"/>
              <a:t> </a:t>
            </a:r>
            <a:r>
              <a:rPr sz="4000" spc="-5" dirty="0"/>
              <a:t>Aspects</a:t>
            </a:r>
            <a:r>
              <a:rPr sz="4000" dirty="0"/>
              <a:t> </a:t>
            </a:r>
            <a:r>
              <a:rPr sz="4000" spc="-25" dirty="0"/>
              <a:t>at</a:t>
            </a:r>
            <a:r>
              <a:rPr sz="4000" spc="-5" dirty="0"/>
              <a:t> the</a:t>
            </a:r>
            <a:r>
              <a:rPr sz="4000" spc="5" dirty="0"/>
              <a:t> </a:t>
            </a:r>
            <a:r>
              <a:rPr sz="4000" spc="-10" dirty="0"/>
              <a:t>Time</a:t>
            </a:r>
            <a:r>
              <a:rPr sz="4000" spc="-15" dirty="0"/>
              <a:t> </a:t>
            </a:r>
            <a:r>
              <a:rPr sz="4000" spc="-5" dirty="0"/>
              <a:t>of </a:t>
            </a:r>
            <a:r>
              <a:rPr sz="4000" spc="-885" dirty="0"/>
              <a:t> </a:t>
            </a:r>
            <a:r>
              <a:rPr sz="4000" spc="-15" dirty="0"/>
              <a:t>creating</a:t>
            </a:r>
            <a:r>
              <a:rPr sz="4000" spc="5" dirty="0"/>
              <a:t> </a:t>
            </a:r>
            <a:r>
              <a:rPr sz="4000" spc="-5" dirty="0"/>
              <a:t>a</a:t>
            </a:r>
            <a:r>
              <a:rPr sz="4000" spc="-15" dirty="0"/>
              <a:t> </a:t>
            </a:r>
            <a:r>
              <a:rPr sz="4000" spc="-10" dirty="0"/>
              <a:t>New</a:t>
            </a:r>
            <a:r>
              <a:rPr sz="4000" spc="-15" dirty="0"/>
              <a:t> </a:t>
            </a:r>
            <a:r>
              <a:rPr sz="4000" spc="-10" dirty="0"/>
              <a:t>Charitable</a:t>
            </a:r>
            <a:r>
              <a:rPr sz="4000" spc="10" dirty="0"/>
              <a:t> </a:t>
            </a:r>
            <a:r>
              <a:rPr sz="4000" spc="-55" dirty="0"/>
              <a:t>Trust</a:t>
            </a:r>
          </a:p>
        </p:txBody>
      </p:sp>
      <p:sp>
        <p:nvSpPr>
          <p:cNvPr id="3" name="object 3"/>
          <p:cNvSpPr txBox="1"/>
          <p:nvPr/>
        </p:nvSpPr>
        <p:spPr>
          <a:xfrm>
            <a:off x="1331640" y="1988947"/>
            <a:ext cx="7275784" cy="3173305"/>
          </a:xfrm>
          <a:prstGeom prst="rect">
            <a:avLst/>
          </a:prstGeom>
        </p:spPr>
        <p:txBody>
          <a:bodyPr vert="horz" wrap="square" lIns="0" tIns="13335" rIns="0" bIns="0" rtlCol="0">
            <a:spAutoFit/>
          </a:bodyPr>
          <a:lstStyle/>
          <a:p>
            <a:pPr marL="355600" marR="5080" indent="-343535">
              <a:lnSpc>
                <a:spcPct val="100000"/>
              </a:lnSpc>
              <a:spcBef>
                <a:spcPts val="105"/>
              </a:spcBef>
              <a:buFont typeface="Arial MT"/>
              <a:buChar char="•"/>
              <a:tabLst>
                <a:tab pos="355600" algn="l"/>
                <a:tab pos="356235" algn="l"/>
                <a:tab pos="2074545" algn="l"/>
                <a:tab pos="2616200" algn="l"/>
                <a:tab pos="3371850" algn="l"/>
                <a:tab pos="4834890" algn="l"/>
                <a:tab pos="6414135" algn="l"/>
              </a:tabLst>
            </a:pPr>
            <a:r>
              <a:rPr sz="3200" dirty="0">
                <a:latin typeface="Calibri"/>
                <a:cs typeface="Calibri"/>
              </a:rPr>
              <a:t>I</a:t>
            </a:r>
            <a:r>
              <a:rPr sz="3200" spc="-20" dirty="0">
                <a:latin typeface="Calibri"/>
                <a:cs typeface="Calibri"/>
              </a:rPr>
              <a:t>n</a:t>
            </a:r>
            <a:r>
              <a:rPr sz="3200" spc="-45" dirty="0">
                <a:latin typeface="Calibri"/>
                <a:cs typeface="Calibri"/>
              </a:rPr>
              <a:t>t</a:t>
            </a:r>
            <a:r>
              <a:rPr sz="3200" dirty="0">
                <a:latin typeface="Calibri"/>
                <a:cs typeface="Calibri"/>
              </a:rPr>
              <a:t>e</a:t>
            </a:r>
            <a:r>
              <a:rPr sz="3200" spc="-25" dirty="0">
                <a:latin typeface="Calibri"/>
                <a:cs typeface="Calibri"/>
              </a:rPr>
              <a:t>n</a:t>
            </a:r>
            <a:r>
              <a:rPr sz="3200" dirty="0">
                <a:latin typeface="Calibri"/>
                <a:cs typeface="Calibri"/>
              </a:rPr>
              <a:t>t</a:t>
            </a:r>
            <a:r>
              <a:rPr sz="3200" spc="-10" dirty="0">
                <a:latin typeface="Calibri"/>
                <a:cs typeface="Calibri"/>
              </a:rPr>
              <a:t>i</a:t>
            </a:r>
            <a:r>
              <a:rPr sz="3200" spc="-5" dirty="0">
                <a:latin typeface="Calibri"/>
                <a:cs typeface="Calibri"/>
              </a:rPr>
              <a:t>o</a:t>
            </a:r>
            <a:r>
              <a:rPr sz="3200" dirty="0">
                <a:latin typeface="Calibri"/>
                <a:cs typeface="Calibri"/>
              </a:rPr>
              <a:t>n	of	the	</a:t>
            </a:r>
            <a:r>
              <a:rPr sz="3200" spc="-5" dirty="0">
                <a:latin typeface="Calibri"/>
                <a:cs typeface="Calibri"/>
              </a:rPr>
              <a:t>Se</a:t>
            </a:r>
            <a:r>
              <a:rPr sz="3200" spc="-65" dirty="0">
                <a:latin typeface="Calibri"/>
                <a:cs typeface="Calibri"/>
              </a:rPr>
              <a:t>t</a:t>
            </a:r>
            <a:r>
              <a:rPr sz="3200" dirty="0">
                <a:latin typeface="Calibri"/>
                <a:cs typeface="Calibri"/>
              </a:rPr>
              <a:t>t</a:t>
            </a:r>
            <a:r>
              <a:rPr sz="3200" spc="-10" dirty="0">
                <a:latin typeface="Calibri"/>
                <a:cs typeface="Calibri"/>
              </a:rPr>
              <a:t>l</a:t>
            </a:r>
            <a:r>
              <a:rPr sz="3200" spc="-5" dirty="0">
                <a:latin typeface="Calibri"/>
                <a:cs typeface="Calibri"/>
              </a:rPr>
              <a:t>o</a:t>
            </a:r>
            <a:r>
              <a:rPr sz="3200" spc="10" dirty="0">
                <a:latin typeface="Calibri"/>
                <a:cs typeface="Calibri"/>
              </a:rPr>
              <a:t>r</a:t>
            </a:r>
            <a:r>
              <a:rPr sz="3200" dirty="0">
                <a:latin typeface="Calibri"/>
                <a:cs typeface="Calibri"/>
              </a:rPr>
              <a:t>/	</a:t>
            </a:r>
            <a:r>
              <a:rPr sz="3200" spc="-210" dirty="0">
                <a:latin typeface="Calibri"/>
                <a:cs typeface="Calibri"/>
              </a:rPr>
              <a:t>T</a:t>
            </a:r>
            <a:r>
              <a:rPr sz="3200" dirty="0">
                <a:latin typeface="Calibri"/>
                <a:cs typeface="Calibri"/>
              </a:rPr>
              <a:t>ru</a:t>
            </a:r>
            <a:r>
              <a:rPr sz="3200" spc="-35" dirty="0">
                <a:latin typeface="Calibri"/>
                <a:cs typeface="Calibri"/>
              </a:rPr>
              <a:t>s</a:t>
            </a:r>
            <a:r>
              <a:rPr sz="3200" spc="-45" dirty="0">
                <a:latin typeface="Calibri"/>
                <a:cs typeface="Calibri"/>
              </a:rPr>
              <a:t>t</a:t>
            </a:r>
            <a:r>
              <a:rPr sz="3200" dirty="0">
                <a:latin typeface="Calibri"/>
                <a:cs typeface="Calibri"/>
              </a:rPr>
              <a:t>ee/	Mana</a:t>
            </a:r>
            <a:r>
              <a:rPr sz="3200" spc="5" dirty="0">
                <a:latin typeface="Calibri"/>
                <a:cs typeface="Calibri"/>
              </a:rPr>
              <a:t>g</a:t>
            </a:r>
            <a:r>
              <a:rPr sz="3200" dirty="0">
                <a:latin typeface="Calibri"/>
                <a:cs typeface="Calibri"/>
              </a:rPr>
              <a:t>ing  </a:t>
            </a:r>
            <a:r>
              <a:rPr sz="3200" spc="-15" dirty="0">
                <a:latin typeface="Calibri"/>
                <a:cs typeface="Calibri"/>
              </a:rPr>
              <a:t>Committee</a:t>
            </a:r>
            <a:r>
              <a:rPr sz="3200" spc="25" dirty="0">
                <a:latin typeface="Calibri"/>
                <a:cs typeface="Calibri"/>
              </a:rPr>
              <a:t> </a:t>
            </a:r>
            <a:r>
              <a:rPr sz="3200" dirty="0">
                <a:latin typeface="Calibri"/>
                <a:cs typeface="Calibri"/>
              </a:rPr>
              <a:t>Member/</a:t>
            </a:r>
            <a:r>
              <a:rPr sz="3200" spc="5" dirty="0">
                <a:latin typeface="Calibri"/>
                <a:cs typeface="Calibri"/>
              </a:rPr>
              <a:t> </a:t>
            </a:r>
            <a:r>
              <a:rPr sz="3200" spc="-20" dirty="0">
                <a:latin typeface="Calibri"/>
                <a:cs typeface="Calibri"/>
              </a:rPr>
              <a:t>Directors</a:t>
            </a:r>
            <a:endParaRPr sz="3200" dirty="0">
              <a:latin typeface="Calibri"/>
              <a:cs typeface="Calibri"/>
            </a:endParaRPr>
          </a:p>
          <a:p>
            <a:pPr marL="355600" indent="-343535">
              <a:lnSpc>
                <a:spcPct val="100000"/>
              </a:lnSpc>
              <a:spcBef>
                <a:spcPts val="765"/>
              </a:spcBef>
              <a:buFont typeface="Arial MT"/>
              <a:buChar char="•"/>
              <a:tabLst>
                <a:tab pos="355600" algn="l"/>
                <a:tab pos="356235" algn="l"/>
              </a:tabLst>
            </a:pPr>
            <a:r>
              <a:rPr sz="3200" spc="-10" dirty="0">
                <a:latin typeface="Calibri"/>
                <a:cs typeface="Calibri"/>
              </a:rPr>
              <a:t>Charitable</a:t>
            </a:r>
            <a:r>
              <a:rPr sz="3200" spc="30" dirty="0">
                <a:latin typeface="Calibri"/>
                <a:cs typeface="Calibri"/>
              </a:rPr>
              <a:t> </a:t>
            </a:r>
            <a:r>
              <a:rPr sz="3200" spc="-50" dirty="0">
                <a:latin typeface="Calibri"/>
                <a:cs typeface="Calibri"/>
              </a:rPr>
              <a:t>Trust</a:t>
            </a:r>
            <a:r>
              <a:rPr sz="3200" spc="5" dirty="0">
                <a:latin typeface="Calibri"/>
                <a:cs typeface="Calibri"/>
              </a:rPr>
              <a:t> </a:t>
            </a:r>
            <a:r>
              <a:rPr sz="3200" spc="-5" dirty="0">
                <a:latin typeface="Calibri"/>
                <a:cs typeface="Calibri"/>
              </a:rPr>
              <a:t>is</a:t>
            </a:r>
            <a:r>
              <a:rPr sz="3200" spc="5" dirty="0">
                <a:latin typeface="Calibri"/>
                <a:cs typeface="Calibri"/>
              </a:rPr>
              <a:t> </a:t>
            </a:r>
            <a:r>
              <a:rPr sz="3200" spc="-5" dirty="0">
                <a:latin typeface="Calibri"/>
                <a:cs typeface="Calibri"/>
              </a:rPr>
              <a:t>not</a:t>
            </a:r>
            <a:r>
              <a:rPr sz="3200" spc="5" dirty="0">
                <a:latin typeface="Calibri"/>
                <a:cs typeface="Calibri"/>
              </a:rPr>
              <a:t> </a:t>
            </a:r>
            <a:r>
              <a:rPr sz="3200" dirty="0">
                <a:latin typeface="Calibri"/>
                <a:cs typeface="Calibri"/>
              </a:rPr>
              <a:t>a</a:t>
            </a:r>
            <a:r>
              <a:rPr sz="3200" spc="10" dirty="0">
                <a:latin typeface="Calibri"/>
                <a:cs typeface="Calibri"/>
              </a:rPr>
              <a:t> </a:t>
            </a:r>
            <a:r>
              <a:rPr sz="3200" spc="-15" dirty="0">
                <a:latin typeface="Calibri"/>
                <a:cs typeface="Calibri"/>
              </a:rPr>
              <a:t>tool</a:t>
            </a:r>
            <a:r>
              <a:rPr sz="3200" spc="10" dirty="0">
                <a:latin typeface="Calibri"/>
                <a:cs typeface="Calibri"/>
              </a:rPr>
              <a:t> </a:t>
            </a:r>
            <a:r>
              <a:rPr sz="3200" spc="-30" dirty="0">
                <a:latin typeface="Calibri"/>
                <a:cs typeface="Calibri"/>
              </a:rPr>
              <a:t>for</a:t>
            </a:r>
            <a:r>
              <a:rPr sz="3200" dirty="0">
                <a:latin typeface="Calibri"/>
                <a:cs typeface="Calibri"/>
              </a:rPr>
              <a:t> </a:t>
            </a:r>
            <a:r>
              <a:rPr sz="3200" spc="-25" dirty="0">
                <a:latin typeface="Calibri"/>
                <a:cs typeface="Calibri"/>
              </a:rPr>
              <a:t>tax</a:t>
            </a:r>
            <a:r>
              <a:rPr sz="3200" spc="5" dirty="0">
                <a:latin typeface="Calibri"/>
                <a:cs typeface="Calibri"/>
              </a:rPr>
              <a:t> </a:t>
            </a:r>
            <a:r>
              <a:rPr sz="3200" spc="-5" dirty="0">
                <a:latin typeface="Calibri"/>
                <a:cs typeface="Calibri"/>
              </a:rPr>
              <a:t>planning.</a:t>
            </a:r>
            <a:endParaRPr sz="3200" dirty="0">
              <a:latin typeface="Calibri"/>
              <a:cs typeface="Calibri"/>
            </a:endParaRPr>
          </a:p>
          <a:p>
            <a:pPr marL="355600" marR="5080" indent="-343535">
              <a:lnSpc>
                <a:spcPct val="100000"/>
              </a:lnSpc>
              <a:spcBef>
                <a:spcPts val="770"/>
              </a:spcBef>
              <a:buFont typeface="Arial MT"/>
              <a:buChar char="•"/>
              <a:tabLst>
                <a:tab pos="355600" algn="l"/>
                <a:tab pos="356235" algn="l"/>
                <a:tab pos="2635885" algn="l"/>
                <a:tab pos="3216275" algn="l"/>
                <a:tab pos="4010660" algn="l"/>
                <a:tab pos="5951220" algn="l"/>
                <a:tab pos="7011670" algn="l"/>
                <a:tab pos="7505700" algn="l"/>
              </a:tabLst>
            </a:pPr>
            <a:r>
              <a:rPr sz="3200" spc="-5" dirty="0">
                <a:latin typeface="Calibri"/>
                <a:cs typeface="Calibri"/>
              </a:rPr>
              <a:t>Con</a:t>
            </a:r>
            <a:r>
              <a:rPr sz="3200" spc="-35" dirty="0">
                <a:latin typeface="Calibri"/>
                <a:cs typeface="Calibri"/>
              </a:rPr>
              <a:t>s</a:t>
            </a:r>
            <a:r>
              <a:rPr sz="3200" dirty="0">
                <a:latin typeface="Calibri"/>
                <a:cs typeface="Calibri"/>
              </a:rPr>
              <a:t>titu</a:t>
            </a:r>
            <a:r>
              <a:rPr sz="3200" spc="5" dirty="0">
                <a:latin typeface="Calibri"/>
                <a:cs typeface="Calibri"/>
              </a:rPr>
              <a:t>t</a:t>
            </a:r>
            <a:r>
              <a:rPr sz="3200" dirty="0">
                <a:latin typeface="Calibri"/>
                <a:cs typeface="Calibri"/>
              </a:rPr>
              <a:t>ion	of	the	</a:t>
            </a:r>
            <a:r>
              <a:rPr sz="3200" spc="5" dirty="0">
                <a:latin typeface="Calibri"/>
                <a:cs typeface="Calibri"/>
              </a:rPr>
              <a:t>C</a:t>
            </a:r>
            <a:r>
              <a:rPr sz="3200" spc="-5" dirty="0">
                <a:latin typeface="Calibri"/>
                <a:cs typeface="Calibri"/>
              </a:rPr>
              <a:t>har</a:t>
            </a:r>
            <a:r>
              <a:rPr sz="3200" spc="5" dirty="0">
                <a:latin typeface="Calibri"/>
                <a:cs typeface="Calibri"/>
              </a:rPr>
              <a:t>i</a:t>
            </a:r>
            <a:r>
              <a:rPr sz="3200" spc="-40" dirty="0">
                <a:latin typeface="Calibri"/>
                <a:cs typeface="Calibri"/>
              </a:rPr>
              <a:t>t</a:t>
            </a:r>
            <a:r>
              <a:rPr sz="3200" dirty="0">
                <a:latin typeface="Calibri"/>
                <a:cs typeface="Calibri"/>
              </a:rPr>
              <a:t>a</a:t>
            </a:r>
            <a:r>
              <a:rPr sz="3200" spc="10" dirty="0">
                <a:latin typeface="Calibri"/>
                <a:cs typeface="Calibri"/>
              </a:rPr>
              <a:t>b</a:t>
            </a:r>
            <a:r>
              <a:rPr sz="3200" dirty="0">
                <a:latin typeface="Calibri"/>
                <a:cs typeface="Calibri"/>
              </a:rPr>
              <a:t>le	</a:t>
            </a:r>
            <a:r>
              <a:rPr sz="3200" spc="-210" dirty="0">
                <a:latin typeface="Calibri"/>
                <a:cs typeface="Calibri"/>
              </a:rPr>
              <a:t>T</a:t>
            </a:r>
            <a:r>
              <a:rPr sz="3200" spc="5" dirty="0">
                <a:latin typeface="Calibri"/>
                <a:cs typeface="Calibri"/>
              </a:rPr>
              <a:t>r</a:t>
            </a:r>
            <a:r>
              <a:rPr sz="3200" spc="-5" dirty="0">
                <a:latin typeface="Calibri"/>
                <a:cs typeface="Calibri"/>
              </a:rPr>
              <a:t>u</a:t>
            </a:r>
            <a:r>
              <a:rPr sz="3200" spc="-45" dirty="0">
                <a:latin typeface="Calibri"/>
                <a:cs typeface="Calibri"/>
              </a:rPr>
              <a:t>s</a:t>
            </a:r>
            <a:r>
              <a:rPr sz="3200" dirty="0">
                <a:latin typeface="Calibri"/>
                <a:cs typeface="Calibri"/>
              </a:rPr>
              <a:t>t	</a:t>
            </a:r>
            <a:r>
              <a:rPr sz="3200" spc="-5" dirty="0">
                <a:latin typeface="Calibri"/>
                <a:cs typeface="Calibri"/>
              </a:rPr>
              <a:t>i</a:t>
            </a:r>
            <a:r>
              <a:rPr sz="3200" dirty="0">
                <a:latin typeface="Calibri"/>
                <a:cs typeface="Calibri"/>
              </a:rPr>
              <a:t>s	the  </a:t>
            </a:r>
            <a:r>
              <a:rPr sz="3200" spc="-10" dirty="0">
                <a:latin typeface="Calibri"/>
                <a:cs typeface="Calibri"/>
              </a:rPr>
              <a:t>most</a:t>
            </a:r>
            <a:r>
              <a:rPr sz="3200" spc="-5" dirty="0">
                <a:latin typeface="Calibri"/>
                <a:cs typeface="Calibri"/>
              </a:rPr>
              <a:t> </a:t>
            </a:r>
            <a:r>
              <a:rPr sz="3200" spc="-10" dirty="0">
                <a:latin typeface="Calibri"/>
                <a:cs typeface="Calibri"/>
              </a:rPr>
              <a:t>important</a:t>
            </a:r>
            <a:r>
              <a:rPr sz="3200" spc="25" dirty="0">
                <a:latin typeface="Calibri"/>
                <a:cs typeface="Calibri"/>
              </a:rPr>
              <a:t> </a:t>
            </a:r>
            <a:r>
              <a:rPr sz="3200" spc="-10" dirty="0">
                <a:latin typeface="Calibri"/>
                <a:cs typeface="Calibri"/>
              </a:rPr>
              <a:t>document.</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505" y="548680"/>
            <a:ext cx="7361927" cy="5327099"/>
          </a:xfrm>
          <a:prstGeom prst="rect">
            <a:avLst/>
          </a:prstGeom>
        </p:spPr>
        <p:txBody>
          <a:bodyPr vert="horz" wrap="square" lIns="0" tIns="12700" rIns="0" bIns="0" rtlCol="0">
            <a:spAutoFit/>
          </a:bodyPr>
          <a:lstStyle/>
          <a:p>
            <a:pPr marL="31750" marR="26034" algn="ctr">
              <a:lnSpc>
                <a:spcPct val="100000"/>
              </a:lnSpc>
              <a:spcBef>
                <a:spcPts val="100"/>
              </a:spcBef>
            </a:pPr>
            <a:r>
              <a:rPr sz="2800" b="1" spc="-5" dirty="0">
                <a:latin typeface="Calibri"/>
                <a:cs typeface="Calibri"/>
              </a:rPr>
              <a:t>Other</a:t>
            </a:r>
            <a:r>
              <a:rPr sz="2800" b="1" spc="-25" dirty="0">
                <a:latin typeface="Calibri"/>
                <a:cs typeface="Calibri"/>
              </a:rPr>
              <a:t> </a:t>
            </a:r>
            <a:r>
              <a:rPr sz="2800" b="1" spc="-55" dirty="0">
                <a:latin typeface="Calibri"/>
                <a:cs typeface="Calibri"/>
              </a:rPr>
              <a:t>Terms</a:t>
            </a:r>
            <a:r>
              <a:rPr sz="2800" b="1" spc="-10" dirty="0">
                <a:latin typeface="Calibri"/>
                <a:cs typeface="Calibri"/>
              </a:rPr>
              <a:t> </a:t>
            </a:r>
            <a:r>
              <a:rPr sz="2800" b="1" dirty="0">
                <a:latin typeface="Calibri"/>
                <a:cs typeface="Calibri"/>
              </a:rPr>
              <a:t>and</a:t>
            </a:r>
            <a:r>
              <a:rPr sz="2800" b="1" spc="-15" dirty="0">
                <a:latin typeface="Calibri"/>
                <a:cs typeface="Calibri"/>
              </a:rPr>
              <a:t> </a:t>
            </a:r>
            <a:r>
              <a:rPr sz="2800" b="1" spc="-5" dirty="0">
                <a:latin typeface="Calibri"/>
                <a:cs typeface="Calibri"/>
              </a:rPr>
              <a:t>Conditions</a:t>
            </a:r>
            <a:r>
              <a:rPr sz="2800" b="1" spc="5" dirty="0">
                <a:latin typeface="Calibri"/>
                <a:cs typeface="Calibri"/>
              </a:rPr>
              <a:t> </a:t>
            </a:r>
            <a:r>
              <a:rPr sz="2800" b="1" spc="-5" dirty="0">
                <a:latin typeface="Calibri"/>
                <a:cs typeface="Calibri"/>
              </a:rPr>
              <a:t>applicable</a:t>
            </a:r>
            <a:r>
              <a:rPr sz="2800" b="1" spc="5" dirty="0">
                <a:latin typeface="Calibri"/>
                <a:cs typeface="Calibri"/>
              </a:rPr>
              <a:t> </a:t>
            </a:r>
            <a:r>
              <a:rPr sz="2800" b="1" spc="-15" dirty="0">
                <a:latin typeface="Calibri"/>
                <a:cs typeface="Calibri"/>
              </a:rPr>
              <a:t>to</a:t>
            </a:r>
            <a:r>
              <a:rPr sz="2800" b="1" spc="-30" dirty="0">
                <a:latin typeface="Calibri"/>
                <a:cs typeface="Calibri"/>
              </a:rPr>
              <a:t> </a:t>
            </a:r>
            <a:r>
              <a:rPr sz="2800" b="1" spc="-20" dirty="0">
                <a:latin typeface="Calibri"/>
                <a:cs typeface="Calibri"/>
              </a:rPr>
              <a:t>approval </a:t>
            </a:r>
            <a:r>
              <a:rPr sz="2800" b="1" spc="-660" dirty="0">
                <a:latin typeface="Calibri"/>
                <a:cs typeface="Calibri"/>
              </a:rPr>
              <a:t> </a:t>
            </a:r>
            <a:r>
              <a:rPr sz="2800" b="1" spc="-25" dirty="0">
                <a:latin typeface="Calibri"/>
                <a:cs typeface="Calibri"/>
              </a:rPr>
              <a:t>u/s.</a:t>
            </a:r>
            <a:r>
              <a:rPr sz="2800" b="1" dirty="0">
                <a:latin typeface="Calibri"/>
                <a:cs typeface="Calibri"/>
              </a:rPr>
              <a:t> </a:t>
            </a:r>
            <a:r>
              <a:rPr sz="2800" b="1" spc="-5" dirty="0">
                <a:latin typeface="Calibri"/>
                <a:cs typeface="Calibri"/>
              </a:rPr>
              <a:t>10(23C), </a:t>
            </a:r>
            <a:r>
              <a:rPr sz="2800" b="1" spc="-15" dirty="0">
                <a:latin typeface="Calibri"/>
                <a:cs typeface="Calibri"/>
              </a:rPr>
              <a:t>registration</a:t>
            </a:r>
            <a:r>
              <a:rPr sz="2800" b="1" spc="-25" dirty="0">
                <a:latin typeface="Calibri"/>
                <a:cs typeface="Calibri"/>
              </a:rPr>
              <a:t> u/s.</a:t>
            </a:r>
            <a:r>
              <a:rPr sz="2800" b="1" dirty="0">
                <a:latin typeface="Calibri"/>
                <a:cs typeface="Calibri"/>
              </a:rPr>
              <a:t> 12AB</a:t>
            </a:r>
            <a:r>
              <a:rPr sz="2800" b="1" spc="-5" dirty="0">
                <a:latin typeface="Calibri"/>
                <a:cs typeface="Calibri"/>
              </a:rPr>
              <a:t> </a:t>
            </a:r>
            <a:r>
              <a:rPr sz="2800" b="1" dirty="0">
                <a:latin typeface="Calibri"/>
                <a:cs typeface="Calibri"/>
              </a:rPr>
              <a:t>and</a:t>
            </a:r>
            <a:r>
              <a:rPr sz="2800" b="1" spc="-15" dirty="0">
                <a:latin typeface="Calibri"/>
                <a:cs typeface="Calibri"/>
              </a:rPr>
              <a:t> approval </a:t>
            </a:r>
            <a:r>
              <a:rPr sz="2800" b="1" spc="-10" dirty="0">
                <a:latin typeface="Calibri"/>
                <a:cs typeface="Calibri"/>
              </a:rPr>
              <a:t> </a:t>
            </a:r>
            <a:r>
              <a:rPr sz="2800" b="1" spc="-25" dirty="0">
                <a:latin typeface="Calibri"/>
                <a:cs typeface="Calibri"/>
              </a:rPr>
              <a:t>u/s.</a:t>
            </a:r>
            <a:r>
              <a:rPr sz="2800" b="1" dirty="0">
                <a:latin typeface="Calibri"/>
                <a:cs typeface="Calibri"/>
              </a:rPr>
              <a:t> 80G</a:t>
            </a:r>
            <a:endParaRPr sz="2800" dirty="0">
              <a:latin typeface="Calibri"/>
              <a:cs typeface="Calibri"/>
            </a:endParaRPr>
          </a:p>
          <a:p>
            <a:pPr>
              <a:lnSpc>
                <a:spcPct val="100000"/>
              </a:lnSpc>
            </a:pPr>
            <a:endParaRPr sz="2400" dirty="0">
              <a:latin typeface="Calibri"/>
              <a:cs typeface="Calibri"/>
            </a:endParaRPr>
          </a:p>
          <a:p>
            <a:pPr marL="355600" marR="5080" indent="-343535" algn="just">
              <a:lnSpc>
                <a:spcPct val="100000"/>
              </a:lnSpc>
              <a:buFont typeface="Arial MT"/>
              <a:buChar char="•"/>
              <a:tabLst>
                <a:tab pos="356235" algn="l"/>
              </a:tabLst>
            </a:pPr>
            <a:r>
              <a:rPr sz="2800" spc="-5" dirty="0">
                <a:latin typeface="Calibri"/>
                <a:cs typeface="Calibri"/>
              </a:rPr>
              <a:t>Call</a:t>
            </a:r>
            <a:r>
              <a:rPr sz="2800" dirty="0">
                <a:latin typeface="Calibri"/>
                <a:cs typeface="Calibri"/>
              </a:rPr>
              <a:t> </a:t>
            </a:r>
            <a:r>
              <a:rPr sz="2800" spc="-30" dirty="0">
                <a:latin typeface="Calibri"/>
                <a:cs typeface="Calibri"/>
              </a:rPr>
              <a:t>for</a:t>
            </a:r>
            <a:r>
              <a:rPr sz="2800" spc="-25" dirty="0">
                <a:latin typeface="Calibri"/>
                <a:cs typeface="Calibri"/>
              </a:rPr>
              <a:t> </a:t>
            </a:r>
            <a:r>
              <a:rPr sz="2800" spc="-5" dirty="0">
                <a:latin typeface="Calibri"/>
                <a:cs typeface="Calibri"/>
              </a:rPr>
              <a:t>such</a:t>
            </a:r>
            <a:r>
              <a:rPr sz="2800" dirty="0">
                <a:latin typeface="Calibri"/>
                <a:cs typeface="Calibri"/>
              </a:rPr>
              <a:t> </a:t>
            </a:r>
            <a:r>
              <a:rPr sz="2800" spc="-5" dirty="0">
                <a:latin typeface="Calibri"/>
                <a:cs typeface="Calibri"/>
              </a:rPr>
              <a:t>documents</a:t>
            </a:r>
            <a:r>
              <a:rPr sz="2800" dirty="0">
                <a:latin typeface="Calibri"/>
                <a:cs typeface="Calibri"/>
              </a:rPr>
              <a:t> or</a:t>
            </a:r>
            <a:r>
              <a:rPr sz="2800" spc="5" dirty="0">
                <a:latin typeface="Calibri"/>
                <a:cs typeface="Calibri"/>
              </a:rPr>
              <a:t> </a:t>
            </a:r>
            <a:r>
              <a:rPr sz="2800" spc="-15" dirty="0">
                <a:latin typeface="Calibri"/>
                <a:cs typeface="Calibri"/>
              </a:rPr>
              <a:t>information</a:t>
            </a:r>
            <a:r>
              <a:rPr sz="2800" spc="-10" dirty="0">
                <a:latin typeface="Calibri"/>
                <a:cs typeface="Calibri"/>
              </a:rPr>
              <a:t> </a:t>
            </a:r>
            <a:r>
              <a:rPr sz="2800" dirty="0">
                <a:latin typeface="Calibri"/>
                <a:cs typeface="Calibri"/>
              </a:rPr>
              <a:t>or </a:t>
            </a:r>
            <a:r>
              <a:rPr sz="2800" spc="5" dirty="0">
                <a:latin typeface="Calibri"/>
                <a:cs typeface="Calibri"/>
              </a:rPr>
              <a:t> </a:t>
            </a:r>
            <a:r>
              <a:rPr sz="2800" spc="-30" dirty="0">
                <a:latin typeface="Calibri"/>
                <a:cs typeface="Calibri"/>
              </a:rPr>
              <a:t>make</a:t>
            </a:r>
            <a:r>
              <a:rPr sz="2800" spc="-25" dirty="0">
                <a:latin typeface="Calibri"/>
                <a:cs typeface="Calibri"/>
              </a:rPr>
              <a:t> </a:t>
            </a:r>
            <a:r>
              <a:rPr sz="2800" dirty="0">
                <a:latin typeface="Calibri"/>
                <a:cs typeface="Calibri"/>
              </a:rPr>
              <a:t>such</a:t>
            </a:r>
            <a:r>
              <a:rPr sz="2800" spc="5" dirty="0">
                <a:latin typeface="Calibri"/>
                <a:cs typeface="Calibri"/>
              </a:rPr>
              <a:t> </a:t>
            </a:r>
            <a:r>
              <a:rPr sz="2800" dirty="0">
                <a:latin typeface="Calibri"/>
                <a:cs typeface="Calibri"/>
              </a:rPr>
              <a:t>inquiries</a:t>
            </a:r>
            <a:r>
              <a:rPr sz="2800" spc="5" dirty="0">
                <a:latin typeface="Calibri"/>
                <a:cs typeface="Calibri"/>
              </a:rPr>
              <a:t> </a:t>
            </a:r>
            <a:r>
              <a:rPr sz="2800" dirty="0">
                <a:latin typeface="Calibri"/>
                <a:cs typeface="Calibri"/>
              </a:rPr>
              <a:t>as</a:t>
            </a:r>
            <a:r>
              <a:rPr sz="2800" spc="5" dirty="0">
                <a:latin typeface="Calibri"/>
                <a:cs typeface="Calibri"/>
              </a:rPr>
              <a:t> </a:t>
            </a:r>
            <a:r>
              <a:rPr sz="2800" dirty="0">
                <a:latin typeface="Calibri"/>
                <a:cs typeface="Calibri"/>
              </a:rPr>
              <a:t>the</a:t>
            </a:r>
            <a:r>
              <a:rPr sz="2800" spc="5" dirty="0">
                <a:latin typeface="Calibri"/>
                <a:cs typeface="Calibri"/>
              </a:rPr>
              <a:t> </a:t>
            </a:r>
            <a:r>
              <a:rPr sz="2800" spc="-5" dirty="0">
                <a:latin typeface="Calibri"/>
                <a:cs typeface="Calibri"/>
              </a:rPr>
              <a:t>Officer</a:t>
            </a:r>
            <a:r>
              <a:rPr sz="2800" dirty="0">
                <a:latin typeface="Calibri"/>
                <a:cs typeface="Calibri"/>
              </a:rPr>
              <a:t> </a:t>
            </a:r>
            <a:r>
              <a:rPr sz="2800" spc="-5" dirty="0">
                <a:latin typeface="Calibri"/>
                <a:cs typeface="Calibri"/>
              </a:rPr>
              <a:t>thinks </a:t>
            </a:r>
            <a:r>
              <a:rPr sz="2800" dirty="0">
                <a:latin typeface="Calibri"/>
                <a:cs typeface="Calibri"/>
              </a:rPr>
              <a:t> </a:t>
            </a:r>
            <a:r>
              <a:rPr sz="2800" spc="-5" dirty="0">
                <a:latin typeface="Calibri"/>
                <a:cs typeface="Calibri"/>
              </a:rPr>
              <a:t>necessary</a:t>
            </a:r>
            <a:r>
              <a:rPr sz="2800" spc="-10" dirty="0">
                <a:latin typeface="Calibri"/>
                <a:cs typeface="Calibri"/>
              </a:rPr>
              <a:t> </a:t>
            </a:r>
            <a:r>
              <a:rPr sz="2800" spc="-5" dirty="0">
                <a:latin typeface="Calibri"/>
                <a:cs typeface="Calibri"/>
              </a:rPr>
              <a:t>in</a:t>
            </a:r>
            <a:r>
              <a:rPr sz="2800" spc="15" dirty="0">
                <a:latin typeface="Calibri"/>
                <a:cs typeface="Calibri"/>
              </a:rPr>
              <a:t> </a:t>
            </a:r>
            <a:r>
              <a:rPr sz="2800" spc="-15" dirty="0">
                <a:latin typeface="Calibri"/>
                <a:cs typeface="Calibri"/>
              </a:rPr>
              <a:t>order</a:t>
            </a:r>
            <a:r>
              <a:rPr sz="2800" spc="-10" dirty="0">
                <a:latin typeface="Calibri"/>
                <a:cs typeface="Calibri"/>
              </a:rPr>
              <a:t> </a:t>
            </a:r>
            <a:r>
              <a:rPr sz="2800" spc="-20" dirty="0">
                <a:latin typeface="Calibri"/>
                <a:cs typeface="Calibri"/>
              </a:rPr>
              <a:t>to</a:t>
            </a:r>
            <a:r>
              <a:rPr sz="2800" spc="5" dirty="0">
                <a:latin typeface="Calibri"/>
                <a:cs typeface="Calibri"/>
              </a:rPr>
              <a:t> </a:t>
            </a:r>
            <a:r>
              <a:rPr sz="2800" spc="-10" dirty="0">
                <a:latin typeface="Calibri"/>
                <a:cs typeface="Calibri"/>
              </a:rPr>
              <a:t>satisfy</a:t>
            </a:r>
            <a:r>
              <a:rPr sz="2800" spc="15" dirty="0">
                <a:latin typeface="Calibri"/>
                <a:cs typeface="Calibri"/>
              </a:rPr>
              <a:t> </a:t>
            </a:r>
            <a:r>
              <a:rPr sz="2800" spc="-10" dirty="0">
                <a:latin typeface="Calibri"/>
                <a:cs typeface="Calibri"/>
              </a:rPr>
              <a:t>himself</a:t>
            </a:r>
            <a:r>
              <a:rPr sz="2800" spc="25" dirty="0">
                <a:latin typeface="Calibri"/>
                <a:cs typeface="Calibri"/>
              </a:rPr>
              <a:t> </a:t>
            </a:r>
            <a:r>
              <a:rPr sz="2800" dirty="0">
                <a:latin typeface="Calibri"/>
                <a:cs typeface="Calibri"/>
              </a:rPr>
              <a:t>about,</a:t>
            </a:r>
          </a:p>
          <a:p>
            <a:pPr marL="355600" algn="just">
              <a:lnSpc>
                <a:spcPct val="100000"/>
              </a:lnSpc>
              <a:spcBef>
                <a:spcPts val="770"/>
              </a:spcBef>
            </a:pPr>
            <a:r>
              <a:rPr sz="2800">
                <a:latin typeface="Calibri"/>
                <a:cs typeface="Calibri"/>
              </a:rPr>
              <a:t>-</a:t>
            </a:r>
            <a:r>
              <a:rPr sz="2800" spc="-10">
                <a:latin typeface="Calibri"/>
                <a:cs typeface="Calibri"/>
              </a:rPr>
              <a:t> </a:t>
            </a:r>
            <a:r>
              <a:rPr lang="en-IN" sz="2800" spc="-10" dirty="0" smtClean="0">
                <a:latin typeface="Calibri"/>
                <a:cs typeface="Calibri"/>
              </a:rPr>
              <a:t>T</a:t>
            </a:r>
            <a:r>
              <a:rPr sz="2800" smtClean="0">
                <a:latin typeface="Calibri"/>
                <a:cs typeface="Calibri"/>
              </a:rPr>
              <a:t>he </a:t>
            </a:r>
            <a:r>
              <a:rPr sz="2800" spc="-5" dirty="0">
                <a:latin typeface="Calibri"/>
                <a:cs typeface="Calibri"/>
              </a:rPr>
              <a:t>genuineness</a:t>
            </a:r>
            <a:r>
              <a:rPr sz="2800" spc="-15" dirty="0">
                <a:latin typeface="Calibri"/>
                <a:cs typeface="Calibri"/>
              </a:rPr>
              <a:t> </a:t>
            </a:r>
            <a:r>
              <a:rPr sz="2800" dirty="0">
                <a:latin typeface="Calibri"/>
                <a:cs typeface="Calibri"/>
              </a:rPr>
              <a:t>of</a:t>
            </a:r>
            <a:r>
              <a:rPr sz="2800" spc="-10" dirty="0">
                <a:latin typeface="Calibri"/>
                <a:cs typeface="Calibri"/>
              </a:rPr>
              <a:t> </a:t>
            </a:r>
            <a:r>
              <a:rPr sz="2800" spc="-5" dirty="0">
                <a:latin typeface="Calibri"/>
                <a:cs typeface="Calibri"/>
              </a:rPr>
              <a:t>activities</a:t>
            </a:r>
            <a:endParaRPr sz="2800" dirty="0">
              <a:latin typeface="Calibri"/>
              <a:cs typeface="Calibri"/>
            </a:endParaRPr>
          </a:p>
          <a:p>
            <a:pPr marL="355600" marR="6350" algn="just">
              <a:lnSpc>
                <a:spcPct val="100000"/>
              </a:lnSpc>
              <a:spcBef>
                <a:spcPts val="770"/>
              </a:spcBef>
            </a:pPr>
            <a:r>
              <a:rPr sz="2800" smtClean="0">
                <a:latin typeface="Calibri"/>
                <a:cs typeface="Calibri"/>
              </a:rPr>
              <a:t>-</a:t>
            </a:r>
            <a:r>
              <a:rPr lang="en-IN" sz="2800" dirty="0" smtClean="0">
                <a:latin typeface="Calibri"/>
                <a:cs typeface="Calibri"/>
              </a:rPr>
              <a:t>T</a:t>
            </a:r>
            <a:r>
              <a:rPr sz="2800" smtClean="0">
                <a:latin typeface="Calibri"/>
                <a:cs typeface="Calibri"/>
              </a:rPr>
              <a:t>he </a:t>
            </a:r>
            <a:r>
              <a:rPr sz="2800" spc="-5" dirty="0">
                <a:latin typeface="Calibri"/>
                <a:cs typeface="Calibri"/>
              </a:rPr>
              <a:t>compliance </a:t>
            </a:r>
            <a:r>
              <a:rPr sz="2800" dirty="0">
                <a:latin typeface="Calibri"/>
                <a:cs typeface="Calibri"/>
              </a:rPr>
              <a:t>of </a:t>
            </a:r>
            <a:r>
              <a:rPr sz="2800" spc="-5" dirty="0">
                <a:latin typeface="Calibri"/>
                <a:cs typeface="Calibri"/>
              </a:rPr>
              <a:t>such </a:t>
            </a:r>
            <a:r>
              <a:rPr sz="2800" spc="-10" dirty="0">
                <a:latin typeface="Calibri"/>
                <a:cs typeface="Calibri"/>
              </a:rPr>
              <a:t>requirements </a:t>
            </a:r>
            <a:r>
              <a:rPr sz="2800" dirty="0">
                <a:latin typeface="Calibri"/>
                <a:cs typeface="Calibri"/>
              </a:rPr>
              <a:t>of </a:t>
            </a:r>
            <a:r>
              <a:rPr sz="2800" spc="-15" dirty="0">
                <a:latin typeface="Calibri"/>
                <a:cs typeface="Calibri"/>
              </a:rPr>
              <a:t>any </a:t>
            </a:r>
            <a:r>
              <a:rPr sz="2800" spc="-10" dirty="0">
                <a:latin typeface="Calibri"/>
                <a:cs typeface="Calibri"/>
              </a:rPr>
              <a:t> </a:t>
            </a:r>
            <a:r>
              <a:rPr sz="2800" spc="-5" dirty="0">
                <a:latin typeface="Calibri"/>
                <a:cs typeface="Calibri"/>
              </a:rPr>
              <a:t>other law </a:t>
            </a:r>
            <a:r>
              <a:rPr sz="2800" spc="-30" dirty="0">
                <a:latin typeface="Calibri"/>
                <a:cs typeface="Calibri"/>
              </a:rPr>
              <a:t>for </a:t>
            </a:r>
            <a:r>
              <a:rPr sz="2800" dirty="0">
                <a:latin typeface="Calibri"/>
                <a:cs typeface="Calibri"/>
              </a:rPr>
              <a:t>the time </a:t>
            </a:r>
            <a:r>
              <a:rPr sz="2800" spc="-5" dirty="0">
                <a:latin typeface="Calibri"/>
                <a:cs typeface="Calibri"/>
              </a:rPr>
              <a:t>being in </a:t>
            </a:r>
            <a:r>
              <a:rPr sz="2800" spc="-25" dirty="0">
                <a:latin typeface="Calibri"/>
                <a:cs typeface="Calibri"/>
              </a:rPr>
              <a:t>force </a:t>
            </a:r>
            <a:r>
              <a:rPr sz="2800" dirty="0">
                <a:latin typeface="Calibri"/>
                <a:cs typeface="Calibri"/>
              </a:rPr>
              <a:t>as which </a:t>
            </a:r>
            <a:r>
              <a:rPr sz="2800" spc="5" dirty="0">
                <a:latin typeface="Calibri"/>
                <a:cs typeface="Calibri"/>
              </a:rPr>
              <a:t> </a:t>
            </a:r>
            <a:r>
              <a:rPr sz="2800" spc="-15" dirty="0">
                <a:latin typeface="Calibri"/>
                <a:cs typeface="Calibri"/>
              </a:rPr>
              <a:t>are </a:t>
            </a:r>
            <a:r>
              <a:rPr sz="2800" spc="-10" dirty="0">
                <a:latin typeface="Calibri"/>
                <a:cs typeface="Calibri"/>
              </a:rPr>
              <a:t>material </a:t>
            </a:r>
            <a:r>
              <a:rPr sz="2800" spc="-30" dirty="0">
                <a:latin typeface="Calibri"/>
                <a:cs typeface="Calibri"/>
              </a:rPr>
              <a:t>for </a:t>
            </a:r>
            <a:r>
              <a:rPr sz="2800" dirty="0">
                <a:latin typeface="Calibri"/>
                <a:cs typeface="Calibri"/>
              </a:rPr>
              <a:t>the purpose of </a:t>
            </a:r>
            <a:r>
              <a:rPr sz="2800" spc="-5" dirty="0">
                <a:latin typeface="Calibri"/>
                <a:cs typeface="Calibri"/>
              </a:rPr>
              <a:t>achieving </a:t>
            </a:r>
            <a:r>
              <a:rPr sz="2800" dirty="0">
                <a:latin typeface="Calibri"/>
                <a:cs typeface="Calibri"/>
              </a:rPr>
              <a:t>its </a:t>
            </a:r>
            <a:r>
              <a:rPr sz="2800" spc="5" dirty="0">
                <a:latin typeface="Calibri"/>
                <a:cs typeface="Calibri"/>
              </a:rPr>
              <a:t> </a:t>
            </a:r>
            <a:r>
              <a:rPr sz="2800" spc="-5" dirty="0">
                <a:latin typeface="Calibri"/>
                <a:cs typeface="Calibri"/>
              </a:rPr>
              <a:t>objects.</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0873" y="1173614"/>
            <a:ext cx="5841365" cy="3320781"/>
          </a:xfrm>
          <a:prstGeom prst="rect">
            <a:avLst/>
          </a:prstGeom>
        </p:spPr>
        <p:txBody>
          <a:bodyPr vert="horz" wrap="square" lIns="0" tIns="12065" rIns="0" bIns="0" rtlCol="0">
            <a:spAutoFit/>
          </a:bodyPr>
          <a:lstStyle/>
          <a:p>
            <a:pPr marL="12700" marR="5080" indent="1905" algn="ctr">
              <a:lnSpc>
                <a:spcPct val="100000"/>
              </a:lnSpc>
              <a:spcBef>
                <a:spcPts val="95"/>
              </a:spcBef>
            </a:pPr>
            <a:r>
              <a:rPr spc="-25" dirty="0"/>
              <a:t>OTHER</a:t>
            </a:r>
            <a:r>
              <a:rPr spc="-15" dirty="0"/>
              <a:t> MISCELLANEOUS </a:t>
            </a:r>
            <a:r>
              <a:rPr spc="-10" dirty="0"/>
              <a:t> AMENDMENTS</a:t>
            </a:r>
            <a:r>
              <a:rPr spc="10" dirty="0"/>
              <a:t> </a:t>
            </a:r>
            <a:r>
              <a:rPr spc="-50" dirty="0"/>
              <a:t>RELATED</a:t>
            </a:r>
            <a:r>
              <a:rPr spc="-35" dirty="0"/>
              <a:t> </a:t>
            </a:r>
            <a:r>
              <a:rPr spc="-55" dirty="0"/>
              <a:t>TO </a:t>
            </a:r>
            <a:r>
              <a:rPr spc="-890" dirty="0"/>
              <a:t> </a:t>
            </a:r>
            <a:r>
              <a:rPr spc="-40" dirty="0"/>
              <a:t>CHARITABLE</a:t>
            </a:r>
            <a:r>
              <a:rPr spc="-10" dirty="0"/>
              <a:t> </a:t>
            </a:r>
            <a:r>
              <a:rPr lang="en-US" spc="-10" dirty="0" smtClean="0"/>
              <a:t> </a:t>
            </a:r>
            <a:r>
              <a:rPr spc="-20" dirty="0" smtClean="0"/>
              <a:t>TRUSTS</a:t>
            </a:r>
            <a:endParaRPr spc="-2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925" y="836712"/>
            <a:ext cx="7488555" cy="635000"/>
          </a:xfrm>
          <a:prstGeom prst="rect">
            <a:avLst/>
          </a:prstGeom>
        </p:spPr>
        <p:txBody>
          <a:bodyPr vert="horz" wrap="square" lIns="0" tIns="12065" rIns="0" bIns="0" rtlCol="0">
            <a:spAutoFit/>
          </a:bodyPr>
          <a:lstStyle/>
          <a:p>
            <a:pPr marL="12700">
              <a:lnSpc>
                <a:spcPct val="100000"/>
              </a:lnSpc>
              <a:spcBef>
                <a:spcPts val="95"/>
              </a:spcBef>
            </a:pPr>
            <a:r>
              <a:rPr spc="-5" dirty="0"/>
              <a:t>Amendments</a:t>
            </a:r>
            <a:r>
              <a:rPr spc="-20" dirty="0"/>
              <a:t> </a:t>
            </a:r>
            <a:r>
              <a:rPr dirty="0"/>
              <a:t>under</a:t>
            </a:r>
            <a:r>
              <a:rPr spc="-25" dirty="0"/>
              <a:t> </a:t>
            </a:r>
            <a:r>
              <a:rPr spc="-5" dirty="0"/>
              <a:t>Section</a:t>
            </a:r>
            <a:r>
              <a:rPr spc="-15" dirty="0"/>
              <a:t> </a:t>
            </a:r>
            <a:r>
              <a:rPr spc="-5" dirty="0"/>
              <a:t>80GGA</a:t>
            </a:r>
          </a:p>
        </p:txBody>
      </p:sp>
      <p:sp>
        <p:nvSpPr>
          <p:cNvPr id="3" name="object 3"/>
          <p:cNvSpPr txBox="1"/>
          <p:nvPr/>
        </p:nvSpPr>
        <p:spPr>
          <a:xfrm>
            <a:off x="1115616" y="2060848"/>
            <a:ext cx="7776864" cy="2167901"/>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MT"/>
              <a:buChar char="•"/>
              <a:tabLst>
                <a:tab pos="356235" algn="l"/>
              </a:tabLst>
            </a:pPr>
            <a:r>
              <a:rPr sz="2800" spc="-5" dirty="0">
                <a:latin typeface="Calibri"/>
                <a:cs typeface="Calibri"/>
              </a:rPr>
              <a:t>The</a:t>
            </a:r>
            <a:r>
              <a:rPr sz="2800" spc="665" dirty="0">
                <a:latin typeface="Calibri"/>
                <a:cs typeface="Calibri"/>
              </a:rPr>
              <a:t> </a:t>
            </a:r>
            <a:r>
              <a:rPr sz="2800" spc="-5" dirty="0">
                <a:latin typeface="Calibri"/>
                <a:cs typeface="Calibri"/>
              </a:rPr>
              <a:t>Finance</a:t>
            </a:r>
            <a:r>
              <a:rPr sz="2800" spc="685" dirty="0">
                <a:latin typeface="Calibri"/>
                <a:cs typeface="Calibri"/>
              </a:rPr>
              <a:t> </a:t>
            </a:r>
            <a:r>
              <a:rPr lang="en-US" sz="2800" spc="-5" dirty="0">
                <a:latin typeface="Calibri"/>
                <a:cs typeface="Calibri"/>
              </a:rPr>
              <a:t>B</a:t>
            </a:r>
            <a:r>
              <a:rPr sz="2800" spc="-5" dirty="0" smtClean="0">
                <a:latin typeface="Calibri"/>
                <a:cs typeface="Calibri"/>
              </a:rPr>
              <a:t>ill</a:t>
            </a:r>
            <a:r>
              <a:rPr sz="2800" spc="-5" dirty="0">
                <a:latin typeface="Calibri"/>
                <a:cs typeface="Calibri"/>
              </a:rPr>
              <a:t>,</a:t>
            </a:r>
            <a:r>
              <a:rPr sz="2800" spc="680" dirty="0">
                <a:latin typeface="Calibri"/>
                <a:cs typeface="Calibri"/>
              </a:rPr>
              <a:t> </a:t>
            </a:r>
            <a:r>
              <a:rPr sz="2800" spc="-5" dirty="0">
                <a:latin typeface="Calibri"/>
                <a:cs typeface="Calibri"/>
              </a:rPr>
              <a:t>2020</a:t>
            </a:r>
            <a:r>
              <a:rPr sz="2800" spc="675" dirty="0">
                <a:latin typeface="Calibri"/>
                <a:cs typeface="Calibri"/>
              </a:rPr>
              <a:t> </a:t>
            </a:r>
            <a:r>
              <a:rPr sz="2800" dirty="0">
                <a:latin typeface="Calibri"/>
                <a:cs typeface="Calibri"/>
              </a:rPr>
              <a:t>has</a:t>
            </a:r>
            <a:r>
              <a:rPr sz="2800" spc="675" dirty="0">
                <a:latin typeface="Calibri"/>
                <a:cs typeface="Calibri"/>
              </a:rPr>
              <a:t> </a:t>
            </a:r>
            <a:r>
              <a:rPr sz="2800" spc="-5" dirty="0">
                <a:latin typeface="Calibri"/>
                <a:cs typeface="Calibri"/>
              </a:rPr>
              <a:t>specified</a:t>
            </a:r>
            <a:r>
              <a:rPr sz="2800" spc="680" dirty="0">
                <a:latin typeface="Calibri"/>
                <a:cs typeface="Calibri"/>
              </a:rPr>
              <a:t> </a:t>
            </a:r>
            <a:r>
              <a:rPr sz="2800" spc="-10" dirty="0">
                <a:latin typeface="Calibri"/>
                <a:cs typeface="Calibri"/>
              </a:rPr>
              <a:t>that</a:t>
            </a:r>
            <a:r>
              <a:rPr sz="2800" spc="690" dirty="0">
                <a:latin typeface="Calibri"/>
                <a:cs typeface="Calibri"/>
              </a:rPr>
              <a:t> </a:t>
            </a:r>
            <a:r>
              <a:rPr sz="2800" spc="-5" dirty="0">
                <a:latin typeface="Calibri"/>
                <a:cs typeface="Calibri"/>
              </a:rPr>
              <a:t>no </a:t>
            </a:r>
            <a:r>
              <a:rPr sz="2800" spc="-715" dirty="0">
                <a:latin typeface="Calibri"/>
                <a:cs typeface="Calibri"/>
              </a:rPr>
              <a:t> </a:t>
            </a:r>
            <a:r>
              <a:rPr sz="2800" spc="-5" dirty="0">
                <a:latin typeface="Calibri"/>
                <a:cs typeface="Calibri"/>
              </a:rPr>
              <a:t>deduction </a:t>
            </a:r>
            <a:r>
              <a:rPr sz="2800" dirty="0">
                <a:latin typeface="Calibri"/>
                <a:cs typeface="Calibri"/>
              </a:rPr>
              <a:t>shall be </a:t>
            </a:r>
            <a:r>
              <a:rPr sz="2800" spc="-10" dirty="0">
                <a:latin typeface="Calibri"/>
                <a:cs typeface="Calibri"/>
              </a:rPr>
              <a:t>allowed </a:t>
            </a:r>
            <a:r>
              <a:rPr sz="2800" spc="-25" dirty="0">
                <a:latin typeface="Calibri"/>
                <a:cs typeface="Calibri"/>
              </a:rPr>
              <a:t>to </a:t>
            </a:r>
            <a:r>
              <a:rPr sz="2800" dirty="0">
                <a:latin typeface="Calibri"/>
                <a:cs typeface="Calibri"/>
              </a:rPr>
              <a:t>the </a:t>
            </a:r>
            <a:r>
              <a:rPr sz="2800" spc="-5" dirty="0">
                <a:latin typeface="Calibri"/>
                <a:cs typeface="Calibri"/>
              </a:rPr>
              <a:t>donor </a:t>
            </a:r>
            <a:r>
              <a:rPr sz="2800" dirty="0">
                <a:latin typeface="Calibri"/>
                <a:cs typeface="Calibri"/>
              </a:rPr>
              <a:t>under </a:t>
            </a:r>
            <a:r>
              <a:rPr sz="2800" spc="-710" dirty="0">
                <a:latin typeface="Calibri"/>
                <a:cs typeface="Calibri"/>
              </a:rPr>
              <a:t> </a:t>
            </a:r>
            <a:r>
              <a:rPr sz="2800" spc="-5" dirty="0">
                <a:latin typeface="Calibri"/>
                <a:cs typeface="Calibri"/>
              </a:rPr>
              <a:t>Section</a:t>
            </a:r>
            <a:r>
              <a:rPr sz="2800" dirty="0">
                <a:latin typeface="Calibri"/>
                <a:cs typeface="Calibri"/>
              </a:rPr>
              <a:t> 80GGA</a:t>
            </a:r>
            <a:r>
              <a:rPr sz="2800" spc="5"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respect,</a:t>
            </a:r>
            <a:r>
              <a:rPr sz="2800" dirty="0">
                <a:latin typeface="Calibri"/>
                <a:cs typeface="Calibri"/>
              </a:rPr>
              <a:t> of</a:t>
            </a:r>
            <a:r>
              <a:rPr sz="2800" spc="5" dirty="0">
                <a:latin typeface="Calibri"/>
                <a:cs typeface="Calibri"/>
              </a:rPr>
              <a:t> </a:t>
            </a:r>
            <a:r>
              <a:rPr sz="2800" spc="-5" dirty="0">
                <a:latin typeface="Calibri"/>
                <a:cs typeface="Calibri"/>
              </a:rPr>
              <a:t>donation </a:t>
            </a:r>
            <a:r>
              <a:rPr sz="2800" spc="-710" dirty="0">
                <a:latin typeface="Calibri"/>
                <a:cs typeface="Calibri"/>
              </a:rPr>
              <a:t> </a:t>
            </a:r>
            <a:r>
              <a:rPr sz="2800" spc="-20" dirty="0">
                <a:latin typeface="Calibri"/>
                <a:cs typeface="Calibri"/>
              </a:rPr>
              <a:t>exceeding</a:t>
            </a:r>
            <a:r>
              <a:rPr sz="2800" spc="-15" dirty="0">
                <a:latin typeface="Calibri"/>
                <a:cs typeface="Calibri"/>
              </a:rPr>
              <a:t> </a:t>
            </a:r>
            <a:r>
              <a:rPr sz="2800" spc="-5" dirty="0">
                <a:latin typeface="Calibri"/>
                <a:cs typeface="Calibri"/>
              </a:rPr>
              <a:t>amount</a:t>
            </a:r>
            <a:r>
              <a:rPr sz="2800" dirty="0">
                <a:latin typeface="Calibri"/>
                <a:cs typeface="Calibri"/>
              </a:rPr>
              <a:t> of</a:t>
            </a:r>
            <a:r>
              <a:rPr sz="2800" spc="5" dirty="0">
                <a:latin typeface="Calibri"/>
                <a:cs typeface="Calibri"/>
              </a:rPr>
              <a:t> </a:t>
            </a:r>
            <a:r>
              <a:rPr sz="2800" spc="-5" dirty="0">
                <a:latin typeface="Calibri"/>
                <a:cs typeface="Calibri"/>
              </a:rPr>
              <a:t>Rs.</a:t>
            </a:r>
            <a:r>
              <a:rPr sz="2800" dirty="0">
                <a:latin typeface="Calibri"/>
                <a:cs typeface="Calibri"/>
              </a:rPr>
              <a:t> 2,000/-</a:t>
            </a:r>
            <a:r>
              <a:rPr sz="2800" spc="5" dirty="0">
                <a:latin typeface="Calibri"/>
                <a:cs typeface="Calibri"/>
              </a:rPr>
              <a:t> </a:t>
            </a:r>
            <a:r>
              <a:rPr sz="2800" spc="-5" dirty="0">
                <a:latin typeface="Calibri"/>
                <a:cs typeface="Calibri"/>
              </a:rPr>
              <a:t>unless </a:t>
            </a:r>
            <a:r>
              <a:rPr sz="2800" dirty="0">
                <a:latin typeface="Calibri"/>
                <a:cs typeface="Calibri"/>
              </a:rPr>
              <a:t> </a:t>
            </a:r>
            <a:r>
              <a:rPr sz="2800" spc="-5" dirty="0">
                <a:latin typeface="Calibri"/>
                <a:cs typeface="Calibri"/>
              </a:rPr>
              <a:t>donation</a:t>
            </a:r>
            <a:r>
              <a:rPr sz="2800" spc="15"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paid</a:t>
            </a:r>
            <a:r>
              <a:rPr sz="2800" spc="20" dirty="0">
                <a:latin typeface="Calibri"/>
                <a:cs typeface="Calibri"/>
              </a:rPr>
              <a:t> </a:t>
            </a:r>
            <a:r>
              <a:rPr sz="2800" spc="-5" dirty="0">
                <a:latin typeface="Calibri"/>
                <a:cs typeface="Calibri"/>
              </a:rPr>
              <a:t>in</a:t>
            </a:r>
            <a:r>
              <a:rPr sz="2800" spc="5" dirty="0">
                <a:latin typeface="Calibri"/>
                <a:cs typeface="Calibri"/>
              </a:rPr>
              <a:t> </a:t>
            </a:r>
            <a:r>
              <a:rPr sz="2800" spc="-20" dirty="0">
                <a:latin typeface="Calibri"/>
                <a:cs typeface="Calibri"/>
              </a:rPr>
              <a:t>any</a:t>
            </a:r>
            <a:r>
              <a:rPr sz="2800" spc="10" dirty="0">
                <a:latin typeface="Calibri"/>
                <a:cs typeface="Calibri"/>
              </a:rPr>
              <a:t> </a:t>
            </a:r>
            <a:r>
              <a:rPr sz="2800" dirty="0">
                <a:latin typeface="Calibri"/>
                <a:cs typeface="Calibri"/>
              </a:rPr>
              <a:t>mode</a:t>
            </a:r>
            <a:r>
              <a:rPr sz="2800" spc="-5" dirty="0">
                <a:latin typeface="Calibri"/>
                <a:cs typeface="Calibri"/>
              </a:rPr>
              <a:t> other </a:t>
            </a:r>
            <a:r>
              <a:rPr sz="2800" dirty="0">
                <a:latin typeface="Calibri"/>
                <a:cs typeface="Calibri"/>
              </a:rPr>
              <a:t>then</a:t>
            </a:r>
            <a:r>
              <a:rPr sz="2800" spc="-5" dirty="0">
                <a:latin typeface="Calibri"/>
                <a:cs typeface="Calibri"/>
              </a:rPr>
              <a:t> </a:t>
            </a:r>
            <a:r>
              <a:rPr sz="2800" spc="-10" dirty="0">
                <a:latin typeface="Calibri"/>
                <a:cs typeface="Calibri"/>
              </a:rPr>
              <a:t>cash.</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8720" y="476672"/>
            <a:ext cx="7162165" cy="635000"/>
          </a:xfrm>
          <a:prstGeom prst="rect">
            <a:avLst/>
          </a:prstGeom>
        </p:spPr>
        <p:txBody>
          <a:bodyPr vert="horz" wrap="square" lIns="0" tIns="12065" rIns="0" bIns="0" rtlCol="0">
            <a:spAutoFit/>
          </a:bodyPr>
          <a:lstStyle/>
          <a:p>
            <a:pPr marL="12700">
              <a:lnSpc>
                <a:spcPct val="100000"/>
              </a:lnSpc>
              <a:spcBef>
                <a:spcPts val="95"/>
              </a:spcBef>
            </a:pPr>
            <a:r>
              <a:rPr sz="4000" spc="-5" dirty="0"/>
              <a:t>Amendment</a:t>
            </a:r>
            <a:r>
              <a:rPr sz="4000" spc="-15" dirty="0"/>
              <a:t> </a:t>
            </a:r>
            <a:r>
              <a:rPr sz="4000" spc="-5" dirty="0"/>
              <a:t>under</a:t>
            </a:r>
            <a:r>
              <a:rPr sz="4000" spc="-15" dirty="0"/>
              <a:t> </a:t>
            </a:r>
            <a:r>
              <a:rPr sz="4000" spc="-5" dirty="0"/>
              <a:t>Section</a:t>
            </a:r>
            <a:r>
              <a:rPr sz="4000" spc="5" dirty="0"/>
              <a:t> </a:t>
            </a:r>
            <a:r>
              <a:rPr sz="4000" spc="-5" dirty="0"/>
              <a:t>115TD</a:t>
            </a:r>
          </a:p>
        </p:txBody>
      </p:sp>
      <p:sp>
        <p:nvSpPr>
          <p:cNvPr id="3" name="object 3"/>
          <p:cNvSpPr txBox="1"/>
          <p:nvPr/>
        </p:nvSpPr>
        <p:spPr>
          <a:xfrm>
            <a:off x="1214438" y="1772816"/>
            <a:ext cx="7448375" cy="2718179"/>
          </a:xfrm>
          <a:prstGeom prst="rect">
            <a:avLst/>
          </a:prstGeom>
        </p:spPr>
        <p:txBody>
          <a:bodyPr vert="horz" wrap="square" lIns="0" tIns="58419" rIns="0" bIns="0" rtlCol="0">
            <a:spAutoFit/>
          </a:bodyPr>
          <a:lstStyle/>
          <a:p>
            <a:pPr marL="37465" marR="30480" algn="just">
              <a:lnSpc>
                <a:spcPct val="90000"/>
              </a:lnSpc>
              <a:spcBef>
                <a:spcPts val="459"/>
              </a:spcBef>
              <a:tabLst>
                <a:tab pos="381635" algn="l"/>
              </a:tabLst>
            </a:pPr>
            <a:r>
              <a:rPr sz="2400" spc="-10" dirty="0">
                <a:latin typeface="Calibri"/>
                <a:cs typeface="Calibri"/>
              </a:rPr>
              <a:t>After </a:t>
            </a:r>
            <a:r>
              <a:rPr sz="2400" dirty="0">
                <a:latin typeface="Calibri"/>
                <a:cs typeface="Calibri"/>
              </a:rPr>
              <a:t>the </a:t>
            </a:r>
            <a:r>
              <a:rPr sz="2400" spc="-10" dirty="0">
                <a:latin typeface="Calibri"/>
                <a:cs typeface="Calibri"/>
              </a:rPr>
              <a:t>introduction </a:t>
            </a:r>
            <a:r>
              <a:rPr sz="2400" dirty="0">
                <a:latin typeface="Calibri"/>
                <a:cs typeface="Calibri"/>
              </a:rPr>
              <a:t>of </a:t>
            </a:r>
            <a:r>
              <a:rPr sz="2400" spc="-5" dirty="0">
                <a:latin typeface="Calibri"/>
                <a:cs typeface="Calibri"/>
              </a:rPr>
              <a:t>Section </a:t>
            </a:r>
            <a:r>
              <a:rPr sz="2400" spc="-10" dirty="0">
                <a:latin typeface="Calibri"/>
                <a:cs typeface="Calibri"/>
              </a:rPr>
              <a:t>12AB, nothing </a:t>
            </a:r>
            <a:r>
              <a:rPr sz="2400" spc="-5" dirty="0">
                <a:latin typeface="Calibri"/>
                <a:cs typeface="Calibri"/>
              </a:rPr>
              <a:t> </a:t>
            </a:r>
            <a:r>
              <a:rPr sz="2400" spc="-15" dirty="0">
                <a:latin typeface="Calibri"/>
                <a:cs typeface="Calibri"/>
              </a:rPr>
              <a:t>contained </a:t>
            </a:r>
            <a:r>
              <a:rPr sz="2400" spc="-5" dirty="0">
                <a:latin typeface="Calibri"/>
                <a:cs typeface="Calibri"/>
              </a:rPr>
              <a:t>in Section </a:t>
            </a:r>
            <a:r>
              <a:rPr sz="2400" dirty="0">
                <a:latin typeface="Calibri"/>
                <a:cs typeface="Calibri"/>
              </a:rPr>
              <a:t>12AA </a:t>
            </a:r>
            <a:r>
              <a:rPr sz="2400" spc="-5" dirty="0">
                <a:latin typeface="Calibri"/>
                <a:cs typeface="Calibri"/>
              </a:rPr>
              <a:t>shall be </a:t>
            </a:r>
            <a:r>
              <a:rPr sz="2400" spc="-10" dirty="0">
                <a:latin typeface="Calibri"/>
                <a:cs typeface="Calibri"/>
              </a:rPr>
              <a:t>applicable </a:t>
            </a:r>
            <a:r>
              <a:rPr sz="2400" spc="-20" dirty="0">
                <a:latin typeface="Calibri"/>
                <a:cs typeface="Calibri"/>
              </a:rPr>
              <a:t>to </a:t>
            </a:r>
            <a:r>
              <a:rPr sz="2400" spc="-15" dirty="0">
                <a:latin typeface="Calibri"/>
                <a:cs typeface="Calibri"/>
              </a:rPr>
              <a:t> </a:t>
            </a:r>
            <a:r>
              <a:rPr sz="2400" dirty="0">
                <a:latin typeface="Calibri"/>
                <a:cs typeface="Calibri"/>
              </a:rPr>
              <a:t>the </a:t>
            </a:r>
            <a:r>
              <a:rPr sz="2400" spc="-10" dirty="0">
                <a:latin typeface="Calibri"/>
                <a:cs typeface="Calibri"/>
              </a:rPr>
              <a:t>trust </a:t>
            </a:r>
            <a:r>
              <a:rPr sz="2400" dirty="0">
                <a:latin typeface="Calibri"/>
                <a:cs typeface="Calibri"/>
              </a:rPr>
              <a:t>or </a:t>
            </a:r>
            <a:r>
              <a:rPr sz="2400" spc="-5" dirty="0">
                <a:latin typeface="Calibri"/>
                <a:cs typeface="Calibri"/>
              </a:rPr>
              <a:t>institution </a:t>
            </a:r>
            <a:r>
              <a:rPr sz="2400" spc="-20" dirty="0">
                <a:latin typeface="Calibri"/>
                <a:cs typeface="Calibri"/>
              </a:rPr>
              <a:t>registered </a:t>
            </a:r>
            <a:r>
              <a:rPr sz="2400" spc="-5" dirty="0">
                <a:latin typeface="Calibri"/>
                <a:cs typeface="Calibri"/>
              </a:rPr>
              <a:t>under Section </a:t>
            </a:r>
            <a:r>
              <a:rPr sz="2400" dirty="0">
                <a:latin typeface="Calibri"/>
                <a:cs typeface="Calibri"/>
              </a:rPr>
              <a:t> 12AA. </a:t>
            </a:r>
            <a:r>
              <a:rPr sz="2400" spc="-5" dirty="0">
                <a:latin typeface="Calibri"/>
                <a:cs typeface="Calibri"/>
              </a:rPr>
              <a:t>Hence in </a:t>
            </a:r>
            <a:r>
              <a:rPr sz="2400" spc="-15" dirty="0">
                <a:latin typeface="Calibri"/>
                <a:cs typeface="Calibri"/>
              </a:rPr>
              <a:t>order </a:t>
            </a:r>
            <a:r>
              <a:rPr sz="2400" spc="-10" dirty="0">
                <a:latin typeface="Calibri"/>
                <a:cs typeface="Calibri"/>
              </a:rPr>
              <a:t>to </a:t>
            </a:r>
            <a:r>
              <a:rPr sz="2400" spc="-25" dirty="0">
                <a:latin typeface="Calibri"/>
                <a:cs typeface="Calibri"/>
              </a:rPr>
              <a:t>make </a:t>
            </a:r>
            <a:r>
              <a:rPr sz="2400" dirty="0">
                <a:latin typeface="Calibri"/>
                <a:cs typeface="Calibri"/>
              </a:rPr>
              <a:t>the </a:t>
            </a:r>
            <a:r>
              <a:rPr sz="2400" spc="-10" dirty="0">
                <a:latin typeface="Calibri"/>
                <a:cs typeface="Calibri"/>
              </a:rPr>
              <a:t>provisions </a:t>
            </a:r>
            <a:r>
              <a:rPr sz="2400" dirty="0">
                <a:latin typeface="Calibri"/>
                <a:cs typeface="Calibri"/>
              </a:rPr>
              <a:t>of </a:t>
            </a:r>
            <a:r>
              <a:rPr sz="2400" spc="5" dirty="0">
                <a:latin typeface="Calibri"/>
                <a:cs typeface="Calibri"/>
              </a:rPr>
              <a:t> </a:t>
            </a:r>
            <a:r>
              <a:rPr sz="2400" spc="-5" dirty="0">
                <a:latin typeface="Calibri"/>
                <a:cs typeface="Calibri"/>
              </a:rPr>
              <a:t>Section </a:t>
            </a:r>
            <a:r>
              <a:rPr sz="2400" dirty="0">
                <a:latin typeface="Calibri"/>
                <a:cs typeface="Calibri"/>
              </a:rPr>
              <a:t>115TD </a:t>
            </a:r>
            <a:r>
              <a:rPr sz="2400" spc="-5" dirty="0">
                <a:latin typeface="Calibri"/>
                <a:cs typeface="Calibri"/>
              </a:rPr>
              <a:t>applicable, the </a:t>
            </a:r>
            <a:r>
              <a:rPr sz="2400" spc="-10" dirty="0">
                <a:latin typeface="Calibri"/>
                <a:cs typeface="Calibri"/>
              </a:rPr>
              <a:t>Finance </a:t>
            </a:r>
            <a:r>
              <a:rPr sz="2400" spc="-5" dirty="0">
                <a:latin typeface="Calibri"/>
                <a:cs typeface="Calibri"/>
              </a:rPr>
              <a:t>Bill, </a:t>
            </a:r>
            <a:r>
              <a:rPr sz="2400" dirty="0">
                <a:latin typeface="Calibri"/>
                <a:cs typeface="Calibri"/>
              </a:rPr>
              <a:t>2020 </a:t>
            </a:r>
            <a:r>
              <a:rPr sz="2400" spc="5" dirty="0">
                <a:latin typeface="Calibri"/>
                <a:cs typeface="Calibri"/>
              </a:rPr>
              <a:t> </a:t>
            </a:r>
            <a:r>
              <a:rPr sz="2400" spc="-20" dirty="0">
                <a:latin typeface="Calibri"/>
                <a:cs typeface="Calibri"/>
              </a:rPr>
              <a:t>have</a:t>
            </a:r>
            <a:r>
              <a:rPr sz="2400" spc="-15" dirty="0">
                <a:latin typeface="Calibri"/>
                <a:cs typeface="Calibri"/>
              </a:rPr>
              <a:t> substituted</a:t>
            </a:r>
            <a:r>
              <a:rPr sz="2400" spc="-10" dirty="0">
                <a:latin typeface="Calibri"/>
                <a:cs typeface="Calibri"/>
              </a:rPr>
              <a:t> </a:t>
            </a:r>
            <a:r>
              <a:rPr sz="2400" spc="-5" dirty="0">
                <a:latin typeface="Calibri"/>
                <a:cs typeface="Calibri"/>
              </a:rPr>
              <a:t>the</a:t>
            </a:r>
            <a:r>
              <a:rPr sz="2400" dirty="0">
                <a:latin typeface="Calibri"/>
                <a:cs typeface="Calibri"/>
              </a:rPr>
              <a:t> </a:t>
            </a:r>
            <a:r>
              <a:rPr sz="2400" spc="-15" dirty="0">
                <a:latin typeface="Calibri"/>
                <a:cs typeface="Calibri"/>
              </a:rPr>
              <a:t>word,</a:t>
            </a:r>
            <a:r>
              <a:rPr sz="2400" spc="-10" dirty="0">
                <a:latin typeface="Calibri"/>
                <a:cs typeface="Calibri"/>
              </a:rPr>
              <a:t> figures</a:t>
            </a:r>
            <a:r>
              <a:rPr sz="2400" spc="-5" dirty="0">
                <a:latin typeface="Calibri"/>
                <a:cs typeface="Calibri"/>
              </a:rPr>
              <a:t> </a:t>
            </a:r>
            <a:r>
              <a:rPr sz="2400" dirty="0">
                <a:latin typeface="Calibri"/>
                <a:cs typeface="Calibri"/>
              </a:rPr>
              <a:t>and</a:t>
            </a:r>
            <a:r>
              <a:rPr sz="2400" spc="5" dirty="0">
                <a:latin typeface="Calibri"/>
                <a:cs typeface="Calibri"/>
              </a:rPr>
              <a:t> </a:t>
            </a:r>
            <a:r>
              <a:rPr sz="2400" spc="-25" dirty="0">
                <a:latin typeface="Calibri"/>
                <a:cs typeface="Calibri"/>
              </a:rPr>
              <a:t>letters </a:t>
            </a:r>
            <a:r>
              <a:rPr sz="2400" spc="-20" dirty="0">
                <a:latin typeface="Calibri"/>
                <a:cs typeface="Calibri"/>
              </a:rPr>
              <a:t> </a:t>
            </a:r>
            <a:r>
              <a:rPr sz="2400" spc="-10" dirty="0">
                <a:latin typeface="Calibri"/>
                <a:cs typeface="Calibri"/>
              </a:rPr>
              <a:t>“under </a:t>
            </a:r>
            <a:r>
              <a:rPr sz="2400" spc="-5" dirty="0">
                <a:latin typeface="Calibri"/>
                <a:cs typeface="Calibri"/>
              </a:rPr>
              <a:t>section </a:t>
            </a:r>
            <a:r>
              <a:rPr sz="2400" spc="-30" dirty="0">
                <a:latin typeface="Calibri"/>
                <a:cs typeface="Calibri"/>
              </a:rPr>
              <a:t>12AA” </a:t>
            </a:r>
            <a:r>
              <a:rPr sz="2400" dirty="0">
                <a:latin typeface="Calibri"/>
                <a:cs typeface="Calibri"/>
              </a:rPr>
              <a:t>with </a:t>
            </a:r>
            <a:r>
              <a:rPr sz="2400" spc="-5" dirty="0">
                <a:latin typeface="Calibri"/>
                <a:cs typeface="Calibri"/>
              </a:rPr>
              <a:t>the </a:t>
            </a:r>
            <a:r>
              <a:rPr sz="2400" spc="-15" dirty="0">
                <a:latin typeface="Calibri"/>
                <a:cs typeface="Calibri"/>
              </a:rPr>
              <a:t>words, </a:t>
            </a:r>
            <a:r>
              <a:rPr sz="2400" spc="-10" dirty="0">
                <a:latin typeface="Calibri"/>
                <a:cs typeface="Calibri"/>
              </a:rPr>
              <a:t>figures </a:t>
            </a:r>
            <a:r>
              <a:rPr sz="2400" spc="-5" dirty="0">
                <a:latin typeface="Calibri"/>
                <a:cs typeface="Calibri"/>
              </a:rPr>
              <a:t>and </a:t>
            </a:r>
            <a:r>
              <a:rPr sz="2400" spc="-665" dirty="0">
                <a:latin typeface="Calibri"/>
                <a:cs typeface="Calibri"/>
              </a:rPr>
              <a:t> </a:t>
            </a:r>
            <a:r>
              <a:rPr sz="2400" spc="-25" dirty="0">
                <a:latin typeface="Calibri"/>
                <a:cs typeface="Calibri"/>
              </a:rPr>
              <a:t>letters </a:t>
            </a:r>
            <a:r>
              <a:rPr sz="2400" spc="-10" dirty="0">
                <a:latin typeface="Calibri"/>
                <a:cs typeface="Calibri"/>
              </a:rPr>
              <a:t>“under </a:t>
            </a:r>
            <a:r>
              <a:rPr sz="2400" spc="-5" dirty="0">
                <a:latin typeface="Calibri"/>
                <a:cs typeface="Calibri"/>
              </a:rPr>
              <a:t>section </a:t>
            </a:r>
            <a:r>
              <a:rPr sz="2400" dirty="0">
                <a:latin typeface="Calibri"/>
                <a:cs typeface="Calibri"/>
              </a:rPr>
              <a:t>12AA or </a:t>
            </a:r>
            <a:r>
              <a:rPr sz="2400" spc="-5" dirty="0">
                <a:latin typeface="Calibri"/>
                <a:cs typeface="Calibri"/>
              </a:rPr>
              <a:t>section </a:t>
            </a:r>
            <a:r>
              <a:rPr sz="2400" dirty="0">
                <a:latin typeface="Calibri"/>
                <a:cs typeface="Calibri"/>
              </a:rPr>
              <a:t>12AB” </a:t>
            </a:r>
            <a:r>
              <a:rPr sz="2400" spc="-20" dirty="0">
                <a:latin typeface="Calibri"/>
                <a:cs typeface="Calibri"/>
              </a:rPr>
              <a:t>in </a:t>
            </a:r>
            <a:r>
              <a:rPr sz="2400" spc="-15" dirty="0">
                <a:latin typeface="Calibri"/>
                <a:cs typeface="Calibri"/>
              </a:rPr>
              <a:t> </a:t>
            </a:r>
            <a:r>
              <a:rPr sz="2400" spc="-5" dirty="0">
                <a:latin typeface="Calibri"/>
                <a:cs typeface="Calibri"/>
              </a:rPr>
              <a:t>Section</a:t>
            </a:r>
            <a:r>
              <a:rPr sz="2400" spc="-20" dirty="0">
                <a:latin typeface="Calibri"/>
                <a:cs typeface="Calibri"/>
              </a:rPr>
              <a:t> </a:t>
            </a:r>
            <a:r>
              <a:rPr sz="2400" dirty="0">
                <a:latin typeface="Calibri"/>
                <a:cs typeface="Calibri"/>
              </a:rPr>
              <a:t>115TD which</a:t>
            </a:r>
            <a:r>
              <a:rPr sz="2400" spc="-20" dirty="0">
                <a:latin typeface="Calibri"/>
                <a:cs typeface="Calibri"/>
              </a:rPr>
              <a:t> </a:t>
            </a:r>
            <a:r>
              <a:rPr sz="2400" spc="-5" dirty="0">
                <a:latin typeface="Calibri"/>
                <a:cs typeface="Calibri"/>
              </a:rPr>
              <a:t>shall</a:t>
            </a:r>
            <a:r>
              <a:rPr sz="2400" dirty="0">
                <a:latin typeface="Calibri"/>
                <a:cs typeface="Calibri"/>
              </a:rPr>
              <a:t> </a:t>
            </a:r>
            <a:r>
              <a:rPr sz="2400" spc="-5" dirty="0">
                <a:latin typeface="Calibri"/>
                <a:cs typeface="Calibri"/>
              </a:rPr>
              <a:t>be</a:t>
            </a:r>
            <a:r>
              <a:rPr sz="2400" spc="-20" dirty="0">
                <a:latin typeface="Calibri"/>
                <a:cs typeface="Calibri"/>
              </a:rPr>
              <a:t> effective</a:t>
            </a:r>
            <a:r>
              <a:rPr sz="2400" spc="-40" dirty="0">
                <a:latin typeface="Calibri"/>
                <a:cs typeface="Calibri"/>
              </a:rPr>
              <a:t> </a:t>
            </a:r>
            <a:r>
              <a:rPr sz="2400" spc="-20" dirty="0" smtClean="0">
                <a:latin typeface="Calibri"/>
                <a:cs typeface="Calibri"/>
              </a:rPr>
              <a:t>from</a:t>
            </a:r>
            <a:r>
              <a:rPr lang="en-US" sz="2400" dirty="0">
                <a:latin typeface="Calibri"/>
                <a:cs typeface="Calibri"/>
              </a:rPr>
              <a:t> </a:t>
            </a:r>
            <a:r>
              <a:rPr sz="2400" spc="-10" dirty="0" smtClean="0">
                <a:latin typeface="Calibri"/>
                <a:cs typeface="Calibri"/>
              </a:rPr>
              <a:t>1</a:t>
            </a:r>
            <a:r>
              <a:rPr sz="2400" spc="-15" baseline="25000" dirty="0" smtClean="0">
                <a:latin typeface="Calibri"/>
                <a:cs typeface="Calibri"/>
              </a:rPr>
              <a:t>st</a:t>
            </a:r>
            <a:r>
              <a:rPr sz="2400" spc="284" baseline="25000" dirty="0" smtClean="0">
                <a:latin typeface="Calibri"/>
                <a:cs typeface="Calibri"/>
              </a:rPr>
              <a:t> </a:t>
            </a:r>
            <a:r>
              <a:rPr sz="2400" dirty="0">
                <a:latin typeface="Calibri"/>
                <a:cs typeface="Calibri"/>
              </a:rPr>
              <a:t>June,</a:t>
            </a:r>
            <a:r>
              <a:rPr sz="2400" spc="-25" dirty="0">
                <a:latin typeface="Calibri"/>
                <a:cs typeface="Calibri"/>
              </a:rPr>
              <a:t> </a:t>
            </a:r>
            <a:r>
              <a:rPr sz="2400" dirty="0">
                <a:latin typeface="Calibri"/>
                <a:cs typeface="Calibri"/>
              </a:rPr>
              <a:t>2020.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4412" y="908720"/>
            <a:ext cx="7498080" cy="1120178"/>
          </a:xfrm>
          <a:prstGeom prst="rect">
            <a:avLst/>
          </a:prstGeom>
        </p:spPr>
        <p:txBody>
          <a:bodyPr vert="horz" wrap="square" lIns="0" tIns="12065" rIns="0" bIns="0" rtlCol="0">
            <a:spAutoFit/>
          </a:bodyPr>
          <a:lstStyle/>
          <a:p>
            <a:pPr marL="1156335" marR="5080" indent="-925194">
              <a:lnSpc>
                <a:spcPct val="100000"/>
              </a:lnSpc>
              <a:spcBef>
                <a:spcPts val="95"/>
              </a:spcBef>
            </a:pPr>
            <a:r>
              <a:rPr sz="3600" spc="-30" dirty="0"/>
              <a:t>Date</a:t>
            </a:r>
            <a:r>
              <a:rPr sz="3600" dirty="0"/>
              <a:t> </a:t>
            </a:r>
            <a:r>
              <a:rPr sz="3600" spc="-5" dirty="0"/>
              <a:t>of</a:t>
            </a:r>
            <a:r>
              <a:rPr sz="3600" dirty="0"/>
              <a:t> </a:t>
            </a:r>
            <a:r>
              <a:rPr sz="3600" spc="-5" dirty="0"/>
              <a:t>Filing</a:t>
            </a:r>
            <a:r>
              <a:rPr sz="3600" spc="5" dirty="0"/>
              <a:t> </a:t>
            </a:r>
            <a:r>
              <a:rPr sz="3600" spc="-5" dirty="0"/>
              <a:t>Audit</a:t>
            </a:r>
            <a:r>
              <a:rPr sz="3600" dirty="0"/>
              <a:t> </a:t>
            </a:r>
            <a:r>
              <a:rPr sz="3600" spc="-20" dirty="0"/>
              <a:t>Report</a:t>
            </a:r>
            <a:r>
              <a:rPr sz="3600" spc="5" dirty="0"/>
              <a:t> </a:t>
            </a:r>
            <a:r>
              <a:rPr sz="3600" spc="-5" dirty="0"/>
              <a:t>in</a:t>
            </a:r>
            <a:r>
              <a:rPr sz="3600" spc="5" dirty="0"/>
              <a:t> </a:t>
            </a:r>
            <a:r>
              <a:rPr sz="3600" spc="-15" dirty="0"/>
              <a:t>Form </a:t>
            </a:r>
            <a:r>
              <a:rPr sz="3600" spc="-890" dirty="0"/>
              <a:t> </a:t>
            </a:r>
            <a:r>
              <a:rPr sz="3600" spc="-5" dirty="0"/>
              <a:t>10B or</a:t>
            </a:r>
            <a:r>
              <a:rPr sz="3600" spc="-20" dirty="0"/>
              <a:t> </a:t>
            </a:r>
            <a:r>
              <a:rPr sz="3600" spc="-15" dirty="0"/>
              <a:t>Form</a:t>
            </a:r>
            <a:r>
              <a:rPr sz="3600" spc="-5" dirty="0"/>
              <a:t> </a:t>
            </a:r>
            <a:r>
              <a:rPr sz="3600" dirty="0"/>
              <a:t>10BB</a:t>
            </a:r>
            <a:r>
              <a:rPr sz="3600" spc="-30" dirty="0"/>
              <a:t> </a:t>
            </a:r>
            <a:r>
              <a:rPr sz="3600" spc="-5" dirty="0"/>
              <a:t>and ITR</a:t>
            </a:r>
          </a:p>
        </p:txBody>
      </p:sp>
      <p:sp>
        <p:nvSpPr>
          <p:cNvPr id="3" name="object 3"/>
          <p:cNvSpPr txBox="1"/>
          <p:nvPr/>
        </p:nvSpPr>
        <p:spPr>
          <a:xfrm>
            <a:off x="1259632" y="2339720"/>
            <a:ext cx="7349698" cy="2488502"/>
          </a:xfrm>
          <a:prstGeom prst="rect">
            <a:avLst/>
          </a:prstGeom>
        </p:spPr>
        <p:txBody>
          <a:bodyPr vert="horz" wrap="square" lIns="0" tIns="13335" rIns="0" bIns="0" rtlCol="0">
            <a:spAutoFit/>
          </a:bodyPr>
          <a:lstStyle/>
          <a:p>
            <a:pPr marL="355600" indent="-343535">
              <a:lnSpc>
                <a:spcPct val="100000"/>
              </a:lnSpc>
              <a:spcBef>
                <a:spcPts val="105"/>
              </a:spcBef>
              <a:buFont typeface="Arial MT"/>
              <a:buChar char="•"/>
              <a:tabLst>
                <a:tab pos="355600" algn="l"/>
                <a:tab pos="356235" algn="l"/>
              </a:tabLst>
            </a:pPr>
            <a:r>
              <a:rPr sz="3200" spc="-5" dirty="0">
                <a:latin typeface="Calibri"/>
                <a:cs typeface="Calibri"/>
              </a:rPr>
              <a:t>The</a:t>
            </a:r>
            <a:r>
              <a:rPr sz="3200" spc="204" dirty="0">
                <a:latin typeface="Calibri"/>
                <a:cs typeface="Calibri"/>
              </a:rPr>
              <a:t> </a:t>
            </a:r>
            <a:r>
              <a:rPr sz="3200" spc="-15" dirty="0">
                <a:latin typeface="Calibri"/>
                <a:cs typeface="Calibri"/>
              </a:rPr>
              <a:t>date</a:t>
            </a:r>
            <a:r>
              <a:rPr sz="3200" spc="210" dirty="0">
                <a:latin typeface="Calibri"/>
                <a:cs typeface="Calibri"/>
              </a:rPr>
              <a:t> </a:t>
            </a:r>
            <a:r>
              <a:rPr sz="3200" dirty="0">
                <a:latin typeface="Calibri"/>
                <a:cs typeface="Calibri"/>
              </a:rPr>
              <a:t>of</a:t>
            </a:r>
            <a:r>
              <a:rPr sz="3200" spc="204" dirty="0">
                <a:latin typeface="Calibri"/>
                <a:cs typeface="Calibri"/>
              </a:rPr>
              <a:t> </a:t>
            </a:r>
            <a:r>
              <a:rPr sz="3200" spc="-5" dirty="0">
                <a:latin typeface="Calibri"/>
                <a:cs typeface="Calibri"/>
              </a:rPr>
              <a:t>filing</a:t>
            </a:r>
            <a:r>
              <a:rPr sz="3200" spc="240" dirty="0">
                <a:latin typeface="Calibri"/>
                <a:cs typeface="Calibri"/>
              </a:rPr>
              <a:t> </a:t>
            </a:r>
            <a:r>
              <a:rPr sz="3200" dirty="0">
                <a:latin typeface="Calibri"/>
                <a:cs typeface="Calibri"/>
              </a:rPr>
              <a:t>the</a:t>
            </a:r>
            <a:r>
              <a:rPr sz="3200" spc="204" dirty="0">
                <a:latin typeface="Calibri"/>
                <a:cs typeface="Calibri"/>
              </a:rPr>
              <a:t> </a:t>
            </a:r>
            <a:r>
              <a:rPr sz="3200" spc="-15" dirty="0">
                <a:latin typeface="Calibri"/>
                <a:cs typeface="Calibri"/>
              </a:rPr>
              <a:t>Form</a:t>
            </a:r>
            <a:r>
              <a:rPr sz="3200" spc="220" dirty="0">
                <a:latin typeface="Calibri"/>
                <a:cs typeface="Calibri"/>
              </a:rPr>
              <a:t> </a:t>
            </a:r>
            <a:r>
              <a:rPr sz="3200" spc="-5" dirty="0">
                <a:latin typeface="Calibri"/>
                <a:cs typeface="Calibri"/>
              </a:rPr>
              <a:t>10B</a:t>
            </a:r>
            <a:r>
              <a:rPr sz="3200" spc="220" dirty="0">
                <a:latin typeface="Calibri"/>
                <a:cs typeface="Calibri"/>
              </a:rPr>
              <a:t> </a:t>
            </a:r>
            <a:r>
              <a:rPr sz="3200" dirty="0">
                <a:latin typeface="Calibri"/>
                <a:cs typeface="Calibri"/>
              </a:rPr>
              <a:t>or</a:t>
            </a:r>
            <a:r>
              <a:rPr sz="3200" spc="204" dirty="0">
                <a:latin typeface="Calibri"/>
                <a:cs typeface="Calibri"/>
              </a:rPr>
              <a:t> </a:t>
            </a:r>
            <a:r>
              <a:rPr sz="3200" spc="-10" dirty="0">
                <a:latin typeface="Calibri"/>
                <a:cs typeface="Calibri"/>
              </a:rPr>
              <a:t>Form</a:t>
            </a:r>
            <a:r>
              <a:rPr sz="3200" spc="210" dirty="0">
                <a:latin typeface="Calibri"/>
                <a:cs typeface="Calibri"/>
              </a:rPr>
              <a:t> </a:t>
            </a:r>
            <a:r>
              <a:rPr sz="3200" dirty="0" smtClean="0">
                <a:latin typeface="Calibri"/>
                <a:cs typeface="Calibri"/>
              </a:rPr>
              <a:t>10BB</a:t>
            </a:r>
            <a:r>
              <a:rPr lang="en-US" sz="3200" dirty="0" smtClean="0">
                <a:latin typeface="Calibri"/>
                <a:cs typeface="Calibri"/>
              </a:rPr>
              <a:t> for AY 2021-22 will be on or before 30</a:t>
            </a:r>
            <a:r>
              <a:rPr lang="en-US" sz="3200" baseline="30000" dirty="0" smtClean="0">
                <a:latin typeface="Calibri"/>
                <a:cs typeface="Calibri"/>
              </a:rPr>
              <a:t>th</a:t>
            </a:r>
            <a:r>
              <a:rPr lang="en-US" sz="3200" dirty="0" smtClean="0">
                <a:latin typeface="Calibri"/>
                <a:cs typeface="Calibri"/>
              </a:rPr>
              <a:t> September, 2021.</a:t>
            </a:r>
          </a:p>
          <a:p>
            <a:pPr marL="355600" indent="-343535">
              <a:lnSpc>
                <a:spcPct val="100000"/>
              </a:lnSpc>
              <a:spcBef>
                <a:spcPts val="105"/>
              </a:spcBef>
              <a:buFont typeface="Arial MT"/>
              <a:buChar char="•"/>
              <a:tabLst>
                <a:tab pos="355600" algn="l"/>
                <a:tab pos="356235" algn="l"/>
              </a:tabLst>
            </a:pPr>
            <a:r>
              <a:rPr lang="en-US" sz="3200" dirty="0" smtClean="0">
                <a:latin typeface="Calibri"/>
                <a:cs typeface="Calibri"/>
              </a:rPr>
              <a:t>The date of filing the ITR for AY 2021-22 will be on or before 31</a:t>
            </a:r>
            <a:r>
              <a:rPr lang="en-US" sz="3200" baseline="30000" dirty="0" smtClean="0">
                <a:latin typeface="Calibri"/>
                <a:cs typeface="Calibri"/>
              </a:rPr>
              <a:t>st</a:t>
            </a:r>
            <a:r>
              <a:rPr lang="en-US" sz="3200" dirty="0" smtClean="0">
                <a:latin typeface="Calibri"/>
                <a:cs typeface="Calibri"/>
              </a:rPr>
              <a:t> October, 2021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648" y="404664"/>
            <a:ext cx="7498080" cy="1143000"/>
          </a:xfrm>
          <a:prstGeom prst="rect">
            <a:avLst/>
          </a:prstGeom>
        </p:spPr>
        <p:txBody>
          <a:bodyPr vert="horz" wrap="square" lIns="0" tIns="91948" rIns="0" bIns="0" rtlCol="0">
            <a:spAutoFit/>
          </a:bodyPr>
          <a:lstStyle/>
          <a:p>
            <a:pPr marL="1908175" marR="5080" indent="-1631314">
              <a:lnSpc>
                <a:spcPct val="100000"/>
              </a:lnSpc>
              <a:spcBef>
                <a:spcPts val="100"/>
              </a:spcBef>
            </a:pPr>
            <a:r>
              <a:rPr sz="3500" spc="-5" dirty="0"/>
              <a:t>Proposed </a:t>
            </a:r>
            <a:r>
              <a:rPr sz="3500" spc="-10" dirty="0"/>
              <a:t>Provision </a:t>
            </a:r>
            <a:r>
              <a:rPr sz="3500" dirty="0"/>
              <a:t>under </a:t>
            </a:r>
            <a:r>
              <a:rPr sz="3500" spc="-20" dirty="0"/>
              <a:t>Maharashtra </a:t>
            </a:r>
            <a:r>
              <a:rPr sz="3500" spc="-780" dirty="0"/>
              <a:t> </a:t>
            </a:r>
            <a:r>
              <a:rPr sz="3500" spc="-5" dirty="0"/>
              <a:t>Public</a:t>
            </a:r>
            <a:r>
              <a:rPr sz="3500" spc="-30" dirty="0"/>
              <a:t> </a:t>
            </a:r>
            <a:r>
              <a:rPr sz="3500" spc="-45" dirty="0"/>
              <a:t>Trust</a:t>
            </a:r>
            <a:r>
              <a:rPr sz="3500" spc="-20" dirty="0"/>
              <a:t> </a:t>
            </a:r>
            <a:r>
              <a:rPr sz="3500" dirty="0"/>
              <a:t>Act,</a:t>
            </a:r>
            <a:r>
              <a:rPr sz="3500" spc="-5" dirty="0"/>
              <a:t> </a:t>
            </a:r>
            <a:r>
              <a:rPr sz="3500" dirty="0"/>
              <a:t>1950</a:t>
            </a:r>
          </a:p>
        </p:txBody>
      </p:sp>
      <p:sp>
        <p:nvSpPr>
          <p:cNvPr id="3" name="object 3"/>
          <p:cNvSpPr txBox="1"/>
          <p:nvPr/>
        </p:nvSpPr>
        <p:spPr>
          <a:xfrm>
            <a:off x="1227048" y="1772816"/>
            <a:ext cx="7488832" cy="4227376"/>
          </a:xfrm>
          <a:prstGeom prst="rect">
            <a:avLst/>
          </a:prstGeom>
        </p:spPr>
        <p:txBody>
          <a:bodyPr vert="horz" wrap="square" lIns="0" tIns="85725" rIns="0" bIns="0" rtlCol="0">
            <a:spAutoFit/>
          </a:bodyPr>
          <a:lstStyle/>
          <a:p>
            <a:pPr marL="355600" marR="6985" indent="-343535" algn="just">
              <a:lnSpc>
                <a:spcPts val="2400"/>
              </a:lnSpc>
              <a:spcBef>
                <a:spcPts val="675"/>
              </a:spcBef>
              <a:buFont typeface="Arial MT"/>
              <a:buChar char="•"/>
              <a:tabLst>
                <a:tab pos="356235" algn="l"/>
              </a:tabLst>
            </a:pPr>
            <a:r>
              <a:rPr sz="2400" spc="-10" dirty="0">
                <a:latin typeface="Calibri"/>
                <a:cs typeface="Calibri"/>
              </a:rPr>
              <a:t>The </a:t>
            </a:r>
            <a:r>
              <a:rPr sz="2400" spc="-15" dirty="0">
                <a:latin typeface="Calibri"/>
                <a:cs typeface="Calibri"/>
              </a:rPr>
              <a:t>Maharashtra </a:t>
            </a:r>
            <a:r>
              <a:rPr sz="2400" spc="-5" dirty="0">
                <a:latin typeface="Calibri"/>
                <a:cs typeface="Calibri"/>
              </a:rPr>
              <a:t>Public </a:t>
            </a:r>
            <a:r>
              <a:rPr sz="2400" spc="-40" dirty="0">
                <a:latin typeface="Calibri"/>
                <a:cs typeface="Calibri"/>
              </a:rPr>
              <a:t>Trust</a:t>
            </a:r>
            <a:r>
              <a:rPr sz="2400" spc="484" dirty="0">
                <a:latin typeface="Calibri"/>
                <a:cs typeface="Calibri"/>
              </a:rPr>
              <a:t> </a:t>
            </a:r>
            <a:r>
              <a:rPr sz="2400" spc="-5" dirty="0">
                <a:latin typeface="Calibri"/>
                <a:cs typeface="Calibri"/>
              </a:rPr>
              <a:t>Act, </a:t>
            </a:r>
            <a:r>
              <a:rPr sz="2400" spc="-10" dirty="0">
                <a:latin typeface="Calibri"/>
                <a:cs typeface="Calibri"/>
              </a:rPr>
              <a:t>1950 (MPT) </a:t>
            </a:r>
            <a:r>
              <a:rPr sz="2400" spc="-5" dirty="0">
                <a:latin typeface="Calibri"/>
                <a:cs typeface="Calibri"/>
              </a:rPr>
              <a:t>is </a:t>
            </a:r>
            <a:r>
              <a:rPr sz="2400" spc="-15" dirty="0">
                <a:latin typeface="Calibri"/>
                <a:cs typeface="Calibri"/>
              </a:rPr>
              <a:t>proposed </a:t>
            </a:r>
            <a:r>
              <a:rPr sz="2400" spc="-10"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amended</a:t>
            </a:r>
            <a:r>
              <a:rPr sz="2400" spc="20" dirty="0">
                <a:latin typeface="Calibri"/>
                <a:cs typeface="Calibri"/>
              </a:rPr>
              <a:t> </a:t>
            </a:r>
            <a:r>
              <a:rPr sz="2400" spc="-15" dirty="0">
                <a:latin typeface="Calibri"/>
                <a:cs typeface="Calibri"/>
              </a:rPr>
              <a:t>to </a:t>
            </a:r>
            <a:r>
              <a:rPr sz="2400" spc="-5" dirty="0">
                <a:latin typeface="Calibri"/>
                <a:cs typeface="Calibri"/>
              </a:rPr>
              <a:t>include</a:t>
            </a:r>
            <a:r>
              <a:rPr sz="2400" spc="20" dirty="0">
                <a:latin typeface="Calibri"/>
                <a:cs typeface="Calibri"/>
              </a:rPr>
              <a:t> </a:t>
            </a:r>
            <a:r>
              <a:rPr sz="2400" spc="-10" dirty="0">
                <a:latin typeface="Calibri"/>
                <a:cs typeface="Calibri"/>
              </a:rPr>
              <a:t>new</a:t>
            </a:r>
            <a:r>
              <a:rPr sz="2400" spc="5" dirty="0">
                <a:latin typeface="Calibri"/>
                <a:cs typeface="Calibri"/>
              </a:rPr>
              <a:t> </a:t>
            </a:r>
            <a:r>
              <a:rPr sz="2400" spc="-10" dirty="0">
                <a:latin typeface="Calibri"/>
                <a:cs typeface="Calibri"/>
              </a:rPr>
              <a:t>fund.</a:t>
            </a:r>
            <a:endParaRPr sz="2400" dirty="0">
              <a:latin typeface="Calibri"/>
              <a:cs typeface="Calibri"/>
            </a:endParaRPr>
          </a:p>
          <a:p>
            <a:pPr marL="355600" marR="5080" indent="-343535" algn="just">
              <a:lnSpc>
                <a:spcPts val="2400"/>
              </a:lnSpc>
              <a:spcBef>
                <a:spcPts val="600"/>
              </a:spcBef>
              <a:buFont typeface="Arial MT"/>
              <a:buChar char="•"/>
              <a:tabLst>
                <a:tab pos="356235" algn="l"/>
              </a:tabLst>
            </a:pPr>
            <a:r>
              <a:rPr sz="2400" spc="-10" dirty="0">
                <a:latin typeface="Calibri"/>
                <a:cs typeface="Calibri"/>
              </a:rPr>
              <a:t>Currently</a:t>
            </a:r>
            <a:r>
              <a:rPr sz="2400" spc="-5" dirty="0">
                <a:latin typeface="Calibri"/>
                <a:cs typeface="Calibri"/>
              </a:rPr>
              <a:t> </a:t>
            </a:r>
            <a:r>
              <a:rPr sz="2400" spc="-20" dirty="0">
                <a:latin typeface="Calibri"/>
                <a:cs typeface="Calibri"/>
              </a:rPr>
              <a:t>u/s.</a:t>
            </a:r>
            <a:r>
              <a:rPr sz="2400" spc="-15" dirty="0">
                <a:latin typeface="Calibri"/>
                <a:cs typeface="Calibri"/>
              </a:rPr>
              <a:t> </a:t>
            </a:r>
            <a:r>
              <a:rPr sz="2400" spc="-10" dirty="0">
                <a:latin typeface="Calibri"/>
                <a:cs typeface="Calibri"/>
              </a:rPr>
              <a:t>57</a:t>
            </a:r>
            <a:r>
              <a:rPr sz="2400" spc="-5" dirty="0">
                <a:latin typeface="Calibri"/>
                <a:cs typeface="Calibri"/>
              </a:rPr>
              <a:t> of</a:t>
            </a:r>
            <a:r>
              <a:rPr sz="2400" dirty="0">
                <a:latin typeface="Calibri"/>
                <a:cs typeface="Calibri"/>
              </a:rPr>
              <a:t> </a:t>
            </a:r>
            <a:r>
              <a:rPr sz="2400" spc="-10" dirty="0">
                <a:latin typeface="Calibri"/>
                <a:cs typeface="Calibri"/>
              </a:rPr>
              <a:t>MPT</a:t>
            </a:r>
            <a:r>
              <a:rPr sz="2400" spc="-5" dirty="0">
                <a:latin typeface="Calibri"/>
                <a:cs typeface="Calibri"/>
              </a:rPr>
              <a:t> </a:t>
            </a:r>
            <a:r>
              <a:rPr sz="2400" spc="-10" dirty="0">
                <a:latin typeface="Calibri"/>
                <a:cs typeface="Calibri"/>
              </a:rPr>
              <a:t>there</a:t>
            </a:r>
            <a:r>
              <a:rPr sz="2400" spc="-5" dirty="0">
                <a:latin typeface="Calibri"/>
                <a:cs typeface="Calibri"/>
              </a:rPr>
              <a:t> is</a:t>
            </a:r>
            <a:r>
              <a:rPr sz="2400" dirty="0">
                <a:latin typeface="Calibri"/>
                <a:cs typeface="Calibri"/>
              </a:rPr>
              <a:t> </a:t>
            </a:r>
            <a:r>
              <a:rPr sz="2400" spc="-5" dirty="0">
                <a:latin typeface="Calibri"/>
                <a:cs typeface="Calibri"/>
              </a:rPr>
              <a:t>a</a:t>
            </a:r>
            <a:r>
              <a:rPr sz="2400" dirty="0">
                <a:latin typeface="Calibri"/>
                <a:cs typeface="Calibri"/>
              </a:rPr>
              <a:t> </a:t>
            </a:r>
            <a:r>
              <a:rPr sz="2400" spc="-10" dirty="0">
                <a:latin typeface="Calibri"/>
                <a:cs typeface="Calibri"/>
              </a:rPr>
              <a:t>fund</a:t>
            </a:r>
            <a:r>
              <a:rPr sz="2400" spc="545" dirty="0">
                <a:latin typeface="Calibri"/>
                <a:cs typeface="Calibri"/>
              </a:rPr>
              <a:t> </a:t>
            </a:r>
            <a:r>
              <a:rPr sz="2400" spc="-5" dirty="0">
                <a:latin typeface="Calibri"/>
                <a:cs typeface="Calibri"/>
              </a:rPr>
              <a:t>called</a:t>
            </a:r>
            <a:r>
              <a:rPr sz="2400" spc="555" dirty="0">
                <a:latin typeface="Calibri"/>
                <a:cs typeface="Calibri"/>
              </a:rPr>
              <a:t> </a:t>
            </a:r>
            <a:r>
              <a:rPr sz="2400" spc="-5" dirty="0">
                <a:latin typeface="Calibri"/>
                <a:cs typeface="Calibri"/>
              </a:rPr>
              <a:t>“Public </a:t>
            </a:r>
            <a:r>
              <a:rPr sz="2400" dirty="0">
                <a:latin typeface="Calibri"/>
                <a:cs typeface="Calibri"/>
              </a:rPr>
              <a:t> </a:t>
            </a:r>
            <a:r>
              <a:rPr sz="2400" spc="-35" dirty="0">
                <a:latin typeface="Calibri"/>
                <a:cs typeface="Calibri"/>
              </a:rPr>
              <a:t>Trusts</a:t>
            </a:r>
            <a:r>
              <a:rPr sz="2400" spc="-30" dirty="0">
                <a:latin typeface="Calibri"/>
                <a:cs typeface="Calibri"/>
              </a:rPr>
              <a:t> </a:t>
            </a:r>
            <a:r>
              <a:rPr sz="2400" spc="-10" dirty="0">
                <a:latin typeface="Calibri"/>
                <a:cs typeface="Calibri"/>
              </a:rPr>
              <a:t>Administration</a:t>
            </a:r>
            <a:r>
              <a:rPr sz="2400" spc="-5" dirty="0">
                <a:latin typeface="Calibri"/>
                <a:cs typeface="Calibri"/>
              </a:rPr>
              <a:t> </a:t>
            </a:r>
            <a:r>
              <a:rPr sz="2400" spc="-45" dirty="0">
                <a:latin typeface="Calibri"/>
                <a:cs typeface="Calibri"/>
              </a:rPr>
              <a:t>Fund”.</a:t>
            </a:r>
            <a:r>
              <a:rPr sz="2400" spc="-40" dirty="0">
                <a:latin typeface="Calibri"/>
                <a:cs typeface="Calibri"/>
              </a:rPr>
              <a:t> </a:t>
            </a:r>
            <a:r>
              <a:rPr sz="2400" spc="-10" dirty="0">
                <a:latin typeface="Calibri"/>
                <a:cs typeface="Calibri"/>
              </a:rPr>
              <a:t>The</a:t>
            </a:r>
            <a:r>
              <a:rPr sz="2400" spc="-5" dirty="0">
                <a:latin typeface="Calibri"/>
                <a:cs typeface="Calibri"/>
              </a:rPr>
              <a:t> Mumbai</a:t>
            </a:r>
            <a:r>
              <a:rPr sz="2400" dirty="0">
                <a:latin typeface="Calibri"/>
                <a:cs typeface="Calibri"/>
              </a:rPr>
              <a:t> </a:t>
            </a:r>
            <a:r>
              <a:rPr sz="2400" spc="-10" dirty="0">
                <a:latin typeface="Calibri"/>
                <a:cs typeface="Calibri"/>
              </a:rPr>
              <a:t>High</a:t>
            </a:r>
            <a:r>
              <a:rPr sz="2400" spc="-5" dirty="0">
                <a:latin typeface="Calibri"/>
                <a:cs typeface="Calibri"/>
              </a:rPr>
              <a:t> Court</a:t>
            </a:r>
            <a:r>
              <a:rPr sz="2400" dirty="0">
                <a:latin typeface="Calibri"/>
                <a:cs typeface="Calibri"/>
              </a:rPr>
              <a:t> </a:t>
            </a:r>
            <a:r>
              <a:rPr sz="2400" spc="-5" dirty="0">
                <a:latin typeface="Calibri"/>
                <a:cs typeface="Calibri"/>
              </a:rPr>
              <a:t>as </a:t>
            </a:r>
            <a:r>
              <a:rPr sz="2400" dirty="0">
                <a:latin typeface="Calibri"/>
                <a:cs typeface="Calibri"/>
              </a:rPr>
              <a:t> </a:t>
            </a:r>
            <a:r>
              <a:rPr sz="2400" spc="-15" dirty="0">
                <a:latin typeface="Calibri"/>
                <a:cs typeface="Calibri"/>
              </a:rPr>
              <a:t>granted</a:t>
            </a:r>
            <a:r>
              <a:rPr sz="2400" spc="-10" dirty="0">
                <a:latin typeface="Calibri"/>
                <a:cs typeface="Calibri"/>
              </a:rPr>
              <a:t> </a:t>
            </a:r>
            <a:r>
              <a:rPr sz="2400" spc="-30" dirty="0">
                <a:latin typeface="Calibri"/>
                <a:cs typeface="Calibri"/>
              </a:rPr>
              <a:t>stay</a:t>
            </a:r>
            <a:r>
              <a:rPr sz="2400" spc="5" dirty="0">
                <a:latin typeface="Calibri"/>
                <a:cs typeface="Calibri"/>
              </a:rPr>
              <a:t> </a:t>
            </a:r>
            <a:r>
              <a:rPr sz="2400" spc="-25" dirty="0">
                <a:latin typeface="Calibri"/>
                <a:cs typeface="Calibri"/>
              </a:rPr>
              <a:t>for</a:t>
            </a:r>
            <a:r>
              <a:rPr sz="2400" spc="-5" dirty="0">
                <a:latin typeface="Calibri"/>
                <a:cs typeface="Calibri"/>
              </a:rPr>
              <a:t> collecting</a:t>
            </a:r>
            <a:r>
              <a:rPr sz="2400" spc="15" dirty="0">
                <a:latin typeface="Calibri"/>
                <a:cs typeface="Calibri"/>
              </a:rPr>
              <a:t> </a:t>
            </a:r>
            <a:r>
              <a:rPr sz="2400" spc="-20" dirty="0">
                <a:latin typeface="Calibri"/>
                <a:cs typeface="Calibri"/>
              </a:rPr>
              <a:t>any</a:t>
            </a:r>
            <a:r>
              <a:rPr sz="2400" spc="5" dirty="0">
                <a:latin typeface="Calibri"/>
                <a:cs typeface="Calibri"/>
              </a:rPr>
              <a:t> </a:t>
            </a:r>
            <a:r>
              <a:rPr sz="2400" spc="-10" dirty="0">
                <a:latin typeface="Calibri"/>
                <a:cs typeface="Calibri"/>
              </a:rPr>
              <a:t>contribution</a:t>
            </a:r>
            <a:r>
              <a:rPr sz="2400" spc="-5" dirty="0">
                <a:latin typeface="Calibri"/>
                <a:cs typeface="Calibri"/>
              </a:rPr>
              <a:t> </a:t>
            </a:r>
            <a:r>
              <a:rPr sz="2400" spc="-15" dirty="0">
                <a:latin typeface="Calibri"/>
                <a:cs typeface="Calibri"/>
              </a:rPr>
              <a:t>u/s.57.</a:t>
            </a:r>
            <a:endParaRPr sz="2400" dirty="0">
              <a:latin typeface="Calibri"/>
              <a:cs typeface="Calibri"/>
            </a:endParaRPr>
          </a:p>
          <a:p>
            <a:pPr marL="355600" marR="6350" indent="-343535" algn="just">
              <a:lnSpc>
                <a:spcPct val="80000"/>
              </a:lnSpc>
              <a:spcBef>
                <a:spcPts val="620"/>
              </a:spcBef>
              <a:buFont typeface="Arial MT"/>
              <a:buChar char="•"/>
              <a:tabLst>
                <a:tab pos="356235" algn="l"/>
              </a:tabLst>
            </a:pPr>
            <a:r>
              <a:rPr sz="2400" spc="-5" dirty="0">
                <a:latin typeface="Calibri"/>
                <a:cs typeface="Calibri"/>
              </a:rPr>
              <a:t>Due </a:t>
            </a:r>
            <a:r>
              <a:rPr sz="2400" spc="-15" dirty="0">
                <a:latin typeface="Calibri"/>
                <a:cs typeface="Calibri"/>
              </a:rPr>
              <a:t>to COVID-19 </a:t>
            </a:r>
            <a:r>
              <a:rPr sz="2400" spc="-5" dirty="0">
                <a:latin typeface="Calibri"/>
                <a:cs typeface="Calibri"/>
              </a:rPr>
              <a:t>a </a:t>
            </a:r>
            <a:r>
              <a:rPr sz="2400" spc="-15" dirty="0">
                <a:latin typeface="Calibri"/>
                <a:cs typeface="Calibri"/>
              </a:rPr>
              <a:t>new </a:t>
            </a:r>
            <a:r>
              <a:rPr sz="2400" spc="-5" dirty="0">
                <a:latin typeface="Calibri"/>
                <a:cs typeface="Calibri"/>
              </a:rPr>
              <a:t>section </a:t>
            </a:r>
            <a:r>
              <a:rPr sz="2400" spc="-10" dirty="0">
                <a:latin typeface="Calibri"/>
                <a:cs typeface="Calibri"/>
              </a:rPr>
              <a:t>57A </a:t>
            </a:r>
            <a:r>
              <a:rPr sz="2400" spc="-5" dirty="0">
                <a:latin typeface="Calibri"/>
                <a:cs typeface="Calibri"/>
              </a:rPr>
              <a:t>of </a:t>
            </a:r>
            <a:r>
              <a:rPr sz="2400" spc="-10" dirty="0">
                <a:latin typeface="Calibri"/>
                <a:cs typeface="Calibri"/>
              </a:rPr>
              <a:t>MPT </a:t>
            </a:r>
            <a:r>
              <a:rPr sz="2400" spc="-5" dirty="0">
                <a:latin typeface="Calibri"/>
                <a:cs typeface="Calibri"/>
              </a:rPr>
              <a:t>is </a:t>
            </a:r>
            <a:r>
              <a:rPr sz="2400" spc="-15" dirty="0">
                <a:latin typeface="Calibri"/>
                <a:cs typeface="Calibri"/>
              </a:rPr>
              <a:t>proposed </a:t>
            </a:r>
            <a:r>
              <a:rPr sz="2400" spc="-10" dirty="0">
                <a:latin typeface="Calibri"/>
                <a:cs typeface="Calibri"/>
              </a:rPr>
              <a:t> </a:t>
            </a:r>
            <a:r>
              <a:rPr sz="2400" spc="-5" dirty="0">
                <a:latin typeface="Calibri"/>
                <a:cs typeface="Calibri"/>
              </a:rPr>
              <a:t>which</a:t>
            </a:r>
            <a:r>
              <a:rPr sz="2400" dirty="0">
                <a:latin typeface="Calibri"/>
                <a:cs typeface="Calibri"/>
              </a:rPr>
              <a:t> </a:t>
            </a:r>
            <a:r>
              <a:rPr sz="2400" spc="-5" dirty="0">
                <a:latin typeface="Calibri"/>
                <a:cs typeface="Calibri"/>
              </a:rPr>
              <a:t>will</a:t>
            </a:r>
            <a:r>
              <a:rPr sz="2400"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called</a:t>
            </a:r>
            <a:r>
              <a:rPr sz="2400" dirty="0">
                <a:latin typeface="Calibri"/>
                <a:cs typeface="Calibri"/>
              </a:rPr>
              <a:t> </a:t>
            </a:r>
            <a:r>
              <a:rPr sz="2400" spc="-5" dirty="0">
                <a:latin typeface="Calibri"/>
                <a:cs typeface="Calibri"/>
              </a:rPr>
              <a:t>“Epidemic</a:t>
            </a:r>
            <a:r>
              <a:rPr sz="2400" dirty="0">
                <a:latin typeface="Calibri"/>
                <a:cs typeface="Calibri"/>
              </a:rPr>
              <a:t> </a:t>
            </a:r>
            <a:r>
              <a:rPr sz="2400" spc="-10" dirty="0">
                <a:latin typeface="Calibri"/>
                <a:cs typeface="Calibri"/>
              </a:rPr>
              <a:t>Disease</a:t>
            </a:r>
            <a:r>
              <a:rPr sz="2400" spc="-5" dirty="0">
                <a:latin typeface="Calibri"/>
                <a:cs typeface="Calibri"/>
              </a:rPr>
              <a:t> </a:t>
            </a:r>
            <a:r>
              <a:rPr sz="2400" spc="-10" dirty="0">
                <a:latin typeface="Calibri"/>
                <a:cs typeface="Calibri"/>
              </a:rPr>
              <a:t>Relief</a:t>
            </a:r>
            <a:r>
              <a:rPr sz="2400" spc="-5" dirty="0">
                <a:latin typeface="Calibri"/>
                <a:cs typeface="Calibri"/>
              </a:rPr>
              <a:t> </a:t>
            </a:r>
            <a:r>
              <a:rPr sz="2400" spc="-10" dirty="0">
                <a:latin typeface="Calibri"/>
                <a:cs typeface="Calibri"/>
              </a:rPr>
              <a:t>Fund</a:t>
            </a:r>
            <a:r>
              <a:rPr sz="2400" spc="-5" dirty="0">
                <a:latin typeface="Calibri"/>
                <a:cs typeface="Calibri"/>
              </a:rPr>
              <a:t> &amp; </a:t>
            </a:r>
            <a:r>
              <a:rPr sz="2400" dirty="0">
                <a:latin typeface="Calibri"/>
                <a:cs typeface="Calibri"/>
              </a:rPr>
              <a:t> </a:t>
            </a:r>
            <a:r>
              <a:rPr sz="2400" spc="-15" dirty="0">
                <a:latin typeface="Calibri"/>
                <a:cs typeface="Calibri"/>
              </a:rPr>
              <a:t>Disaster Relief </a:t>
            </a:r>
            <a:r>
              <a:rPr sz="2400" spc="-5" dirty="0">
                <a:latin typeface="Calibri"/>
                <a:cs typeface="Calibri"/>
              </a:rPr>
              <a:t>Fund” </a:t>
            </a:r>
            <a:r>
              <a:rPr sz="2400" spc="-15" dirty="0">
                <a:latin typeface="Calibri"/>
                <a:cs typeface="Calibri"/>
              </a:rPr>
              <a:t>by </a:t>
            </a:r>
            <a:r>
              <a:rPr sz="2400" spc="-10" dirty="0">
                <a:latin typeface="Calibri"/>
                <a:cs typeface="Calibri"/>
              </a:rPr>
              <a:t>invoking </a:t>
            </a:r>
            <a:r>
              <a:rPr sz="2400" spc="-15" dirty="0">
                <a:latin typeface="Calibri"/>
                <a:cs typeface="Calibri"/>
              </a:rPr>
              <a:t>provisions </a:t>
            </a:r>
            <a:r>
              <a:rPr sz="2400" spc="-5" dirty="0">
                <a:latin typeface="Calibri"/>
                <a:cs typeface="Calibri"/>
              </a:rPr>
              <a:t>of the Epidemic </a:t>
            </a:r>
            <a:r>
              <a:rPr sz="2400" spc="-555" dirty="0">
                <a:latin typeface="Calibri"/>
                <a:cs typeface="Calibri"/>
              </a:rPr>
              <a:t> </a:t>
            </a:r>
            <a:r>
              <a:rPr sz="2400" spc="-10" dirty="0">
                <a:latin typeface="Calibri"/>
                <a:cs typeface="Calibri"/>
              </a:rPr>
              <a:t>Disease </a:t>
            </a:r>
            <a:r>
              <a:rPr sz="2400" spc="-5" dirty="0">
                <a:latin typeface="Calibri"/>
                <a:cs typeface="Calibri"/>
              </a:rPr>
              <a:t>Act, </a:t>
            </a:r>
            <a:r>
              <a:rPr sz="2400" spc="-10" dirty="0">
                <a:latin typeface="Calibri"/>
                <a:cs typeface="Calibri"/>
              </a:rPr>
              <a:t>1987 </a:t>
            </a:r>
            <a:r>
              <a:rPr sz="2400" spc="-5" dirty="0">
                <a:latin typeface="Calibri"/>
                <a:cs typeface="Calibri"/>
              </a:rPr>
              <a:t>or occurrence of </a:t>
            </a:r>
            <a:r>
              <a:rPr sz="2400" spc="-15" dirty="0">
                <a:latin typeface="Calibri"/>
                <a:cs typeface="Calibri"/>
              </a:rPr>
              <a:t>any </a:t>
            </a:r>
            <a:r>
              <a:rPr sz="2400" spc="-10" dirty="0">
                <a:latin typeface="Calibri"/>
                <a:cs typeface="Calibri"/>
              </a:rPr>
              <a:t>disaster under </a:t>
            </a:r>
            <a:r>
              <a:rPr sz="2400" dirty="0">
                <a:latin typeface="Calibri"/>
                <a:cs typeface="Calibri"/>
              </a:rPr>
              <a:t>the </a:t>
            </a:r>
            <a:r>
              <a:rPr sz="2400" spc="5" dirty="0">
                <a:latin typeface="Calibri"/>
                <a:cs typeface="Calibri"/>
              </a:rPr>
              <a:t> </a:t>
            </a:r>
            <a:r>
              <a:rPr sz="2400" spc="-15" dirty="0">
                <a:latin typeface="Calibri"/>
                <a:cs typeface="Calibri"/>
              </a:rPr>
              <a:t>Disaster</a:t>
            </a:r>
            <a:r>
              <a:rPr sz="2400" spc="5" dirty="0">
                <a:latin typeface="Calibri"/>
                <a:cs typeface="Calibri"/>
              </a:rPr>
              <a:t> </a:t>
            </a:r>
            <a:r>
              <a:rPr sz="2400" spc="-10" dirty="0">
                <a:latin typeface="Calibri"/>
                <a:cs typeface="Calibri"/>
              </a:rPr>
              <a:t>Management</a:t>
            </a:r>
            <a:r>
              <a:rPr sz="2400" spc="30" dirty="0">
                <a:latin typeface="Calibri"/>
                <a:cs typeface="Calibri"/>
              </a:rPr>
              <a:t> </a:t>
            </a:r>
            <a:r>
              <a:rPr sz="2400" spc="-5" dirty="0">
                <a:latin typeface="Calibri"/>
                <a:cs typeface="Calibri"/>
              </a:rPr>
              <a:t>Act,</a:t>
            </a:r>
            <a:r>
              <a:rPr sz="2400" spc="5" dirty="0">
                <a:latin typeface="Calibri"/>
                <a:cs typeface="Calibri"/>
              </a:rPr>
              <a:t> </a:t>
            </a:r>
            <a:r>
              <a:rPr sz="2400" spc="-10" dirty="0">
                <a:latin typeface="Calibri"/>
                <a:cs typeface="Calibri"/>
              </a:rPr>
              <a:t>2005.</a:t>
            </a:r>
            <a:endParaRPr sz="2400" dirty="0">
              <a:latin typeface="Calibri"/>
              <a:cs typeface="Calibri"/>
            </a:endParaRPr>
          </a:p>
          <a:p>
            <a:pPr marL="355600" marR="6350" indent="-343535" algn="just">
              <a:lnSpc>
                <a:spcPct val="80000"/>
              </a:lnSpc>
              <a:spcBef>
                <a:spcPts val="600"/>
              </a:spcBef>
              <a:buFont typeface="Arial MT"/>
              <a:buChar char="•"/>
              <a:tabLst>
                <a:tab pos="356235" algn="l"/>
              </a:tabLst>
            </a:pPr>
            <a:r>
              <a:rPr sz="2400" spc="-10" dirty="0">
                <a:latin typeface="Calibri"/>
                <a:cs typeface="Calibri"/>
              </a:rPr>
              <a:t>There </a:t>
            </a:r>
            <a:r>
              <a:rPr sz="2400" spc="-5" dirty="0">
                <a:latin typeface="Calibri"/>
                <a:cs typeface="Calibri"/>
              </a:rPr>
              <a:t>will be a </a:t>
            </a:r>
            <a:r>
              <a:rPr sz="2400" spc="-10" dirty="0">
                <a:latin typeface="Calibri"/>
                <a:cs typeface="Calibri"/>
              </a:rPr>
              <a:t>contribution </a:t>
            </a:r>
            <a:r>
              <a:rPr sz="2400" spc="-15" dirty="0">
                <a:latin typeface="Calibri"/>
                <a:cs typeface="Calibri"/>
              </a:rPr>
              <a:t>towards </a:t>
            </a:r>
            <a:r>
              <a:rPr sz="2400" spc="-5" dirty="0">
                <a:latin typeface="Calibri"/>
                <a:cs typeface="Calibri"/>
              </a:rPr>
              <a:t>this new fund </a:t>
            </a:r>
            <a:r>
              <a:rPr sz="2400" dirty="0">
                <a:latin typeface="Calibri"/>
                <a:cs typeface="Calibri"/>
              </a:rPr>
              <a:t>which </a:t>
            </a:r>
            <a:r>
              <a:rPr sz="2400" spc="5" dirty="0">
                <a:latin typeface="Calibri"/>
                <a:cs typeface="Calibri"/>
              </a:rPr>
              <a:t> </a:t>
            </a:r>
            <a:r>
              <a:rPr sz="2400" spc="-5" dirty="0">
                <a:latin typeface="Calibri"/>
                <a:cs typeface="Calibri"/>
              </a:rPr>
              <a:t>will</a:t>
            </a:r>
            <a:r>
              <a:rPr sz="2400"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a</a:t>
            </a:r>
            <a:r>
              <a:rPr sz="2400" dirty="0">
                <a:latin typeface="Calibri"/>
                <a:cs typeface="Calibri"/>
              </a:rPr>
              <a:t> </a:t>
            </a:r>
            <a:r>
              <a:rPr sz="2400" spc="-15" dirty="0">
                <a:latin typeface="Calibri"/>
                <a:cs typeface="Calibri"/>
              </a:rPr>
              <a:t>percentage</a:t>
            </a:r>
            <a:r>
              <a:rPr sz="2400" spc="-1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their</a:t>
            </a:r>
            <a:r>
              <a:rPr sz="2400" dirty="0">
                <a:latin typeface="Calibri"/>
                <a:cs typeface="Calibri"/>
              </a:rPr>
              <a:t> </a:t>
            </a:r>
            <a:r>
              <a:rPr sz="2400" spc="-15" dirty="0">
                <a:latin typeface="Calibri"/>
                <a:cs typeface="Calibri"/>
              </a:rPr>
              <a:t>Gross</a:t>
            </a:r>
            <a:r>
              <a:rPr sz="2400" spc="-10" dirty="0">
                <a:latin typeface="Calibri"/>
                <a:cs typeface="Calibri"/>
              </a:rPr>
              <a:t> </a:t>
            </a:r>
            <a:r>
              <a:rPr sz="2400" spc="-5" dirty="0">
                <a:latin typeface="Calibri"/>
                <a:cs typeface="Calibri"/>
              </a:rPr>
              <a:t>Annual</a:t>
            </a:r>
            <a:r>
              <a:rPr sz="2400" dirty="0">
                <a:latin typeface="Calibri"/>
                <a:cs typeface="Calibri"/>
              </a:rPr>
              <a:t> </a:t>
            </a:r>
            <a:r>
              <a:rPr sz="2400" spc="-10" dirty="0">
                <a:latin typeface="Calibri"/>
                <a:cs typeface="Calibri"/>
              </a:rPr>
              <a:t>Income</a:t>
            </a:r>
            <a:r>
              <a:rPr sz="2400" spc="-5" dirty="0">
                <a:latin typeface="Calibri"/>
                <a:cs typeface="Calibri"/>
              </a:rPr>
              <a:t> as </a:t>
            </a:r>
            <a:r>
              <a:rPr sz="2400" dirty="0">
                <a:latin typeface="Calibri"/>
                <a:cs typeface="Calibri"/>
              </a:rPr>
              <a:t> </a:t>
            </a:r>
            <a:r>
              <a:rPr sz="2400" spc="-10" dirty="0">
                <a:latin typeface="Calibri"/>
                <a:cs typeface="Calibri"/>
              </a:rPr>
              <a:t>prescribed.</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3501" y="571877"/>
            <a:ext cx="5924883" cy="552074"/>
          </a:xfrm>
          <a:prstGeom prst="rect">
            <a:avLst/>
          </a:prstGeom>
        </p:spPr>
        <p:txBody>
          <a:bodyPr vert="horz" wrap="square" lIns="0" tIns="13335" rIns="0" bIns="0" rtlCol="0">
            <a:spAutoFit/>
          </a:bodyPr>
          <a:lstStyle/>
          <a:p>
            <a:pPr marL="12700">
              <a:lnSpc>
                <a:spcPct val="100000"/>
              </a:lnSpc>
              <a:spcBef>
                <a:spcPts val="105"/>
              </a:spcBef>
            </a:pPr>
            <a:r>
              <a:rPr sz="3500" spc="-5" dirty="0"/>
              <a:t>New</a:t>
            </a:r>
            <a:r>
              <a:rPr sz="3500" spc="-40" dirty="0"/>
              <a:t> </a:t>
            </a:r>
            <a:r>
              <a:rPr sz="3500" spc="-10" dirty="0"/>
              <a:t>Provision</a:t>
            </a:r>
            <a:r>
              <a:rPr sz="3500" spc="-25" dirty="0"/>
              <a:t> </a:t>
            </a:r>
            <a:r>
              <a:rPr sz="3500" dirty="0"/>
              <a:t>under</a:t>
            </a:r>
            <a:r>
              <a:rPr sz="3500" spc="-40" dirty="0"/>
              <a:t> </a:t>
            </a:r>
            <a:r>
              <a:rPr sz="3500" spc="-10" dirty="0" smtClean="0"/>
              <a:t>FC</a:t>
            </a:r>
            <a:r>
              <a:rPr lang="en-US" sz="3500" spc="-10" dirty="0" smtClean="0"/>
              <a:t>RA</a:t>
            </a:r>
            <a:endParaRPr sz="3500" dirty="0"/>
          </a:p>
        </p:txBody>
      </p:sp>
      <p:sp>
        <p:nvSpPr>
          <p:cNvPr id="3" name="object 3"/>
          <p:cNvSpPr txBox="1"/>
          <p:nvPr/>
        </p:nvSpPr>
        <p:spPr>
          <a:xfrm>
            <a:off x="1187624" y="1545081"/>
            <a:ext cx="7509971" cy="4395434"/>
          </a:xfrm>
          <a:prstGeom prst="rect">
            <a:avLst/>
          </a:prstGeom>
        </p:spPr>
        <p:txBody>
          <a:bodyPr vert="horz" wrap="square" lIns="0" tIns="85725" rIns="0" bIns="0" rtlCol="0">
            <a:spAutoFit/>
          </a:bodyPr>
          <a:lstStyle/>
          <a:p>
            <a:pPr marL="431800" marR="94615" indent="-343535" algn="just">
              <a:lnSpc>
                <a:spcPts val="2400"/>
              </a:lnSpc>
              <a:spcBef>
                <a:spcPts val="675"/>
              </a:spcBef>
              <a:buFont typeface="Arial MT"/>
              <a:buChar char="•"/>
              <a:tabLst>
                <a:tab pos="432434" algn="l"/>
              </a:tabLst>
            </a:pPr>
            <a:r>
              <a:rPr sz="2500" spc="-10" dirty="0">
                <a:latin typeface="Calibri"/>
                <a:cs typeface="Calibri"/>
              </a:rPr>
              <a:t>The </a:t>
            </a:r>
            <a:r>
              <a:rPr sz="2500" spc="-5" dirty="0">
                <a:latin typeface="Calibri"/>
                <a:cs typeface="Calibri"/>
              </a:rPr>
              <a:t>Ministry </a:t>
            </a:r>
            <a:r>
              <a:rPr sz="2500" dirty="0">
                <a:latin typeface="Calibri"/>
                <a:cs typeface="Calibri"/>
              </a:rPr>
              <a:t>of </a:t>
            </a:r>
            <a:r>
              <a:rPr sz="2500" spc="-5" dirty="0">
                <a:latin typeface="Calibri"/>
                <a:cs typeface="Calibri"/>
              </a:rPr>
              <a:t>Home </a:t>
            </a:r>
            <a:r>
              <a:rPr sz="2500" spc="-20" dirty="0">
                <a:latin typeface="Calibri"/>
                <a:cs typeface="Calibri"/>
              </a:rPr>
              <a:t>Affairs </a:t>
            </a:r>
            <a:r>
              <a:rPr sz="2500" spc="-5" dirty="0">
                <a:latin typeface="Calibri"/>
                <a:cs typeface="Calibri"/>
              </a:rPr>
              <a:t>(MHA) has </a:t>
            </a:r>
            <a:r>
              <a:rPr sz="2500" spc="-10" dirty="0">
                <a:latin typeface="Calibri"/>
                <a:cs typeface="Calibri"/>
              </a:rPr>
              <a:t>come out </a:t>
            </a:r>
            <a:r>
              <a:rPr sz="2500" spc="-5" dirty="0">
                <a:latin typeface="Calibri"/>
                <a:cs typeface="Calibri"/>
              </a:rPr>
              <a:t>with </a:t>
            </a:r>
            <a:r>
              <a:rPr sz="2500" dirty="0">
                <a:latin typeface="Calibri"/>
                <a:cs typeface="Calibri"/>
              </a:rPr>
              <a:t>an </a:t>
            </a:r>
            <a:r>
              <a:rPr sz="2500" spc="5" dirty="0">
                <a:latin typeface="Calibri"/>
                <a:cs typeface="Calibri"/>
              </a:rPr>
              <a:t> </a:t>
            </a:r>
            <a:r>
              <a:rPr sz="2500" spc="-5" dirty="0">
                <a:latin typeface="Calibri"/>
                <a:cs typeface="Calibri"/>
              </a:rPr>
              <a:t>online</a:t>
            </a:r>
            <a:r>
              <a:rPr sz="2500" spc="5" dirty="0">
                <a:latin typeface="Calibri"/>
                <a:cs typeface="Calibri"/>
              </a:rPr>
              <a:t> </a:t>
            </a:r>
            <a:r>
              <a:rPr sz="2500" spc="-10" dirty="0">
                <a:latin typeface="Calibri"/>
                <a:cs typeface="Calibri"/>
              </a:rPr>
              <a:t>response</a:t>
            </a:r>
            <a:r>
              <a:rPr sz="2500" spc="10" dirty="0">
                <a:latin typeface="Calibri"/>
                <a:cs typeface="Calibri"/>
              </a:rPr>
              <a:t> </a:t>
            </a:r>
            <a:r>
              <a:rPr sz="2500" spc="-20" dirty="0">
                <a:latin typeface="Calibri"/>
                <a:cs typeface="Calibri"/>
              </a:rPr>
              <a:t>form</a:t>
            </a:r>
            <a:r>
              <a:rPr sz="2500" spc="5" dirty="0">
                <a:latin typeface="Calibri"/>
                <a:cs typeface="Calibri"/>
              </a:rPr>
              <a:t> </a:t>
            </a:r>
            <a:r>
              <a:rPr sz="2500" spc="-5" dirty="0">
                <a:latin typeface="Calibri"/>
                <a:cs typeface="Calibri"/>
              </a:rPr>
              <a:t>in</a:t>
            </a:r>
            <a:r>
              <a:rPr sz="2500" spc="-10" dirty="0">
                <a:latin typeface="Calibri"/>
                <a:cs typeface="Calibri"/>
              </a:rPr>
              <a:t> relation</a:t>
            </a:r>
            <a:r>
              <a:rPr sz="2500" spc="-5" dirty="0">
                <a:latin typeface="Calibri"/>
                <a:cs typeface="Calibri"/>
              </a:rPr>
              <a:t> </a:t>
            </a:r>
            <a:r>
              <a:rPr sz="2500" spc="-15" dirty="0">
                <a:latin typeface="Calibri"/>
                <a:cs typeface="Calibri"/>
              </a:rPr>
              <a:t>to COVID-19</a:t>
            </a:r>
            <a:r>
              <a:rPr sz="2500" spc="-10" dirty="0">
                <a:latin typeface="Calibri"/>
                <a:cs typeface="Calibri"/>
              </a:rPr>
              <a:t> </a:t>
            </a:r>
            <a:r>
              <a:rPr sz="2500" dirty="0">
                <a:latin typeface="Calibri"/>
                <a:cs typeface="Calibri"/>
              </a:rPr>
              <a:t>activities.</a:t>
            </a:r>
          </a:p>
          <a:p>
            <a:pPr marL="431800" marR="94615" indent="-343535" algn="just">
              <a:lnSpc>
                <a:spcPts val="2400"/>
              </a:lnSpc>
              <a:spcBef>
                <a:spcPts val="600"/>
              </a:spcBef>
              <a:buFont typeface="Arial MT"/>
              <a:buChar char="•"/>
              <a:tabLst>
                <a:tab pos="432434" algn="l"/>
              </a:tabLst>
            </a:pPr>
            <a:r>
              <a:rPr sz="2500" spc="-5" dirty="0">
                <a:latin typeface="Calibri"/>
                <a:cs typeface="Calibri"/>
              </a:rPr>
              <a:t>It is </a:t>
            </a:r>
            <a:r>
              <a:rPr sz="2500" spc="-10" dirty="0">
                <a:latin typeface="Calibri"/>
                <a:cs typeface="Calibri"/>
              </a:rPr>
              <a:t>not </a:t>
            </a:r>
            <a:r>
              <a:rPr sz="2500" spc="-25" dirty="0">
                <a:latin typeface="Calibri"/>
                <a:cs typeface="Calibri"/>
              </a:rPr>
              <a:t>mandatory, </a:t>
            </a:r>
            <a:r>
              <a:rPr sz="2500" dirty="0">
                <a:latin typeface="Calibri"/>
                <a:cs typeface="Calibri"/>
              </a:rPr>
              <a:t>but </a:t>
            </a:r>
            <a:r>
              <a:rPr sz="2500" spc="-5" dirty="0">
                <a:latin typeface="Calibri"/>
                <a:cs typeface="Calibri"/>
              </a:rPr>
              <a:t>advisable </a:t>
            </a:r>
            <a:r>
              <a:rPr sz="2500" spc="-15" dirty="0">
                <a:latin typeface="Calibri"/>
                <a:cs typeface="Calibri"/>
              </a:rPr>
              <a:t>to </a:t>
            </a:r>
            <a:r>
              <a:rPr sz="2500" spc="-5" dirty="0">
                <a:latin typeface="Calibri"/>
                <a:cs typeface="Calibri"/>
              </a:rPr>
              <a:t>file </a:t>
            </a:r>
            <a:r>
              <a:rPr sz="2500" spc="-10" dirty="0">
                <a:latin typeface="Calibri"/>
                <a:cs typeface="Calibri"/>
              </a:rPr>
              <a:t>Online response. </a:t>
            </a:r>
            <a:r>
              <a:rPr sz="2500" spc="-5" dirty="0">
                <a:latin typeface="Calibri"/>
                <a:cs typeface="Calibri"/>
              </a:rPr>
              <a:t> </a:t>
            </a:r>
            <a:r>
              <a:rPr sz="2500" spc="-10" dirty="0">
                <a:latin typeface="Calibri"/>
                <a:cs typeface="Calibri"/>
              </a:rPr>
              <a:t>Only</a:t>
            </a:r>
            <a:r>
              <a:rPr sz="2500" spc="-5" dirty="0">
                <a:latin typeface="Calibri"/>
                <a:cs typeface="Calibri"/>
              </a:rPr>
              <a:t> applicable</a:t>
            </a:r>
            <a:r>
              <a:rPr sz="2500" spc="35" dirty="0">
                <a:latin typeface="Calibri"/>
                <a:cs typeface="Calibri"/>
              </a:rPr>
              <a:t> </a:t>
            </a:r>
            <a:r>
              <a:rPr sz="2500" spc="-15" dirty="0">
                <a:latin typeface="Calibri"/>
                <a:cs typeface="Calibri"/>
              </a:rPr>
              <a:t>to </a:t>
            </a:r>
            <a:r>
              <a:rPr sz="2500" spc="-40" dirty="0">
                <a:latin typeface="Calibri"/>
                <a:cs typeface="Calibri"/>
              </a:rPr>
              <a:t>Trust</a:t>
            </a:r>
            <a:r>
              <a:rPr sz="2500" spc="-5" dirty="0">
                <a:latin typeface="Calibri"/>
                <a:cs typeface="Calibri"/>
              </a:rPr>
              <a:t> </a:t>
            </a:r>
            <a:r>
              <a:rPr sz="2500" spc="-10" dirty="0">
                <a:latin typeface="Calibri"/>
                <a:cs typeface="Calibri"/>
              </a:rPr>
              <a:t>having</a:t>
            </a:r>
            <a:r>
              <a:rPr sz="2500" spc="-5" dirty="0">
                <a:latin typeface="Calibri"/>
                <a:cs typeface="Calibri"/>
              </a:rPr>
              <a:t> </a:t>
            </a:r>
            <a:r>
              <a:rPr sz="2500" spc="-10" dirty="0">
                <a:latin typeface="Calibri"/>
                <a:cs typeface="Calibri"/>
              </a:rPr>
              <a:t>FCRA</a:t>
            </a:r>
            <a:r>
              <a:rPr sz="2500" spc="20" dirty="0">
                <a:latin typeface="Calibri"/>
                <a:cs typeface="Calibri"/>
              </a:rPr>
              <a:t> </a:t>
            </a:r>
            <a:r>
              <a:rPr sz="2500" spc="-10" dirty="0">
                <a:latin typeface="Calibri"/>
                <a:cs typeface="Calibri"/>
              </a:rPr>
              <a:t>registration.</a:t>
            </a:r>
            <a:endParaRPr sz="2500" dirty="0">
              <a:latin typeface="Calibri"/>
              <a:cs typeface="Calibri"/>
            </a:endParaRPr>
          </a:p>
          <a:p>
            <a:pPr marL="431800" marR="95885" indent="-343535" algn="just">
              <a:lnSpc>
                <a:spcPts val="2400"/>
              </a:lnSpc>
              <a:spcBef>
                <a:spcPts val="600"/>
              </a:spcBef>
              <a:buFont typeface="Arial MT"/>
              <a:buChar char="•"/>
              <a:tabLst>
                <a:tab pos="432434" algn="l"/>
              </a:tabLst>
            </a:pPr>
            <a:r>
              <a:rPr sz="2500" spc="-10" dirty="0">
                <a:latin typeface="Calibri"/>
                <a:cs typeface="Calibri"/>
              </a:rPr>
              <a:t>This online</a:t>
            </a:r>
            <a:r>
              <a:rPr sz="2500" spc="-5" dirty="0">
                <a:latin typeface="Calibri"/>
                <a:cs typeface="Calibri"/>
              </a:rPr>
              <a:t> </a:t>
            </a:r>
            <a:r>
              <a:rPr sz="2500" spc="-20" dirty="0">
                <a:latin typeface="Calibri"/>
                <a:cs typeface="Calibri"/>
              </a:rPr>
              <a:t>form</a:t>
            </a:r>
            <a:r>
              <a:rPr sz="2500" spc="-15" dirty="0">
                <a:latin typeface="Calibri"/>
                <a:cs typeface="Calibri"/>
              </a:rPr>
              <a:t> </a:t>
            </a:r>
            <a:r>
              <a:rPr sz="2500" spc="-20" dirty="0">
                <a:latin typeface="Calibri"/>
                <a:cs typeface="Calibri"/>
              </a:rPr>
              <a:t>may</a:t>
            </a:r>
            <a:r>
              <a:rPr sz="2500" spc="-15" dirty="0">
                <a:latin typeface="Calibri"/>
                <a:cs typeface="Calibri"/>
              </a:rPr>
              <a:t> </a:t>
            </a:r>
            <a:r>
              <a:rPr sz="2500" spc="-5" dirty="0">
                <a:latin typeface="Calibri"/>
                <a:cs typeface="Calibri"/>
              </a:rPr>
              <a:t>be </a:t>
            </a:r>
            <a:r>
              <a:rPr sz="2500" spc="-15" dirty="0">
                <a:latin typeface="Calibri"/>
                <a:cs typeface="Calibri"/>
              </a:rPr>
              <a:t>submitted</a:t>
            </a:r>
            <a:r>
              <a:rPr sz="2500" spc="-10" dirty="0">
                <a:latin typeface="Calibri"/>
                <a:cs typeface="Calibri"/>
              </a:rPr>
              <a:t> </a:t>
            </a:r>
            <a:r>
              <a:rPr sz="2500" spc="-15" dirty="0">
                <a:latin typeface="Calibri"/>
                <a:cs typeface="Calibri"/>
              </a:rPr>
              <a:t>by</a:t>
            </a:r>
            <a:r>
              <a:rPr sz="2500" spc="-10" dirty="0">
                <a:latin typeface="Calibri"/>
                <a:cs typeface="Calibri"/>
              </a:rPr>
              <a:t> </a:t>
            </a:r>
            <a:r>
              <a:rPr sz="2500" spc="-5" dirty="0">
                <a:latin typeface="Calibri"/>
                <a:cs typeface="Calibri"/>
              </a:rPr>
              <a:t>the</a:t>
            </a:r>
            <a:r>
              <a:rPr sz="2500" dirty="0">
                <a:latin typeface="Calibri"/>
                <a:cs typeface="Calibri"/>
              </a:rPr>
              <a:t> </a:t>
            </a:r>
            <a:r>
              <a:rPr sz="2500" spc="-5" dirty="0">
                <a:latin typeface="Calibri"/>
                <a:cs typeface="Calibri"/>
              </a:rPr>
              <a:t>15</a:t>
            </a:r>
            <a:r>
              <a:rPr sz="2475" spc="-7" baseline="25252" dirty="0">
                <a:latin typeface="Calibri"/>
                <a:cs typeface="Calibri"/>
              </a:rPr>
              <a:t>th</a:t>
            </a:r>
            <a:r>
              <a:rPr sz="2475" baseline="25252" dirty="0">
                <a:latin typeface="Calibri"/>
                <a:cs typeface="Calibri"/>
              </a:rPr>
              <a:t> </a:t>
            </a:r>
            <a:r>
              <a:rPr sz="2500" spc="-5" dirty="0">
                <a:latin typeface="Calibri"/>
                <a:cs typeface="Calibri"/>
              </a:rPr>
              <a:t>of every </a:t>
            </a:r>
            <a:r>
              <a:rPr sz="2500" dirty="0">
                <a:latin typeface="Calibri"/>
                <a:cs typeface="Calibri"/>
              </a:rPr>
              <a:t> </a:t>
            </a:r>
            <a:r>
              <a:rPr sz="2500" spc="-10" dirty="0">
                <a:latin typeface="Calibri"/>
                <a:cs typeface="Calibri"/>
              </a:rPr>
              <a:t>month.</a:t>
            </a:r>
            <a:r>
              <a:rPr sz="2500" spc="-5" dirty="0">
                <a:latin typeface="Calibri"/>
                <a:cs typeface="Calibri"/>
              </a:rPr>
              <a:t> </a:t>
            </a:r>
            <a:r>
              <a:rPr sz="2500" spc="-10" dirty="0">
                <a:latin typeface="Calibri"/>
                <a:cs typeface="Calibri"/>
              </a:rPr>
              <a:t>(monthly</a:t>
            </a:r>
            <a:r>
              <a:rPr sz="2500" spc="10" dirty="0">
                <a:latin typeface="Calibri"/>
                <a:cs typeface="Calibri"/>
              </a:rPr>
              <a:t> </a:t>
            </a:r>
            <a:r>
              <a:rPr sz="2500" spc="-5" dirty="0">
                <a:latin typeface="Calibri"/>
                <a:cs typeface="Calibri"/>
              </a:rPr>
              <a:t>reporting)</a:t>
            </a:r>
            <a:endParaRPr sz="2500" dirty="0">
              <a:latin typeface="Calibri"/>
              <a:cs typeface="Calibri"/>
            </a:endParaRPr>
          </a:p>
          <a:p>
            <a:pPr marL="431800" marR="93980" indent="-343535" algn="just">
              <a:lnSpc>
                <a:spcPts val="2400"/>
              </a:lnSpc>
              <a:spcBef>
                <a:spcPts val="605"/>
              </a:spcBef>
              <a:buFont typeface="Arial MT"/>
              <a:buChar char="•"/>
              <a:tabLst>
                <a:tab pos="432434" algn="l"/>
              </a:tabLst>
            </a:pPr>
            <a:r>
              <a:rPr sz="2500" spc="-10" dirty="0">
                <a:latin typeface="Calibri"/>
                <a:cs typeface="Calibri"/>
              </a:rPr>
              <a:t>The</a:t>
            </a:r>
            <a:r>
              <a:rPr sz="2500" spc="-5" dirty="0">
                <a:latin typeface="Calibri"/>
                <a:cs typeface="Calibri"/>
              </a:rPr>
              <a:t> actual</a:t>
            </a:r>
            <a:r>
              <a:rPr sz="2500" dirty="0">
                <a:latin typeface="Calibri"/>
                <a:cs typeface="Calibri"/>
              </a:rPr>
              <a:t> </a:t>
            </a:r>
            <a:r>
              <a:rPr sz="2500" spc="-5" dirty="0">
                <a:latin typeface="Calibri"/>
                <a:cs typeface="Calibri"/>
              </a:rPr>
              <a:t>activities</a:t>
            </a:r>
            <a:r>
              <a:rPr sz="2500" dirty="0">
                <a:latin typeface="Calibri"/>
                <a:cs typeface="Calibri"/>
              </a:rPr>
              <a:t> </a:t>
            </a:r>
            <a:r>
              <a:rPr sz="2500" spc="-10" dirty="0">
                <a:latin typeface="Calibri"/>
                <a:cs typeface="Calibri"/>
              </a:rPr>
              <a:t>relating</a:t>
            </a:r>
            <a:r>
              <a:rPr sz="2500" spc="-5" dirty="0">
                <a:latin typeface="Calibri"/>
                <a:cs typeface="Calibri"/>
              </a:rPr>
              <a:t> </a:t>
            </a:r>
            <a:r>
              <a:rPr sz="2500" spc="-15" dirty="0">
                <a:latin typeface="Calibri"/>
                <a:cs typeface="Calibri"/>
              </a:rPr>
              <a:t>to</a:t>
            </a:r>
            <a:r>
              <a:rPr sz="2500" spc="-10" dirty="0">
                <a:latin typeface="Calibri"/>
                <a:cs typeface="Calibri"/>
              </a:rPr>
              <a:t> </a:t>
            </a:r>
            <a:r>
              <a:rPr sz="2500" spc="-15" dirty="0">
                <a:latin typeface="Calibri"/>
                <a:cs typeface="Calibri"/>
              </a:rPr>
              <a:t>COVID-19</a:t>
            </a:r>
            <a:r>
              <a:rPr sz="2500" spc="-10" dirty="0">
                <a:latin typeface="Calibri"/>
                <a:cs typeface="Calibri"/>
              </a:rPr>
              <a:t> </a:t>
            </a:r>
            <a:r>
              <a:rPr sz="2500" spc="-5" dirty="0">
                <a:latin typeface="Calibri"/>
                <a:cs typeface="Calibri"/>
              </a:rPr>
              <a:t>needs</a:t>
            </a:r>
            <a:r>
              <a:rPr sz="2500" dirty="0">
                <a:latin typeface="Calibri"/>
                <a:cs typeface="Calibri"/>
              </a:rPr>
              <a:t> </a:t>
            </a:r>
            <a:r>
              <a:rPr sz="2500" spc="-15" dirty="0">
                <a:latin typeface="Calibri"/>
                <a:cs typeface="Calibri"/>
              </a:rPr>
              <a:t>to</a:t>
            </a:r>
            <a:r>
              <a:rPr sz="2500" spc="-10" dirty="0">
                <a:latin typeface="Calibri"/>
                <a:cs typeface="Calibri"/>
              </a:rPr>
              <a:t> be </a:t>
            </a:r>
            <a:r>
              <a:rPr sz="2500" spc="-5" dirty="0">
                <a:latin typeface="Calibri"/>
                <a:cs typeface="Calibri"/>
              </a:rPr>
              <a:t> </a:t>
            </a:r>
            <a:r>
              <a:rPr sz="2500" spc="-10" dirty="0">
                <a:latin typeface="Calibri"/>
                <a:cs typeface="Calibri"/>
              </a:rPr>
              <a:t>submitted.</a:t>
            </a:r>
            <a:r>
              <a:rPr sz="2500" spc="240" dirty="0">
                <a:latin typeface="Calibri"/>
                <a:cs typeface="Calibri"/>
              </a:rPr>
              <a:t> </a:t>
            </a:r>
            <a:r>
              <a:rPr sz="2500" spc="-5" dirty="0">
                <a:latin typeface="Calibri"/>
                <a:cs typeface="Calibri"/>
              </a:rPr>
              <a:t>Both</a:t>
            </a:r>
            <a:r>
              <a:rPr sz="2500" spc="245" dirty="0">
                <a:latin typeface="Calibri"/>
                <a:cs typeface="Calibri"/>
              </a:rPr>
              <a:t> </a:t>
            </a:r>
            <a:r>
              <a:rPr sz="2500" spc="-10" dirty="0">
                <a:latin typeface="Calibri"/>
                <a:cs typeface="Calibri"/>
              </a:rPr>
              <a:t>FCRA</a:t>
            </a:r>
            <a:r>
              <a:rPr sz="2500" spc="260" dirty="0">
                <a:latin typeface="Calibri"/>
                <a:cs typeface="Calibri"/>
              </a:rPr>
              <a:t> </a:t>
            </a:r>
            <a:r>
              <a:rPr sz="2500" spc="-5" dirty="0">
                <a:latin typeface="Calibri"/>
                <a:cs typeface="Calibri"/>
              </a:rPr>
              <a:t>and</a:t>
            </a:r>
            <a:r>
              <a:rPr sz="2500" spc="250" dirty="0">
                <a:latin typeface="Calibri"/>
                <a:cs typeface="Calibri"/>
              </a:rPr>
              <a:t> </a:t>
            </a:r>
            <a:r>
              <a:rPr sz="2500" spc="-10" dirty="0">
                <a:latin typeface="Calibri"/>
                <a:cs typeface="Calibri"/>
              </a:rPr>
              <a:t>Local</a:t>
            </a:r>
            <a:r>
              <a:rPr sz="2500" spc="245" dirty="0">
                <a:latin typeface="Calibri"/>
                <a:cs typeface="Calibri"/>
              </a:rPr>
              <a:t> </a:t>
            </a:r>
            <a:r>
              <a:rPr sz="2500" spc="-10" dirty="0">
                <a:latin typeface="Calibri"/>
                <a:cs typeface="Calibri"/>
              </a:rPr>
              <a:t>Funds,</a:t>
            </a:r>
            <a:r>
              <a:rPr sz="2500" spc="250" dirty="0">
                <a:latin typeface="Calibri"/>
                <a:cs typeface="Calibri"/>
              </a:rPr>
              <a:t> </a:t>
            </a:r>
            <a:r>
              <a:rPr sz="2500" spc="-5" dirty="0">
                <a:latin typeface="Calibri"/>
                <a:cs typeface="Calibri"/>
              </a:rPr>
              <a:t>including</a:t>
            </a:r>
            <a:r>
              <a:rPr sz="2500" spc="245" dirty="0">
                <a:latin typeface="Calibri"/>
                <a:cs typeface="Calibri"/>
              </a:rPr>
              <a:t> </a:t>
            </a:r>
            <a:r>
              <a:rPr sz="2500" dirty="0">
                <a:latin typeface="Calibri"/>
                <a:cs typeface="Calibri"/>
              </a:rPr>
              <a:t>activities </a:t>
            </a:r>
            <a:r>
              <a:rPr sz="2500" spc="-555" dirty="0">
                <a:latin typeface="Calibri"/>
                <a:cs typeface="Calibri"/>
              </a:rPr>
              <a:t> </a:t>
            </a:r>
            <a:r>
              <a:rPr sz="2500" spc="-5" dirty="0">
                <a:latin typeface="Calibri"/>
                <a:cs typeface="Calibri"/>
              </a:rPr>
              <a:t>in</a:t>
            </a:r>
            <a:r>
              <a:rPr sz="2500" spc="-10" dirty="0">
                <a:latin typeface="Calibri"/>
                <a:cs typeface="Calibri"/>
              </a:rPr>
              <a:t> </a:t>
            </a:r>
            <a:r>
              <a:rPr sz="2500" spc="-5" dirty="0">
                <a:latin typeface="Calibri"/>
                <a:cs typeface="Calibri"/>
              </a:rPr>
              <a:t>Kind</a:t>
            </a:r>
            <a:r>
              <a:rPr sz="2500" dirty="0">
                <a:latin typeface="Calibri"/>
                <a:cs typeface="Calibri"/>
              </a:rPr>
              <a:t> </a:t>
            </a:r>
            <a:r>
              <a:rPr sz="2500" spc="-5" dirty="0">
                <a:latin typeface="Calibri"/>
                <a:cs typeface="Calibri"/>
              </a:rPr>
              <a:t>need</a:t>
            </a:r>
            <a:r>
              <a:rPr sz="2500" spc="10" dirty="0">
                <a:latin typeface="Calibri"/>
                <a:cs typeface="Calibri"/>
              </a:rPr>
              <a:t> </a:t>
            </a:r>
            <a:r>
              <a:rPr sz="2500" spc="-15" dirty="0">
                <a:latin typeface="Calibri"/>
                <a:cs typeface="Calibri"/>
              </a:rPr>
              <a:t>to</a:t>
            </a:r>
            <a:r>
              <a:rPr sz="2500" spc="-10" dirty="0">
                <a:latin typeface="Calibri"/>
                <a:cs typeface="Calibri"/>
              </a:rPr>
              <a:t> </a:t>
            </a:r>
            <a:r>
              <a:rPr sz="2500" spc="-5" dirty="0">
                <a:latin typeface="Calibri"/>
                <a:cs typeface="Calibri"/>
              </a:rPr>
              <a:t>be</a:t>
            </a:r>
            <a:r>
              <a:rPr sz="2500" dirty="0">
                <a:latin typeface="Calibri"/>
                <a:cs typeface="Calibri"/>
              </a:rPr>
              <a:t> </a:t>
            </a:r>
            <a:r>
              <a:rPr sz="2500" spc="-10" dirty="0">
                <a:latin typeface="Calibri"/>
                <a:cs typeface="Calibri"/>
              </a:rPr>
              <a:t>reported.</a:t>
            </a:r>
            <a:endParaRPr sz="2500" dirty="0">
              <a:latin typeface="Calibri"/>
              <a:cs typeface="Calibri"/>
            </a:endParaRPr>
          </a:p>
          <a:p>
            <a:pPr marL="431800" marR="96520" indent="-343535" algn="just">
              <a:lnSpc>
                <a:spcPts val="2400"/>
              </a:lnSpc>
              <a:spcBef>
                <a:spcPts val="600"/>
              </a:spcBef>
              <a:buFont typeface="Arial MT"/>
              <a:buChar char="•"/>
              <a:tabLst>
                <a:tab pos="432434" algn="l"/>
              </a:tabLst>
            </a:pPr>
            <a:r>
              <a:rPr sz="2500" spc="-70" dirty="0">
                <a:latin typeface="Calibri"/>
                <a:cs typeface="Calibri"/>
              </a:rPr>
              <a:t>You </a:t>
            </a:r>
            <a:r>
              <a:rPr sz="2500" spc="-5" dirty="0">
                <a:latin typeface="Calibri"/>
                <a:cs typeface="Calibri"/>
              </a:rPr>
              <a:t>need </a:t>
            </a:r>
            <a:r>
              <a:rPr sz="2500" spc="-10" dirty="0">
                <a:latin typeface="Calibri"/>
                <a:cs typeface="Calibri"/>
              </a:rPr>
              <a:t>to </a:t>
            </a:r>
            <a:r>
              <a:rPr sz="2500" spc="-5" dirty="0">
                <a:latin typeface="Calibri"/>
                <a:cs typeface="Calibri"/>
              </a:rPr>
              <a:t>login </a:t>
            </a:r>
            <a:r>
              <a:rPr sz="2500" spc="-15" dirty="0">
                <a:latin typeface="Calibri"/>
                <a:cs typeface="Calibri"/>
              </a:rPr>
              <a:t>to </a:t>
            </a:r>
            <a:r>
              <a:rPr sz="2500" b="1" i="1" spc="-10" dirty="0">
                <a:latin typeface="Calibri"/>
                <a:cs typeface="Calibri"/>
              </a:rPr>
              <a:t>fcraonline.nic.in </a:t>
            </a:r>
            <a:r>
              <a:rPr sz="2500" spc="-5" dirty="0">
                <a:latin typeface="Calibri"/>
                <a:cs typeface="Calibri"/>
              </a:rPr>
              <a:t>and </a:t>
            </a:r>
            <a:r>
              <a:rPr sz="2500" spc="-10" dirty="0">
                <a:latin typeface="Calibri"/>
                <a:cs typeface="Calibri"/>
              </a:rPr>
              <a:t>go </a:t>
            </a:r>
            <a:r>
              <a:rPr sz="2500" spc="-15" dirty="0">
                <a:latin typeface="Calibri"/>
                <a:cs typeface="Calibri"/>
              </a:rPr>
              <a:t>to </a:t>
            </a:r>
            <a:r>
              <a:rPr sz="2500" spc="-5" dirty="0">
                <a:latin typeface="Calibri"/>
                <a:cs typeface="Calibri"/>
              </a:rPr>
              <a:t>the </a:t>
            </a:r>
            <a:r>
              <a:rPr sz="2500" spc="-10" dirty="0">
                <a:latin typeface="Calibri"/>
                <a:cs typeface="Calibri"/>
              </a:rPr>
              <a:t>header </a:t>
            </a:r>
            <a:r>
              <a:rPr sz="2500" spc="-5" dirty="0">
                <a:latin typeface="Calibri"/>
                <a:cs typeface="Calibri"/>
              </a:rPr>
              <a:t> titled</a:t>
            </a:r>
            <a:r>
              <a:rPr sz="2500" dirty="0">
                <a:latin typeface="Calibri"/>
                <a:cs typeface="Calibri"/>
              </a:rPr>
              <a:t> “Service</a:t>
            </a:r>
            <a:r>
              <a:rPr sz="2500" spc="15" dirty="0">
                <a:latin typeface="Calibri"/>
                <a:cs typeface="Calibri"/>
              </a:rPr>
              <a:t> </a:t>
            </a:r>
            <a:r>
              <a:rPr sz="2500" spc="-10" dirty="0">
                <a:latin typeface="Calibri"/>
                <a:cs typeface="Calibri"/>
              </a:rPr>
              <a:t>under</a:t>
            </a:r>
            <a:r>
              <a:rPr sz="2500" spc="25" dirty="0">
                <a:latin typeface="Calibri"/>
                <a:cs typeface="Calibri"/>
              </a:rPr>
              <a:t> </a:t>
            </a:r>
            <a:r>
              <a:rPr sz="2500" spc="-65" dirty="0">
                <a:latin typeface="Calibri"/>
                <a:cs typeface="Calibri"/>
              </a:rPr>
              <a:t>FCRA”.</a:t>
            </a:r>
            <a:endParaRPr sz="2500" dirty="0">
              <a:latin typeface="Calibri"/>
              <a:cs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4398" y="461899"/>
            <a:ext cx="2903220" cy="696595"/>
          </a:xfrm>
          <a:prstGeom prst="rect">
            <a:avLst/>
          </a:prstGeom>
        </p:spPr>
        <p:txBody>
          <a:bodyPr vert="horz" wrap="square" lIns="0" tIns="13335" rIns="0" bIns="0" rtlCol="0">
            <a:spAutoFit/>
          </a:bodyPr>
          <a:lstStyle/>
          <a:p>
            <a:pPr marL="12700">
              <a:lnSpc>
                <a:spcPct val="100000"/>
              </a:lnSpc>
              <a:spcBef>
                <a:spcPts val="105"/>
              </a:spcBef>
            </a:pPr>
            <a:r>
              <a:rPr sz="4400" spc="-5" dirty="0"/>
              <a:t>Other</a:t>
            </a:r>
            <a:r>
              <a:rPr sz="4400" spc="-60" dirty="0"/>
              <a:t> </a:t>
            </a:r>
            <a:r>
              <a:rPr sz="4400" spc="-5" dirty="0"/>
              <a:t>Issues</a:t>
            </a:r>
            <a:endParaRPr sz="4400" dirty="0"/>
          </a:p>
        </p:txBody>
      </p:sp>
      <p:sp>
        <p:nvSpPr>
          <p:cNvPr id="3" name="object 3"/>
          <p:cNvSpPr txBox="1"/>
          <p:nvPr/>
        </p:nvSpPr>
        <p:spPr>
          <a:xfrm>
            <a:off x="1115616" y="1558493"/>
            <a:ext cx="7493714" cy="3267818"/>
          </a:xfrm>
          <a:prstGeom prst="rect">
            <a:avLst/>
          </a:prstGeom>
        </p:spPr>
        <p:txBody>
          <a:bodyPr vert="horz" wrap="square" lIns="0" tIns="62230" rIns="0" bIns="0" rtlCol="0">
            <a:spAutoFit/>
          </a:bodyPr>
          <a:lstStyle/>
          <a:p>
            <a:pPr marL="355600" marR="8255" indent="-343535" algn="just">
              <a:lnSpc>
                <a:spcPct val="90000"/>
              </a:lnSpc>
              <a:spcBef>
                <a:spcPts val="490"/>
              </a:spcBef>
              <a:buFont typeface="Arial MT"/>
              <a:buChar char="•"/>
              <a:tabLst>
                <a:tab pos="356235" algn="l"/>
              </a:tabLst>
            </a:pPr>
            <a:r>
              <a:rPr sz="2800" dirty="0">
                <a:latin typeface="Calibri"/>
                <a:cs typeface="Calibri"/>
              </a:rPr>
              <a:t>A</a:t>
            </a:r>
            <a:r>
              <a:rPr sz="2800" spc="5" dirty="0">
                <a:latin typeface="Calibri"/>
                <a:cs typeface="Calibri"/>
              </a:rPr>
              <a:t> </a:t>
            </a:r>
            <a:r>
              <a:rPr sz="2800" spc="-5" dirty="0">
                <a:latin typeface="Calibri"/>
                <a:cs typeface="Calibri"/>
              </a:rPr>
              <a:t>Charitable</a:t>
            </a:r>
            <a:r>
              <a:rPr sz="2800" dirty="0">
                <a:latin typeface="Calibri"/>
                <a:cs typeface="Calibri"/>
              </a:rPr>
              <a:t> </a:t>
            </a:r>
            <a:r>
              <a:rPr sz="2800" spc="-50" dirty="0">
                <a:latin typeface="Calibri"/>
                <a:cs typeface="Calibri"/>
              </a:rPr>
              <a:t>Trust</a:t>
            </a:r>
            <a:r>
              <a:rPr sz="2800" spc="625" dirty="0">
                <a:latin typeface="Calibri"/>
                <a:cs typeface="Calibri"/>
              </a:rPr>
              <a:t> </a:t>
            </a:r>
            <a:r>
              <a:rPr sz="2800" spc="-5" dirty="0">
                <a:latin typeface="Calibri"/>
                <a:cs typeface="Calibri"/>
              </a:rPr>
              <a:t>having</a:t>
            </a:r>
            <a:r>
              <a:rPr sz="2800" spc="715" dirty="0">
                <a:latin typeface="Calibri"/>
                <a:cs typeface="Calibri"/>
              </a:rPr>
              <a:t> </a:t>
            </a:r>
            <a:r>
              <a:rPr sz="2800" spc="-5" dirty="0">
                <a:latin typeface="Calibri"/>
                <a:cs typeface="Calibri"/>
              </a:rPr>
              <a:t>primarily </a:t>
            </a:r>
            <a:r>
              <a:rPr sz="2800" dirty="0">
                <a:latin typeface="Calibri"/>
                <a:cs typeface="Calibri"/>
              </a:rPr>
              <a:t> </a:t>
            </a:r>
            <a:r>
              <a:rPr sz="2800" spc="-15" dirty="0">
                <a:latin typeface="Calibri"/>
                <a:cs typeface="Calibri"/>
              </a:rPr>
              <a:t>Educational </a:t>
            </a:r>
            <a:r>
              <a:rPr sz="2800" dirty="0">
                <a:latin typeface="Calibri"/>
                <a:cs typeface="Calibri"/>
              </a:rPr>
              <a:t>activities </a:t>
            </a:r>
            <a:r>
              <a:rPr sz="2800" spc="5" dirty="0">
                <a:latin typeface="Calibri"/>
                <a:cs typeface="Calibri"/>
              </a:rPr>
              <a:t>as </a:t>
            </a:r>
            <a:r>
              <a:rPr sz="2800" dirty="0">
                <a:latin typeface="Calibri"/>
                <a:cs typeface="Calibri"/>
              </a:rPr>
              <a:t>its </a:t>
            </a:r>
            <a:r>
              <a:rPr sz="2800" spc="-5" dirty="0">
                <a:latin typeface="Calibri"/>
                <a:cs typeface="Calibri"/>
              </a:rPr>
              <a:t>object </a:t>
            </a:r>
            <a:r>
              <a:rPr sz="2800" spc="-10" dirty="0">
                <a:latin typeface="Calibri"/>
                <a:cs typeface="Calibri"/>
              </a:rPr>
              <a:t>can </a:t>
            </a:r>
            <a:r>
              <a:rPr sz="2800" spc="-15" dirty="0">
                <a:latin typeface="Calibri"/>
                <a:cs typeface="Calibri"/>
              </a:rPr>
              <a:t>donate </a:t>
            </a:r>
            <a:r>
              <a:rPr sz="2800" spc="-10" dirty="0">
                <a:latin typeface="Calibri"/>
                <a:cs typeface="Calibri"/>
              </a:rPr>
              <a:t> </a:t>
            </a:r>
            <a:r>
              <a:rPr sz="2800" spc="-30" dirty="0">
                <a:latin typeface="Calibri"/>
                <a:cs typeface="Calibri"/>
              </a:rPr>
              <a:t>for</a:t>
            </a:r>
            <a:r>
              <a:rPr sz="2800" spc="-10" dirty="0">
                <a:latin typeface="Calibri"/>
                <a:cs typeface="Calibri"/>
              </a:rPr>
              <a:t> COVID-19?</a:t>
            </a:r>
            <a:endParaRPr sz="2800" dirty="0">
              <a:latin typeface="Calibri"/>
              <a:cs typeface="Calibri"/>
            </a:endParaRPr>
          </a:p>
          <a:p>
            <a:pPr marL="355600" marR="5080" indent="-343535" algn="just">
              <a:lnSpc>
                <a:spcPct val="90000"/>
              </a:lnSpc>
              <a:spcBef>
                <a:spcPts val="765"/>
              </a:spcBef>
              <a:buFont typeface="Arial MT"/>
              <a:buChar char="•"/>
              <a:tabLst>
                <a:tab pos="356235" algn="l"/>
              </a:tabLst>
            </a:pPr>
            <a:r>
              <a:rPr sz="2800" spc="-5" dirty="0">
                <a:latin typeface="Calibri"/>
                <a:cs typeface="Calibri"/>
              </a:rPr>
              <a:t>If </a:t>
            </a:r>
            <a:r>
              <a:rPr sz="2800" dirty="0">
                <a:latin typeface="Calibri"/>
                <a:cs typeface="Calibri"/>
              </a:rPr>
              <a:t>a </a:t>
            </a:r>
            <a:r>
              <a:rPr sz="2800" spc="-5" dirty="0">
                <a:latin typeface="Calibri"/>
                <a:cs typeface="Calibri"/>
              </a:rPr>
              <a:t>Charitable </a:t>
            </a:r>
            <a:r>
              <a:rPr sz="2800" spc="-50" dirty="0">
                <a:latin typeface="Calibri"/>
                <a:cs typeface="Calibri"/>
              </a:rPr>
              <a:t>Trust </a:t>
            </a:r>
            <a:r>
              <a:rPr sz="2800" dirty="0">
                <a:latin typeface="Calibri"/>
                <a:cs typeface="Calibri"/>
              </a:rPr>
              <a:t>which </a:t>
            </a:r>
            <a:r>
              <a:rPr sz="2800" spc="-5" dirty="0">
                <a:latin typeface="Calibri"/>
                <a:cs typeface="Calibri"/>
              </a:rPr>
              <a:t>is </a:t>
            </a:r>
            <a:r>
              <a:rPr sz="2800" spc="-15" dirty="0">
                <a:latin typeface="Calibri"/>
                <a:cs typeface="Calibri"/>
              </a:rPr>
              <a:t>into </a:t>
            </a:r>
            <a:r>
              <a:rPr sz="2800" spc="-10" dirty="0">
                <a:latin typeface="Calibri"/>
                <a:cs typeface="Calibri"/>
              </a:rPr>
              <a:t>Educational </a:t>
            </a:r>
            <a:r>
              <a:rPr sz="2800" spc="-5" dirty="0">
                <a:latin typeface="Calibri"/>
                <a:cs typeface="Calibri"/>
              </a:rPr>
              <a:t> </a:t>
            </a:r>
            <a:r>
              <a:rPr sz="2800" dirty="0">
                <a:latin typeface="Calibri"/>
                <a:cs typeface="Calibri"/>
              </a:rPr>
              <a:t>activities </a:t>
            </a:r>
            <a:r>
              <a:rPr sz="2800" spc="-5" dirty="0">
                <a:latin typeface="Calibri"/>
                <a:cs typeface="Calibri"/>
              </a:rPr>
              <a:t>only </a:t>
            </a:r>
            <a:r>
              <a:rPr sz="2800" spc="5" dirty="0">
                <a:latin typeface="Calibri"/>
                <a:cs typeface="Calibri"/>
              </a:rPr>
              <a:t>and </a:t>
            </a:r>
            <a:r>
              <a:rPr sz="2800" spc="-5" dirty="0">
                <a:latin typeface="Calibri"/>
                <a:cs typeface="Calibri"/>
              </a:rPr>
              <a:t>is </a:t>
            </a:r>
            <a:r>
              <a:rPr sz="2800" spc="-20" dirty="0">
                <a:latin typeface="Calibri"/>
                <a:cs typeface="Calibri"/>
              </a:rPr>
              <a:t>registered</a:t>
            </a:r>
            <a:r>
              <a:rPr sz="2800" spc="-15" dirty="0">
                <a:latin typeface="Calibri"/>
                <a:cs typeface="Calibri"/>
              </a:rPr>
              <a:t> </a:t>
            </a:r>
            <a:r>
              <a:rPr sz="2800" spc="-5" dirty="0">
                <a:latin typeface="Calibri"/>
                <a:cs typeface="Calibri"/>
              </a:rPr>
              <a:t>under FCRA, </a:t>
            </a:r>
            <a:r>
              <a:rPr sz="2800" dirty="0">
                <a:latin typeface="Calibri"/>
                <a:cs typeface="Calibri"/>
              </a:rPr>
              <a:t> </a:t>
            </a:r>
            <a:r>
              <a:rPr sz="2800" spc="-15" dirty="0">
                <a:latin typeface="Calibri"/>
                <a:cs typeface="Calibri"/>
              </a:rPr>
              <a:t>receives </a:t>
            </a:r>
            <a:r>
              <a:rPr sz="2800" spc="-5" dirty="0">
                <a:latin typeface="Calibri"/>
                <a:cs typeface="Calibri"/>
              </a:rPr>
              <a:t>donation </a:t>
            </a:r>
            <a:r>
              <a:rPr sz="2800" spc="-30" dirty="0">
                <a:latin typeface="Calibri"/>
                <a:cs typeface="Calibri"/>
              </a:rPr>
              <a:t>for </a:t>
            </a:r>
            <a:r>
              <a:rPr sz="2800" spc="-15" dirty="0">
                <a:latin typeface="Calibri"/>
                <a:cs typeface="Calibri"/>
              </a:rPr>
              <a:t>Education </a:t>
            </a:r>
            <a:r>
              <a:rPr sz="2800" dirty="0">
                <a:latin typeface="Calibri"/>
                <a:cs typeface="Calibri"/>
              </a:rPr>
              <a:t>purpose, </a:t>
            </a:r>
            <a:r>
              <a:rPr sz="2800" spc="-10" dirty="0">
                <a:latin typeface="Calibri"/>
                <a:cs typeface="Calibri"/>
              </a:rPr>
              <a:t>can </a:t>
            </a:r>
            <a:r>
              <a:rPr sz="2800" spc="-5" dirty="0">
                <a:latin typeface="Calibri"/>
                <a:cs typeface="Calibri"/>
              </a:rPr>
              <a:t> </a:t>
            </a:r>
            <a:r>
              <a:rPr sz="2800" dirty="0">
                <a:latin typeface="Calibri"/>
                <a:cs typeface="Calibri"/>
              </a:rPr>
              <a:t>this </a:t>
            </a:r>
            <a:r>
              <a:rPr sz="2800" spc="-5" dirty="0">
                <a:latin typeface="Calibri"/>
                <a:cs typeface="Calibri"/>
              </a:rPr>
              <a:t>donation </a:t>
            </a:r>
            <a:r>
              <a:rPr sz="2800" spc="-10" dirty="0">
                <a:latin typeface="Calibri"/>
                <a:cs typeface="Calibri"/>
              </a:rPr>
              <a:t>received </a:t>
            </a:r>
            <a:r>
              <a:rPr sz="2800" spc="-5" dirty="0">
                <a:latin typeface="Calibri"/>
                <a:cs typeface="Calibri"/>
              </a:rPr>
              <a:t>be </a:t>
            </a:r>
            <a:r>
              <a:rPr sz="2800" spc="-15" dirty="0">
                <a:latin typeface="Calibri"/>
                <a:cs typeface="Calibri"/>
              </a:rPr>
              <a:t>utilized</a:t>
            </a:r>
            <a:r>
              <a:rPr sz="2800" spc="-10" dirty="0">
                <a:latin typeface="Calibri"/>
                <a:cs typeface="Calibri"/>
              </a:rPr>
              <a:t> </a:t>
            </a:r>
            <a:r>
              <a:rPr sz="2800" spc="-30" dirty="0">
                <a:latin typeface="Calibri"/>
                <a:cs typeface="Calibri"/>
              </a:rPr>
              <a:t>for</a:t>
            </a:r>
            <a:r>
              <a:rPr sz="2800" spc="660" dirty="0">
                <a:latin typeface="Calibri"/>
                <a:cs typeface="Calibri"/>
              </a:rPr>
              <a:t> </a:t>
            </a:r>
            <a:r>
              <a:rPr sz="2800" spc="-15" dirty="0">
                <a:latin typeface="Calibri"/>
                <a:cs typeface="Calibri"/>
              </a:rPr>
              <a:t>COVID- </a:t>
            </a:r>
            <a:r>
              <a:rPr sz="2800" spc="-10" dirty="0">
                <a:latin typeface="Calibri"/>
                <a:cs typeface="Calibri"/>
              </a:rPr>
              <a:t> </a:t>
            </a:r>
            <a:r>
              <a:rPr sz="2800" spc="-5" dirty="0">
                <a:latin typeface="Calibri"/>
                <a:cs typeface="Calibri"/>
              </a:rPr>
              <a:t>19 </a:t>
            </a:r>
            <a:r>
              <a:rPr sz="2800" dirty="0">
                <a:latin typeface="Calibri"/>
                <a:cs typeface="Calibri"/>
              </a:rPr>
              <a:t>purpose. </a:t>
            </a:r>
            <a:r>
              <a:rPr sz="2800" spc="-10" dirty="0">
                <a:latin typeface="Calibri"/>
                <a:cs typeface="Calibri"/>
              </a:rPr>
              <a:t>Let </a:t>
            </a:r>
            <a:r>
              <a:rPr sz="2800" spc="5" dirty="0">
                <a:latin typeface="Calibri"/>
                <a:cs typeface="Calibri"/>
              </a:rPr>
              <a:t>us </a:t>
            </a:r>
            <a:r>
              <a:rPr sz="2800" dirty="0">
                <a:latin typeface="Calibri"/>
                <a:cs typeface="Calibri"/>
              </a:rPr>
              <a:t>assume </a:t>
            </a:r>
            <a:r>
              <a:rPr sz="2800" spc="-5" dirty="0">
                <a:latin typeface="Calibri"/>
                <a:cs typeface="Calibri"/>
              </a:rPr>
              <a:t>that </a:t>
            </a:r>
            <a:r>
              <a:rPr sz="2800" dirty="0">
                <a:latin typeface="Calibri"/>
                <a:cs typeface="Calibri"/>
              </a:rPr>
              <a:t>donor </a:t>
            </a:r>
            <a:r>
              <a:rPr sz="2800" spc="-5" dirty="0">
                <a:latin typeface="Calibri"/>
                <a:cs typeface="Calibri"/>
              </a:rPr>
              <a:t>has no </a:t>
            </a:r>
            <a:r>
              <a:rPr sz="2800" dirty="0">
                <a:latin typeface="Calibri"/>
                <a:cs typeface="Calibri"/>
              </a:rPr>
              <a:t> </a:t>
            </a:r>
            <a:r>
              <a:rPr sz="2800" spc="-5" dirty="0">
                <a:latin typeface="Calibri"/>
                <a:cs typeface="Calibri"/>
              </a:rPr>
              <a:t>objection</a:t>
            </a:r>
            <a:r>
              <a:rPr sz="2800" spc="-10" dirty="0">
                <a:latin typeface="Calibri"/>
                <a:cs typeface="Calibri"/>
              </a:rPr>
              <a:t> </a:t>
            </a:r>
            <a:r>
              <a:rPr sz="2800" spc="-30" dirty="0">
                <a:latin typeface="Calibri"/>
                <a:cs typeface="Calibri"/>
              </a:rPr>
              <a:t>for</a:t>
            </a:r>
            <a:r>
              <a:rPr sz="2800" spc="10" dirty="0">
                <a:latin typeface="Calibri"/>
                <a:cs typeface="Calibri"/>
              </a:rPr>
              <a:t> </a:t>
            </a:r>
            <a:r>
              <a:rPr sz="2800" dirty="0">
                <a:latin typeface="Calibri"/>
                <a:cs typeface="Calibri"/>
              </a:rPr>
              <a:t>the </a:t>
            </a:r>
            <a:r>
              <a:rPr sz="2800" spc="-5" dirty="0">
                <a:latin typeface="Calibri"/>
                <a:cs typeface="Calibri"/>
              </a:rPr>
              <a:t>same.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2357" y="461899"/>
            <a:ext cx="6479540" cy="696595"/>
          </a:xfrm>
          <a:prstGeom prst="rect">
            <a:avLst/>
          </a:prstGeom>
        </p:spPr>
        <p:txBody>
          <a:bodyPr vert="horz" wrap="square" lIns="0" tIns="13335" rIns="0" bIns="0" rtlCol="0">
            <a:spAutoFit/>
          </a:bodyPr>
          <a:lstStyle/>
          <a:p>
            <a:pPr marL="12700">
              <a:lnSpc>
                <a:spcPct val="100000"/>
              </a:lnSpc>
              <a:spcBef>
                <a:spcPts val="105"/>
              </a:spcBef>
            </a:pPr>
            <a:r>
              <a:rPr sz="4400" spc="-10" dirty="0"/>
              <a:t>Responsibility</a:t>
            </a:r>
            <a:r>
              <a:rPr sz="4400" spc="-55" dirty="0"/>
              <a:t> </a:t>
            </a:r>
            <a:r>
              <a:rPr sz="4400" dirty="0"/>
              <a:t>as</a:t>
            </a:r>
            <a:r>
              <a:rPr sz="4400" spc="-15" dirty="0"/>
              <a:t> </a:t>
            </a:r>
            <a:r>
              <a:rPr sz="4400" dirty="0"/>
              <a:t>an</a:t>
            </a:r>
            <a:r>
              <a:rPr sz="4400" spc="-10" dirty="0"/>
              <a:t> Auditor</a:t>
            </a:r>
            <a:endParaRPr sz="4400" dirty="0"/>
          </a:p>
        </p:txBody>
      </p:sp>
      <p:sp>
        <p:nvSpPr>
          <p:cNvPr id="3" name="object 3"/>
          <p:cNvSpPr txBox="1"/>
          <p:nvPr/>
        </p:nvSpPr>
        <p:spPr>
          <a:xfrm>
            <a:off x="3851275" y="1607261"/>
            <a:ext cx="1349375"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Audit</a:t>
            </a:r>
            <a:r>
              <a:rPr sz="3200" spc="-60" dirty="0">
                <a:latin typeface="Calibri"/>
                <a:cs typeface="Calibri"/>
              </a:rPr>
              <a:t> </a:t>
            </a:r>
            <a:r>
              <a:rPr sz="3200" spc="-5" dirty="0">
                <a:latin typeface="Calibri"/>
                <a:cs typeface="Calibri"/>
              </a:rPr>
              <a:t>of</a:t>
            </a:r>
            <a:endParaRPr sz="3200">
              <a:latin typeface="Calibri"/>
              <a:cs typeface="Calibri"/>
            </a:endParaRPr>
          </a:p>
        </p:txBody>
      </p:sp>
      <p:grpSp>
        <p:nvGrpSpPr>
          <p:cNvPr id="4" name="object 4"/>
          <p:cNvGrpSpPr/>
          <p:nvPr/>
        </p:nvGrpSpPr>
        <p:grpSpPr>
          <a:xfrm>
            <a:off x="833202" y="2130361"/>
            <a:ext cx="7325359" cy="772160"/>
            <a:chOff x="833202" y="2130361"/>
            <a:chExt cx="7325359" cy="772160"/>
          </a:xfrm>
        </p:grpSpPr>
        <p:sp>
          <p:nvSpPr>
            <p:cNvPr id="5" name="object 5"/>
            <p:cNvSpPr/>
            <p:nvPr/>
          </p:nvSpPr>
          <p:spPr>
            <a:xfrm>
              <a:off x="4570475" y="2135123"/>
              <a:ext cx="1905" cy="304800"/>
            </a:xfrm>
            <a:custGeom>
              <a:avLst/>
              <a:gdLst/>
              <a:ahLst/>
              <a:cxnLst/>
              <a:rect l="l" t="t" r="r" b="b"/>
              <a:pathLst>
                <a:path w="1904" h="304800">
                  <a:moveTo>
                    <a:pt x="1650" y="0"/>
                  </a:moveTo>
                  <a:lnTo>
                    <a:pt x="0" y="304800"/>
                  </a:lnTo>
                </a:path>
              </a:pathLst>
            </a:custGeom>
            <a:ln w="9525">
              <a:solidFill>
                <a:srgbClr val="497DBA"/>
              </a:solidFill>
            </a:ln>
          </p:spPr>
          <p:txBody>
            <a:bodyPr wrap="square" lIns="0" tIns="0" rIns="0" bIns="0" rtlCol="0"/>
            <a:lstStyle/>
            <a:p>
              <a:endParaRPr/>
            </a:p>
          </p:txBody>
        </p:sp>
        <p:sp>
          <p:nvSpPr>
            <p:cNvPr id="6" name="object 6"/>
            <p:cNvSpPr/>
            <p:nvPr/>
          </p:nvSpPr>
          <p:spPr>
            <a:xfrm>
              <a:off x="838199" y="2514599"/>
              <a:ext cx="7315200" cy="1905"/>
            </a:xfrm>
            <a:custGeom>
              <a:avLst/>
              <a:gdLst/>
              <a:ahLst/>
              <a:cxnLst/>
              <a:rect l="l" t="t" r="r" b="b"/>
              <a:pathLst>
                <a:path w="7315200" h="1905">
                  <a:moveTo>
                    <a:pt x="0" y="0"/>
                  </a:moveTo>
                  <a:lnTo>
                    <a:pt x="7315200" y="1650"/>
                  </a:lnTo>
                </a:path>
              </a:pathLst>
            </a:custGeom>
            <a:ln w="9525">
              <a:solidFill>
                <a:srgbClr val="497DBA"/>
              </a:solidFill>
            </a:ln>
          </p:spPr>
          <p:txBody>
            <a:bodyPr wrap="square" lIns="0" tIns="0" rIns="0" bIns="0" rtlCol="0"/>
            <a:lstStyle/>
            <a:p>
              <a:endParaRPr/>
            </a:p>
          </p:txBody>
        </p:sp>
        <p:sp>
          <p:nvSpPr>
            <p:cNvPr id="7" name="object 7"/>
            <p:cNvSpPr/>
            <p:nvPr/>
          </p:nvSpPr>
          <p:spPr>
            <a:xfrm>
              <a:off x="4570475" y="2135123"/>
              <a:ext cx="1905" cy="381000"/>
            </a:xfrm>
            <a:custGeom>
              <a:avLst/>
              <a:gdLst/>
              <a:ahLst/>
              <a:cxnLst/>
              <a:rect l="l" t="t" r="r" b="b"/>
              <a:pathLst>
                <a:path w="1904" h="381000">
                  <a:moveTo>
                    <a:pt x="1650" y="0"/>
                  </a:moveTo>
                  <a:lnTo>
                    <a:pt x="0" y="381000"/>
                  </a:lnTo>
                </a:path>
              </a:pathLst>
            </a:custGeom>
            <a:ln w="9525">
              <a:solidFill>
                <a:srgbClr val="497DBA"/>
              </a:solidFill>
            </a:ln>
          </p:spPr>
          <p:txBody>
            <a:bodyPr wrap="square" lIns="0" tIns="0" rIns="0" bIns="0" rtlCol="0"/>
            <a:lstStyle/>
            <a:p>
              <a:endParaRPr/>
            </a:p>
          </p:txBody>
        </p:sp>
        <p:sp>
          <p:nvSpPr>
            <p:cNvPr id="8" name="object 8"/>
            <p:cNvSpPr/>
            <p:nvPr/>
          </p:nvSpPr>
          <p:spPr>
            <a:xfrm>
              <a:off x="838600" y="2511361"/>
              <a:ext cx="0" cy="385445"/>
            </a:xfrm>
            <a:custGeom>
              <a:avLst/>
              <a:gdLst/>
              <a:ahLst/>
              <a:cxnLst/>
              <a:rect l="l" t="t" r="r" b="b"/>
              <a:pathLst>
                <a:path h="385444">
                  <a:moveTo>
                    <a:pt x="0" y="0"/>
                  </a:moveTo>
                  <a:lnTo>
                    <a:pt x="0" y="385000"/>
                  </a:lnTo>
                </a:path>
              </a:pathLst>
            </a:custGeom>
            <a:ln w="10325">
              <a:solidFill>
                <a:srgbClr val="497DBA"/>
              </a:solidFill>
            </a:ln>
          </p:spPr>
          <p:txBody>
            <a:bodyPr wrap="square" lIns="0" tIns="0" rIns="0" bIns="0" rtlCol="0"/>
            <a:lstStyle/>
            <a:p>
              <a:endParaRPr/>
            </a:p>
          </p:txBody>
        </p:sp>
        <p:sp>
          <p:nvSpPr>
            <p:cNvPr id="9" name="object 9"/>
            <p:cNvSpPr/>
            <p:nvPr/>
          </p:nvSpPr>
          <p:spPr>
            <a:xfrm>
              <a:off x="3581780" y="2511361"/>
              <a:ext cx="0" cy="385445"/>
            </a:xfrm>
            <a:custGeom>
              <a:avLst/>
              <a:gdLst/>
              <a:ahLst/>
              <a:cxnLst/>
              <a:rect l="l" t="t" r="r" b="b"/>
              <a:pathLst>
                <a:path h="385444">
                  <a:moveTo>
                    <a:pt x="0" y="0"/>
                  </a:moveTo>
                  <a:lnTo>
                    <a:pt x="0" y="385000"/>
                  </a:lnTo>
                </a:path>
              </a:pathLst>
            </a:custGeom>
            <a:ln w="10287">
              <a:solidFill>
                <a:srgbClr val="497DBA"/>
              </a:solidFill>
            </a:ln>
          </p:spPr>
          <p:txBody>
            <a:bodyPr wrap="square" lIns="0" tIns="0" rIns="0" bIns="0" rtlCol="0"/>
            <a:lstStyle/>
            <a:p>
              <a:endParaRPr/>
            </a:p>
          </p:txBody>
        </p:sp>
        <p:sp>
          <p:nvSpPr>
            <p:cNvPr id="10" name="object 10"/>
            <p:cNvSpPr/>
            <p:nvPr/>
          </p:nvSpPr>
          <p:spPr>
            <a:xfrm>
              <a:off x="5791580" y="2511361"/>
              <a:ext cx="0" cy="385445"/>
            </a:xfrm>
            <a:custGeom>
              <a:avLst/>
              <a:gdLst/>
              <a:ahLst/>
              <a:cxnLst/>
              <a:rect l="l" t="t" r="r" b="b"/>
              <a:pathLst>
                <a:path h="385444">
                  <a:moveTo>
                    <a:pt x="0" y="0"/>
                  </a:moveTo>
                  <a:lnTo>
                    <a:pt x="0" y="385000"/>
                  </a:lnTo>
                </a:path>
              </a:pathLst>
            </a:custGeom>
            <a:ln w="10287">
              <a:solidFill>
                <a:srgbClr val="497DBA"/>
              </a:solidFill>
            </a:ln>
          </p:spPr>
          <p:txBody>
            <a:bodyPr wrap="square" lIns="0" tIns="0" rIns="0" bIns="0" rtlCol="0"/>
            <a:lstStyle/>
            <a:p>
              <a:endParaRPr/>
            </a:p>
          </p:txBody>
        </p:sp>
        <p:sp>
          <p:nvSpPr>
            <p:cNvPr id="11" name="object 11"/>
            <p:cNvSpPr/>
            <p:nvPr/>
          </p:nvSpPr>
          <p:spPr>
            <a:xfrm>
              <a:off x="8152701" y="2511361"/>
              <a:ext cx="0" cy="385445"/>
            </a:xfrm>
            <a:custGeom>
              <a:avLst/>
              <a:gdLst/>
              <a:ahLst/>
              <a:cxnLst/>
              <a:rect l="l" t="t" r="r" b="b"/>
              <a:pathLst>
                <a:path h="385444">
                  <a:moveTo>
                    <a:pt x="0" y="0"/>
                  </a:moveTo>
                  <a:lnTo>
                    <a:pt x="0" y="385000"/>
                  </a:lnTo>
                </a:path>
              </a:pathLst>
            </a:custGeom>
            <a:ln w="11175">
              <a:solidFill>
                <a:srgbClr val="497DBA"/>
              </a:solidFill>
            </a:ln>
          </p:spPr>
          <p:txBody>
            <a:bodyPr wrap="square" lIns="0" tIns="0" rIns="0" bIns="0" rtlCol="0"/>
            <a:lstStyle/>
            <a:p>
              <a:endParaRPr/>
            </a:p>
          </p:txBody>
        </p:sp>
      </p:grpSp>
      <p:sp>
        <p:nvSpPr>
          <p:cNvPr id="12" name="object 12"/>
          <p:cNvSpPr txBox="1"/>
          <p:nvPr/>
        </p:nvSpPr>
        <p:spPr>
          <a:xfrm>
            <a:off x="396240" y="3060064"/>
            <a:ext cx="1329690" cy="503555"/>
          </a:xfrm>
          <a:prstGeom prst="rect">
            <a:avLst/>
          </a:prstGeom>
        </p:spPr>
        <p:txBody>
          <a:bodyPr vert="horz" wrap="square" lIns="0" tIns="0" rIns="0" bIns="0" rtlCol="0">
            <a:spAutoFit/>
          </a:bodyPr>
          <a:lstStyle/>
          <a:p>
            <a:pPr>
              <a:lnSpc>
                <a:spcPts val="1710"/>
              </a:lnSpc>
            </a:pPr>
            <a:r>
              <a:rPr sz="1800" spc="-10" dirty="0">
                <a:solidFill>
                  <a:srgbClr val="FFFFFF"/>
                </a:solidFill>
                <a:latin typeface="Calibri"/>
                <a:cs typeface="Calibri"/>
              </a:rPr>
              <a:t>P</a:t>
            </a:r>
            <a:r>
              <a:rPr sz="1800" spc="-30" dirty="0">
                <a:solidFill>
                  <a:srgbClr val="FFFFFF"/>
                </a:solidFill>
                <a:latin typeface="Calibri"/>
                <a:cs typeface="Calibri"/>
              </a:rPr>
              <a:t>r</a:t>
            </a:r>
            <a:r>
              <a:rPr sz="1800" spc="-5" dirty="0">
                <a:solidFill>
                  <a:srgbClr val="FFFFFF"/>
                </a:solidFill>
                <a:latin typeface="Calibri"/>
                <a:cs typeface="Calibri"/>
              </a:rPr>
              <a:t>opr</a:t>
            </a:r>
            <a:r>
              <a:rPr sz="1800" spc="-10" dirty="0">
                <a:solidFill>
                  <a:srgbClr val="FFFFFF"/>
                </a:solidFill>
                <a:latin typeface="Calibri"/>
                <a:cs typeface="Calibri"/>
              </a:rPr>
              <a:t>ie</a:t>
            </a:r>
            <a:r>
              <a:rPr sz="1800" spc="-15" dirty="0">
                <a:solidFill>
                  <a:srgbClr val="FFFFFF"/>
                </a:solidFill>
                <a:latin typeface="Calibri"/>
                <a:cs typeface="Calibri"/>
              </a:rPr>
              <a:t>t</a:t>
            </a:r>
            <a:r>
              <a:rPr sz="1800" spc="-5" dirty="0">
                <a:solidFill>
                  <a:srgbClr val="FFFFFF"/>
                </a:solidFill>
                <a:latin typeface="Calibri"/>
                <a:cs typeface="Calibri"/>
              </a:rPr>
              <a:t>o</a:t>
            </a:r>
            <a:r>
              <a:rPr sz="1800" spc="-45" dirty="0">
                <a:solidFill>
                  <a:srgbClr val="FFFFFF"/>
                </a:solidFill>
                <a:latin typeface="Calibri"/>
                <a:cs typeface="Calibri"/>
              </a:rPr>
              <a:t>r</a:t>
            </a:r>
            <a:r>
              <a:rPr sz="1800" spc="-5" dirty="0">
                <a:solidFill>
                  <a:srgbClr val="FFFFFF"/>
                </a:solidFill>
                <a:latin typeface="Calibri"/>
                <a:cs typeface="Calibri"/>
              </a:rPr>
              <a:t>s</a:t>
            </a:r>
            <a:r>
              <a:rPr sz="1800" spc="5" dirty="0">
                <a:solidFill>
                  <a:srgbClr val="FFFFFF"/>
                </a:solidFill>
                <a:latin typeface="Calibri"/>
                <a:cs typeface="Calibri"/>
              </a:rPr>
              <a:t>h</a:t>
            </a:r>
            <a:r>
              <a:rPr sz="1800" spc="-5" dirty="0">
                <a:solidFill>
                  <a:srgbClr val="FFFFFF"/>
                </a:solidFill>
                <a:latin typeface="Calibri"/>
                <a:cs typeface="Calibri"/>
              </a:rPr>
              <a:t>i</a:t>
            </a:r>
            <a:r>
              <a:rPr sz="1800" dirty="0">
                <a:solidFill>
                  <a:srgbClr val="FFFFFF"/>
                </a:solidFill>
                <a:latin typeface="Calibri"/>
                <a:cs typeface="Calibri"/>
              </a:rPr>
              <a:t>p</a:t>
            </a:r>
            <a:endParaRPr sz="1800">
              <a:latin typeface="Calibri"/>
              <a:cs typeface="Calibri"/>
            </a:endParaRPr>
          </a:p>
          <a:p>
            <a:pPr>
              <a:lnSpc>
                <a:spcPct val="100000"/>
              </a:lnSpc>
            </a:pPr>
            <a:r>
              <a:rPr sz="1800" spc="-5" dirty="0">
                <a:solidFill>
                  <a:srgbClr val="FFFFFF"/>
                </a:solidFill>
                <a:latin typeface="Calibri"/>
                <a:cs typeface="Calibri"/>
              </a:rPr>
              <a:t>Concern</a:t>
            </a:r>
            <a:endParaRPr sz="1800">
              <a:latin typeface="Calibri"/>
              <a:cs typeface="Calibri"/>
            </a:endParaRPr>
          </a:p>
        </p:txBody>
      </p:sp>
      <p:grpSp>
        <p:nvGrpSpPr>
          <p:cNvPr id="13" name="object 13"/>
          <p:cNvGrpSpPr/>
          <p:nvPr/>
        </p:nvGrpSpPr>
        <p:grpSpPr>
          <a:xfrm>
            <a:off x="369061" y="2883661"/>
            <a:ext cx="1701800" cy="863600"/>
            <a:chOff x="369061" y="2883661"/>
            <a:chExt cx="1701800" cy="863600"/>
          </a:xfrm>
        </p:grpSpPr>
        <p:sp>
          <p:nvSpPr>
            <p:cNvPr id="14" name="object 14"/>
            <p:cNvSpPr/>
            <p:nvPr/>
          </p:nvSpPr>
          <p:spPr>
            <a:xfrm>
              <a:off x="381761" y="2896361"/>
              <a:ext cx="1676400" cy="838200"/>
            </a:xfrm>
            <a:custGeom>
              <a:avLst/>
              <a:gdLst/>
              <a:ahLst/>
              <a:cxnLst/>
              <a:rect l="l" t="t" r="r" b="b"/>
              <a:pathLst>
                <a:path w="1676400" h="838200">
                  <a:moveTo>
                    <a:pt x="1676400" y="0"/>
                  </a:moveTo>
                  <a:lnTo>
                    <a:pt x="0" y="0"/>
                  </a:lnTo>
                  <a:lnTo>
                    <a:pt x="0" y="838200"/>
                  </a:lnTo>
                  <a:lnTo>
                    <a:pt x="1676400" y="838200"/>
                  </a:lnTo>
                  <a:lnTo>
                    <a:pt x="1676400" y="0"/>
                  </a:lnTo>
                  <a:close/>
                </a:path>
              </a:pathLst>
            </a:custGeom>
            <a:solidFill>
              <a:srgbClr val="FFFFFF"/>
            </a:solidFill>
          </p:spPr>
          <p:txBody>
            <a:bodyPr wrap="square" lIns="0" tIns="0" rIns="0" bIns="0" rtlCol="0"/>
            <a:lstStyle/>
            <a:p>
              <a:endParaRPr/>
            </a:p>
          </p:txBody>
        </p:sp>
        <p:sp>
          <p:nvSpPr>
            <p:cNvPr id="15" name="object 15"/>
            <p:cNvSpPr/>
            <p:nvPr/>
          </p:nvSpPr>
          <p:spPr>
            <a:xfrm>
              <a:off x="381761" y="2896361"/>
              <a:ext cx="1676400" cy="838200"/>
            </a:xfrm>
            <a:custGeom>
              <a:avLst/>
              <a:gdLst/>
              <a:ahLst/>
              <a:cxnLst/>
              <a:rect l="l" t="t" r="r" b="b"/>
              <a:pathLst>
                <a:path w="1676400" h="838200">
                  <a:moveTo>
                    <a:pt x="0" y="838200"/>
                  </a:moveTo>
                  <a:lnTo>
                    <a:pt x="1676400" y="838200"/>
                  </a:lnTo>
                  <a:lnTo>
                    <a:pt x="16764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16" name="object 16"/>
          <p:cNvSpPr txBox="1"/>
          <p:nvPr/>
        </p:nvSpPr>
        <p:spPr>
          <a:xfrm>
            <a:off x="541121" y="3013075"/>
            <a:ext cx="1355090" cy="574675"/>
          </a:xfrm>
          <a:prstGeom prst="rect">
            <a:avLst/>
          </a:prstGeom>
        </p:spPr>
        <p:txBody>
          <a:bodyPr vert="horz" wrap="square" lIns="0" tIns="12700" rIns="0" bIns="0" rtlCol="0">
            <a:spAutoFit/>
          </a:bodyPr>
          <a:lstStyle/>
          <a:p>
            <a:pPr algn="ctr">
              <a:lnSpc>
                <a:spcPct val="100000"/>
              </a:lnSpc>
              <a:spcBef>
                <a:spcPts val="100"/>
              </a:spcBef>
            </a:pPr>
            <a:r>
              <a:rPr sz="1800" spc="-15" dirty="0">
                <a:latin typeface="Calibri"/>
                <a:cs typeface="Calibri"/>
              </a:rPr>
              <a:t>Proprietorship</a:t>
            </a:r>
            <a:endParaRPr sz="1800">
              <a:latin typeface="Calibri"/>
              <a:cs typeface="Calibri"/>
            </a:endParaRPr>
          </a:p>
          <a:p>
            <a:pPr marL="1905" algn="ctr">
              <a:lnSpc>
                <a:spcPct val="100000"/>
              </a:lnSpc>
            </a:pPr>
            <a:r>
              <a:rPr sz="1800" spc="-5" dirty="0">
                <a:latin typeface="Calibri"/>
                <a:cs typeface="Calibri"/>
              </a:rPr>
              <a:t>Concern</a:t>
            </a:r>
            <a:endParaRPr sz="1800">
              <a:latin typeface="Calibri"/>
              <a:cs typeface="Calibri"/>
            </a:endParaRPr>
          </a:p>
        </p:txBody>
      </p:sp>
      <p:grpSp>
        <p:nvGrpSpPr>
          <p:cNvPr id="17" name="object 17"/>
          <p:cNvGrpSpPr/>
          <p:nvPr/>
        </p:nvGrpSpPr>
        <p:grpSpPr>
          <a:xfrm>
            <a:off x="7074661" y="2883661"/>
            <a:ext cx="1854200" cy="863600"/>
            <a:chOff x="7074661" y="2883661"/>
            <a:chExt cx="1854200" cy="863600"/>
          </a:xfrm>
        </p:grpSpPr>
        <p:sp>
          <p:nvSpPr>
            <p:cNvPr id="18" name="object 18"/>
            <p:cNvSpPr/>
            <p:nvPr/>
          </p:nvSpPr>
          <p:spPr>
            <a:xfrm>
              <a:off x="7087361" y="2896361"/>
              <a:ext cx="1828800" cy="838200"/>
            </a:xfrm>
            <a:custGeom>
              <a:avLst/>
              <a:gdLst/>
              <a:ahLst/>
              <a:cxnLst/>
              <a:rect l="l" t="t" r="r" b="b"/>
              <a:pathLst>
                <a:path w="1828800" h="838200">
                  <a:moveTo>
                    <a:pt x="1828800" y="0"/>
                  </a:moveTo>
                  <a:lnTo>
                    <a:pt x="0" y="0"/>
                  </a:lnTo>
                  <a:lnTo>
                    <a:pt x="0" y="838200"/>
                  </a:lnTo>
                  <a:lnTo>
                    <a:pt x="1828800" y="838200"/>
                  </a:lnTo>
                  <a:lnTo>
                    <a:pt x="1828800" y="0"/>
                  </a:lnTo>
                  <a:close/>
                </a:path>
              </a:pathLst>
            </a:custGeom>
            <a:solidFill>
              <a:srgbClr val="FFFFFF"/>
            </a:solidFill>
          </p:spPr>
          <p:txBody>
            <a:bodyPr wrap="square" lIns="0" tIns="0" rIns="0" bIns="0" rtlCol="0"/>
            <a:lstStyle/>
            <a:p>
              <a:endParaRPr/>
            </a:p>
          </p:txBody>
        </p:sp>
        <p:sp>
          <p:nvSpPr>
            <p:cNvPr id="19" name="object 19"/>
            <p:cNvSpPr/>
            <p:nvPr/>
          </p:nvSpPr>
          <p:spPr>
            <a:xfrm>
              <a:off x="7087361" y="2896361"/>
              <a:ext cx="1828800" cy="838200"/>
            </a:xfrm>
            <a:custGeom>
              <a:avLst/>
              <a:gdLst/>
              <a:ahLst/>
              <a:cxnLst/>
              <a:rect l="l" t="t" r="r" b="b"/>
              <a:pathLst>
                <a:path w="1828800" h="838200">
                  <a:moveTo>
                    <a:pt x="0" y="838200"/>
                  </a:moveTo>
                  <a:lnTo>
                    <a:pt x="1828800" y="838200"/>
                  </a:lnTo>
                  <a:lnTo>
                    <a:pt x="18288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20" name="object 20"/>
          <p:cNvSpPr txBox="1"/>
          <p:nvPr/>
        </p:nvSpPr>
        <p:spPr>
          <a:xfrm>
            <a:off x="7209790" y="3013075"/>
            <a:ext cx="1582420"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Charitable</a:t>
            </a:r>
            <a:r>
              <a:rPr sz="1800" spc="-5" dirty="0">
                <a:latin typeface="Calibri"/>
                <a:cs typeface="Calibri"/>
              </a:rPr>
              <a:t> </a:t>
            </a:r>
            <a:r>
              <a:rPr sz="1800" spc="-25" dirty="0">
                <a:latin typeface="Calibri"/>
                <a:cs typeface="Calibri"/>
              </a:rPr>
              <a:t>Trusts</a:t>
            </a:r>
            <a:endParaRPr sz="1800">
              <a:latin typeface="Calibri"/>
              <a:cs typeface="Calibri"/>
            </a:endParaRPr>
          </a:p>
          <a:p>
            <a:pPr algn="ctr">
              <a:lnSpc>
                <a:spcPct val="100000"/>
              </a:lnSpc>
            </a:pPr>
            <a:r>
              <a:rPr sz="1800" dirty="0">
                <a:latin typeface="Calibri"/>
                <a:cs typeface="Calibri"/>
              </a:rPr>
              <a:t>&amp;</a:t>
            </a:r>
            <a:r>
              <a:rPr sz="1800" spc="-25" dirty="0">
                <a:latin typeface="Calibri"/>
                <a:cs typeface="Calibri"/>
              </a:rPr>
              <a:t> </a:t>
            </a:r>
            <a:r>
              <a:rPr sz="1800" spc="-10" dirty="0">
                <a:latin typeface="Calibri"/>
                <a:cs typeface="Calibri"/>
              </a:rPr>
              <a:t>Institutions</a:t>
            </a:r>
            <a:endParaRPr sz="1800">
              <a:latin typeface="Calibri"/>
              <a:cs typeface="Calibri"/>
            </a:endParaRPr>
          </a:p>
        </p:txBody>
      </p:sp>
      <p:grpSp>
        <p:nvGrpSpPr>
          <p:cNvPr id="21" name="object 21"/>
          <p:cNvGrpSpPr/>
          <p:nvPr/>
        </p:nvGrpSpPr>
        <p:grpSpPr>
          <a:xfrm>
            <a:off x="2426461" y="2883661"/>
            <a:ext cx="1778000" cy="863600"/>
            <a:chOff x="2426461" y="2883661"/>
            <a:chExt cx="1778000" cy="863600"/>
          </a:xfrm>
        </p:grpSpPr>
        <p:sp>
          <p:nvSpPr>
            <p:cNvPr id="22" name="object 22"/>
            <p:cNvSpPr/>
            <p:nvPr/>
          </p:nvSpPr>
          <p:spPr>
            <a:xfrm>
              <a:off x="2439161" y="2896361"/>
              <a:ext cx="1752600" cy="838200"/>
            </a:xfrm>
            <a:custGeom>
              <a:avLst/>
              <a:gdLst/>
              <a:ahLst/>
              <a:cxnLst/>
              <a:rect l="l" t="t" r="r" b="b"/>
              <a:pathLst>
                <a:path w="1752600" h="838200">
                  <a:moveTo>
                    <a:pt x="1752600" y="0"/>
                  </a:moveTo>
                  <a:lnTo>
                    <a:pt x="0" y="0"/>
                  </a:lnTo>
                  <a:lnTo>
                    <a:pt x="0" y="838200"/>
                  </a:lnTo>
                  <a:lnTo>
                    <a:pt x="1752600" y="838200"/>
                  </a:lnTo>
                  <a:lnTo>
                    <a:pt x="1752600" y="0"/>
                  </a:lnTo>
                  <a:close/>
                </a:path>
              </a:pathLst>
            </a:custGeom>
            <a:solidFill>
              <a:srgbClr val="FFFFFF"/>
            </a:solidFill>
          </p:spPr>
          <p:txBody>
            <a:bodyPr wrap="square" lIns="0" tIns="0" rIns="0" bIns="0" rtlCol="0"/>
            <a:lstStyle/>
            <a:p>
              <a:endParaRPr/>
            </a:p>
          </p:txBody>
        </p:sp>
        <p:sp>
          <p:nvSpPr>
            <p:cNvPr id="23" name="object 23"/>
            <p:cNvSpPr/>
            <p:nvPr/>
          </p:nvSpPr>
          <p:spPr>
            <a:xfrm>
              <a:off x="2439161" y="2896361"/>
              <a:ext cx="1752600" cy="838200"/>
            </a:xfrm>
            <a:custGeom>
              <a:avLst/>
              <a:gdLst/>
              <a:ahLst/>
              <a:cxnLst/>
              <a:rect l="l" t="t" r="r" b="b"/>
              <a:pathLst>
                <a:path w="1752600" h="838200">
                  <a:moveTo>
                    <a:pt x="0" y="838200"/>
                  </a:moveTo>
                  <a:lnTo>
                    <a:pt x="1752600" y="838200"/>
                  </a:lnTo>
                  <a:lnTo>
                    <a:pt x="17526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24" name="object 24"/>
          <p:cNvSpPr txBox="1"/>
          <p:nvPr/>
        </p:nvSpPr>
        <p:spPr>
          <a:xfrm>
            <a:off x="2629661" y="3013075"/>
            <a:ext cx="1370965" cy="574675"/>
          </a:xfrm>
          <a:prstGeom prst="rect">
            <a:avLst/>
          </a:prstGeom>
        </p:spPr>
        <p:txBody>
          <a:bodyPr vert="horz" wrap="square" lIns="0" tIns="12700" rIns="0" bIns="0" rtlCol="0">
            <a:spAutoFit/>
          </a:bodyPr>
          <a:lstStyle/>
          <a:p>
            <a:pPr algn="ctr">
              <a:lnSpc>
                <a:spcPct val="100000"/>
              </a:lnSpc>
              <a:spcBef>
                <a:spcPts val="100"/>
              </a:spcBef>
            </a:pPr>
            <a:r>
              <a:rPr sz="1800" spc="-10" dirty="0">
                <a:latin typeface="Calibri"/>
                <a:cs typeface="Calibri"/>
              </a:rPr>
              <a:t>Partnership</a:t>
            </a:r>
            <a:endParaRPr sz="1800">
              <a:latin typeface="Calibri"/>
              <a:cs typeface="Calibri"/>
            </a:endParaRPr>
          </a:p>
          <a:p>
            <a:pPr algn="ctr">
              <a:lnSpc>
                <a:spcPct val="100000"/>
              </a:lnSpc>
            </a:pPr>
            <a:r>
              <a:rPr sz="1800" spc="-5" dirty="0">
                <a:latin typeface="Calibri"/>
                <a:cs typeface="Calibri"/>
              </a:rPr>
              <a:t>Concern</a:t>
            </a:r>
            <a:r>
              <a:rPr sz="1800" spc="-10" dirty="0">
                <a:latin typeface="Calibri"/>
                <a:cs typeface="Calibri"/>
              </a:rPr>
              <a:t> </a:t>
            </a:r>
            <a:r>
              <a:rPr sz="1800" dirty="0">
                <a:latin typeface="Calibri"/>
                <a:cs typeface="Calibri"/>
              </a:rPr>
              <a:t>&amp;</a:t>
            </a:r>
            <a:r>
              <a:rPr sz="1800" spc="-30" dirty="0">
                <a:latin typeface="Calibri"/>
                <a:cs typeface="Calibri"/>
              </a:rPr>
              <a:t> </a:t>
            </a:r>
            <a:r>
              <a:rPr sz="1800" spc="-10" dirty="0">
                <a:latin typeface="Calibri"/>
                <a:cs typeface="Calibri"/>
              </a:rPr>
              <a:t>LLP</a:t>
            </a:r>
            <a:endParaRPr sz="1800">
              <a:latin typeface="Calibri"/>
              <a:cs typeface="Calibri"/>
            </a:endParaRPr>
          </a:p>
        </p:txBody>
      </p:sp>
      <p:grpSp>
        <p:nvGrpSpPr>
          <p:cNvPr id="25" name="object 25"/>
          <p:cNvGrpSpPr/>
          <p:nvPr/>
        </p:nvGrpSpPr>
        <p:grpSpPr>
          <a:xfrm>
            <a:off x="4636261" y="2883661"/>
            <a:ext cx="2006600" cy="863600"/>
            <a:chOff x="4636261" y="2883661"/>
            <a:chExt cx="2006600" cy="863600"/>
          </a:xfrm>
        </p:grpSpPr>
        <p:sp>
          <p:nvSpPr>
            <p:cNvPr id="26" name="object 26"/>
            <p:cNvSpPr/>
            <p:nvPr/>
          </p:nvSpPr>
          <p:spPr>
            <a:xfrm>
              <a:off x="4648961" y="2896361"/>
              <a:ext cx="1981200" cy="838200"/>
            </a:xfrm>
            <a:custGeom>
              <a:avLst/>
              <a:gdLst/>
              <a:ahLst/>
              <a:cxnLst/>
              <a:rect l="l" t="t" r="r" b="b"/>
              <a:pathLst>
                <a:path w="1981200" h="838200">
                  <a:moveTo>
                    <a:pt x="1981199" y="0"/>
                  </a:moveTo>
                  <a:lnTo>
                    <a:pt x="0" y="0"/>
                  </a:lnTo>
                  <a:lnTo>
                    <a:pt x="0" y="838200"/>
                  </a:lnTo>
                  <a:lnTo>
                    <a:pt x="1981199" y="838200"/>
                  </a:lnTo>
                  <a:lnTo>
                    <a:pt x="1981199" y="0"/>
                  </a:lnTo>
                  <a:close/>
                </a:path>
              </a:pathLst>
            </a:custGeom>
            <a:solidFill>
              <a:srgbClr val="FFFFFF"/>
            </a:solidFill>
          </p:spPr>
          <p:txBody>
            <a:bodyPr wrap="square" lIns="0" tIns="0" rIns="0" bIns="0" rtlCol="0"/>
            <a:lstStyle/>
            <a:p>
              <a:endParaRPr/>
            </a:p>
          </p:txBody>
        </p:sp>
        <p:sp>
          <p:nvSpPr>
            <p:cNvPr id="27" name="object 27"/>
            <p:cNvSpPr/>
            <p:nvPr/>
          </p:nvSpPr>
          <p:spPr>
            <a:xfrm>
              <a:off x="4648961" y="2896361"/>
              <a:ext cx="1981200" cy="838200"/>
            </a:xfrm>
            <a:custGeom>
              <a:avLst/>
              <a:gdLst/>
              <a:ahLst/>
              <a:cxnLst/>
              <a:rect l="l" t="t" r="r" b="b"/>
              <a:pathLst>
                <a:path w="1981200" h="838200">
                  <a:moveTo>
                    <a:pt x="0" y="838200"/>
                  </a:moveTo>
                  <a:lnTo>
                    <a:pt x="1981199" y="838200"/>
                  </a:lnTo>
                  <a:lnTo>
                    <a:pt x="1981199"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28" name="object 28"/>
          <p:cNvSpPr txBox="1"/>
          <p:nvPr/>
        </p:nvSpPr>
        <p:spPr>
          <a:xfrm>
            <a:off x="4816855" y="3013075"/>
            <a:ext cx="1645920" cy="574675"/>
          </a:xfrm>
          <a:prstGeom prst="rect">
            <a:avLst/>
          </a:prstGeom>
        </p:spPr>
        <p:txBody>
          <a:bodyPr vert="horz" wrap="square" lIns="0" tIns="12700" rIns="0" bIns="0" rtlCol="0">
            <a:spAutoFit/>
          </a:bodyPr>
          <a:lstStyle/>
          <a:p>
            <a:pPr marL="90170">
              <a:lnSpc>
                <a:spcPct val="100000"/>
              </a:lnSpc>
              <a:spcBef>
                <a:spcPts val="100"/>
              </a:spcBef>
            </a:pPr>
            <a:r>
              <a:rPr sz="1800" spc="-15" dirty="0">
                <a:latin typeface="Calibri"/>
                <a:cs typeface="Calibri"/>
              </a:rPr>
              <a:t>Private</a:t>
            </a:r>
            <a:r>
              <a:rPr sz="1800" spc="-25" dirty="0">
                <a:latin typeface="Calibri"/>
                <a:cs typeface="Calibri"/>
              </a:rPr>
              <a:t> </a:t>
            </a:r>
            <a:r>
              <a:rPr sz="1800" dirty="0">
                <a:latin typeface="Calibri"/>
                <a:cs typeface="Calibri"/>
              </a:rPr>
              <a:t>&amp;</a:t>
            </a:r>
            <a:r>
              <a:rPr sz="1800" spc="-15" dirty="0">
                <a:latin typeface="Calibri"/>
                <a:cs typeface="Calibri"/>
              </a:rPr>
              <a:t> </a:t>
            </a:r>
            <a:r>
              <a:rPr sz="1800" spc="-5" dirty="0">
                <a:latin typeface="Calibri"/>
                <a:cs typeface="Calibri"/>
              </a:rPr>
              <a:t>Public</a:t>
            </a:r>
            <a:endParaRPr sz="1800">
              <a:latin typeface="Calibri"/>
              <a:cs typeface="Calibri"/>
            </a:endParaRPr>
          </a:p>
          <a:p>
            <a:pPr marL="12700">
              <a:lnSpc>
                <a:spcPct val="100000"/>
              </a:lnSpc>
            </a:pPr>
            <a:r>
              <a:rPr sz="1800" spc="-10" dirty="0">
                <a:latin typeface="Calibri"/>
                <a:cs typeface="Calibri"/>
              </a:rPr>
              <a:t>Limited</a:t>
            </a:r>
            <a:r>
              <a:rPr sz="1800" spc="-20" dirty="0">
                <a:latin typeface="Calibri"/>
                <a:cs typeface="Calibri"/>
              </a:rPr>
              <a:t> </a:t>
            </a:r>
            <a:r>
              <a:rPr sz="1800" spc="-10" dirty="0">
                <a:latin typeface="Calibri"/>
                <a:cs typeface="Calibri"/>
              </a:rPr>
              <a:t>Company</a:t>
            </a:r>
            <a:endParaRPr sz="1800">
              <a:latin typeface="Calibri"/>
              <a:cs typeface="Calibri"/>
            </a:endParaRPr>
          </a:p>
        </p:txBody>
      </p:sp>
      <p:grpSp>
        <p:nvGrpSpPr>
          <p:cNvPr id="29" name="object 29"/>
          <p:cNvGrpSpPr/>
          <p:nvPr/>
        </p:nvGrpSpPr>
        <p:grpSpPr>
          <a:xfrm>
            <a:off x="369061" y="3723640"/>
            <a:ext cx="7790180" cy="1243330"/>
            <a:chOff x="369061" y="3723640"/>
            <a:chExt cx="7790180" cy="1243330"/>
          </a:xfrm>
        </p:grpSpPr>
        <p:sp>
          <p:nvSpPr>
            <p:cNvPr id="30" name="object 30"/>
            <p:cNvSpPr/>
            <p:nvPr/>
          </p:nvSpPr>
          <p:spPr>
            <a:xfrm>
              <a:off x="838199" y="3733800"/>
              <a:ext cx="2744470" cy="380365"/>
            </a:xfrm>
            <a:custGeom>
              <a:avLst/>
              <a:gdLst/>
              <a:ahLst/>
              <a:cxnLst/>
              <a:rect l="l" t="t" r="r" b="b"/>
              <a:pathLst>
                <a:path w="2744470" h="380364">
                  <a:moveTo>
                    <a:pt x="800" y="0"/>
                  </a:moveTo>
                  <a:lnTo>
                    <a:pt x="0" y="380238"/>
                  </a:lnTo>
                </a:path>
                <a:path w="2744470" h="380364">
                  <a:moveTo>
                    <a:pt x="2743962" y="0"/>
                  </a:moveTo>
                  <a:lnTo>
                    <a:pt x="2743200" y="380238"/>
                  </a:lnTo>
                </a:path>
              </a:pathLst>
            </a:custGeom>
            <a:ln w="9525">
              <a:solidFill>
                <a:srgbClr val="497DBA"/>
              </a:solidFill>
            </a:ln>
          </p:spPr>
          <p:txBody>
            <a:bodyPr wrap="square" lIns="0" tIns="0" rIns="0" bIns="0" rtlCol="0"/>
            <a:lstStyle/>
            <a:p>
              <a:endParaRPr/>
            </a:p>
          </p:txBody>
        </p:sp>
        <p:sp>
          <p:nvSpPr>
            <p:cNvPr id="31" name="object 31"/>
            <p:cNvSpPr/>
            <p:nvPr/>
          </p:nvSpPr>
          <p:spPr>
            <a:xfrm>
              <a:off x="5791200" y="3733800"/>
              <a:ext cx="1270" cy="380365"/>
            </a:xfrm>
            <a:custGeom>
              <a:avLst/>
              <a:gdLst/>
              <a:ahLst/>
              <a:cxnLst/>
              <a:rect l="l" t="t" r="r" b="b"/>
              <a:pathLst>
                <a:path w="1270" h="380364">
                  <a:moveTo>
                    <a:pt x="762" y="0"/>
                  </a:moveTo>
                  <a:lnTo>
                    <a:pt x="0" y="380238"/>
                  </a:lnTo>
                </a:path>
              </a:pathLst>
            </a:custGeom>
            <a:ln w="9525">
              <a:solidFill>
                <a:srgbClr val="497DBA"/>
              </a:solidFill>
            </a:ln>
          </p:spPr>
          <p:txBody>
            <a:bodyPr wrap="square" lIns="0" tIns="0" rIns="0" bIns="0" rtlCol="0"/>
            <a:lstStyle/>
            <a:p>
              <a:endParaRPr/>
            </a:p>
          </p:txBody>
        </p:sp>
        <p:sp>
          <p:nvSpPr>
            <p:cNvPr id="32" name="object 32"/>
            <p:cNvSpPr/>
            <p:nvPr/>
          </p:nvSpPr>
          <p:spPr>
            <a:xfrm>
              <a:off x="8153780" y="3729037"/>
              <a:ext cx="0" cy="310515"/>
            </a:xfrm>
            <a:custGeom>
              <a:avLst/>
              <a:gdLst/>
              <a:ahLst/>
              <a:cxnLst/>
              <a:rect l="l" t="t" r="r" b="b"/>
              <a:pathLst>
                <a:path h="310514">
                  <a:moveTo>
                    <a:pt x="0" y="0"/>
                  </a:moveTo>
                  <a:lnTo>
                    <a:pt x="0" y="310324"/>
                  </a:lnTo>
                </a:path>
              </a:pathLst>
            </a:custGeom>
            <a:ln w="10286">
              <a:solidFill>
                <a:srgbClr val="497DBA"/>
              </a:solidFill>
            </a:ln>
          </p:spPr>
          <p:txBody>
            <a:bodyPr wrap="square" lIns="0" tIns="0" rIns="0" bIns="0" rtlCol="0"/>
            <a:lstStyle/>
            <a:p>
              <a:endParaRPr/>
            </a:p>
          </p:txBody>
        </p:sp>
        <p:sp>
          <p:nvSpPr>
            <p:cNvPr id="33" name="object 33"/>
            <p:cNvSpPr/>
            <p:nvPr/>
          </p:nvSpPr>
          <p:spPr>
            <a:xfrm>
              <a:off x="381761" y="4115562"/>
              <a:ext cx="1676400" cy="838200"/>
            </a:xfrm>
            <a:custGeom>
              <a:avLst/>
              <a:gdLst/>
              <a:ahLst/>
              <a:cxnLst/>
              <a:rect l="l" t="t" r="r" b="b"/>
              <a:pathLst>
                <a:path w="1676400" h="838200">
                  <a:moveTo>
                    <a:pt x="1676400" y="0"/>
                  </a:moveTo>
                  <a:lnTo>
                    <a:pt x="0" y="0"/>
                  </a:lnTo>
                  <a:lnTo>
                    <a:pt x="0" y="838200"/>
                  </a:lnTo>
                  <a:lnTo>
                    <a:pt x="1676400" y="838200"/>
                  </a:lnTo>
                  <a:lnTo>
                    <a:pt x="1676400" y="0"/>
                  </a:lnTo>
                  <a:close/>
                </a:path>
              </a:pathLst>
            </a:custGeom>
            <a:solidFill>
              <a:srgbClr val="FFFFFF"/>
            </a:solidFill>
          </p:spPr>
          <p:txBody>
            <a:bodyPr wrap="square" lIns="0" tIns="0" rIns="0" bIns="0" rtlCol="0"/>
            <a:lstStyle/>
            <a:p>
              <a:endParaRPr/>
            </a:p>
          </p:txBody>
        </p:sp>
        <p:sp>
          <p:nvSpPr>
            <p:cNvPr id="34" name="object 34"/>
            <p:cNvSpPr/>
            <p:nvPr/>
          </p:nvSpPr>
          <p:spPr>
            <a:xfrm>
              <a:off x="381761" y="4115562"/>
              <a:ext cx="1676400" cy="838200"/>
            </a:xfrm>
            <a:custGeom>
              <a:avLst/>
              <a:gdLst/>
              <a:ahLst/>
              <a:cxnLst/>
              <a:rect l="l" t="t" r="r" b="b"/>
              <a:pathLst>
                <a:path w="1676400" h="838200">
                  <a:moveTo>
                    <a:pt x="0" y="838200"/>
                  </a:moveTo>
                  <a:lnTo>
                    <a:pt x="1676400" y="838200"/>
                  </a:lnTo>
                  <a:lnTo>
                    <a:pt x="16764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35" name="object 35"/>
          <p:cNvSpPr txBox="1"/>
          <p:nvPr/>
        </p:nvSpPr>
        <p:spPr>
          <a:xfrm>
            <a:off x="565505" y="4095369"/>
            <a:ext cx="1306830" cy="848360"/>
          </a:xfrm>
          <a:prstGeom prst="rect">
            <a:avLst/>
          </a:prstGeom>
        </p:spPr>
        <p:txBody>
          <a:bodyPr vert="horz" wrap="square" lIns="0" tIns="12700" rIns="0" bIns="0" rtlCol="0">
            <a:spAutoFit/>
          </a:bodyPr>
          <a:lstStyle/>
          <a:p>
            <a:pPr marL="12065" marR="5080" algn="ctr">
              <a:lnSpc>
                <a:spcPct val="100000"/>
              </a:lnSpc>
              <a:spcBef>
                <a:spcPts val="100"/>
              </a:spcBef>
            </a:pPr>
            <a:r>
              <a:rPr sz="1800" spc="-45" dirty="0">
                <a:latin typeface="Calibri"/>
                <a:cs typeface="Calibri"/>
              </a:rPr>
              <a:t>R</a:t>
            </a:r>
            <a:r>
              <a:rPr sz="1800" dirty="0">
                <a:latin typeface="Calibri"/>
                <a:cs typeface="Calibri"/>
              </a:rPr>
              <a:t>e</a:t>
            </a:r>
            <a:r>
              <a:rPr sz="1800" spc="5" dirty="0">
                <a:latin typeface="Calibri"/>
                <a:cs typeface="Calibri"/>
              </a:rPr>
              <a:t>s</a:t>
            </a:r>
            <a:r>
              <a:rPr sz="1800" spc="-5" dirty="0">
                <a:latin typeface="Calibri"/>
                <a:cs typeface="Calibri"/>
              </a:rPr>
              <a:t>pon</a:t>
            </a:r>
            <a:r>
              <a:rPr sz="1800" spc="5" dirty="0">
                <a:latin typeface="Calibri"/>
                <a:cs typeface="Calibri"/>
              </a:rPr>
              <a:t>s</a:t>
            </a:r>
            <a:r>
              <a:rPr sz="1800" spc="-5" dirty="0">
                <a:latin typeface="Calibri"/>
                <a:cs typeface="Calibri"/>
              </a:rPr>
              <a:t>ibi</a:t>
            </a:r>
            <a:r>
              <a:rPr sz="1800" spc="-10" dirty="0">
                <a:latin typeface="Calibri"/>
                <a:cs typeface="Calibri"/>
              </a:rPr>
              <a:t>l</a:t>
            </a:r>
            <a:r>
              <a:rPr sz="1800" spc="-5" dirty="0">
                <a:latin typeface="Calibri"/>
                <a:cs typeface="Calibri"/>
              </a:rPr>
              <a:t>i</a:t>
            </a:r>
            <a:r>
              <a:rPr sz="1800" dirty="0">
                <a:latin typeface="Calibri"/>
                <a:cs typeface="Calibri"/>
              </a:rPr>
              <a:t>ty  </a:t>
            </a:r>
            <a:r>
              <a:rPr sz="1800" spc="-15" dirty="0">
                <a:latin typeface="Calibri"/>
                <a:cs typeface="Calibri"/>
              </a:rPr>
              <a:t>towards</a:t>
            </a:r>
            <a:r>
              <a:rPr sz="1800" spc="-5" dirty="0">
                <a:latin typeface="Calibri"/>
                <a:cs typeface="Calibri"/>
              </a:rPr>
              <a:t> </a:t>
            </a:r>
            <a:r>
              <a:rPr sz="1800" dirty="0">
                <a:latin typeface="Calibri"/>
                <a:cs typeface="Calibri"/>
              </a:rPr>
              <a:t>the </a:t>
            </a:r>
            <a:r>
              <a:rPr sz="1800" spc="5" dirty="0">
                <a:latin typeface="Calibri"/>
                <a:cs typeface="Calibri"/>
              </a:rPr>
              <a:t> </a:t>
            </a:r>
            <a:r>
              <a:rPr sz="1800" b="1" spc="-10" dirty="0">
                <a:latin typeface="Calibri"/>
                <a:cs typeface="Calibri"/>
              </a:rPr>
              <a:t>Proprietor</a:t>
            </a:r>
            <a:endParaRPr sz="1800">
              <a:latin typeface="Calibri"/>
              <a:cs typeface="Calibri"/>
            </a:endParaRPr>
          </a:p>
        </p:txBody>
      </p:sp>
      <p:grpSp>
        <p:nvGrpSpPr>
          <p:cNvPr id="36" name="object 36"/>
          <p:cNvGrpSpPr/>
          <p:nvPr/>
        </p:nvGrpSpPr>
        <p:grpSpPr>
          <a:xfrm>
            <a:off x="2426461" y="4102861"/>
            <a:ext cx="1701800" cy="863600"/>
            <a:chOff x="2426461" y="4102861"/>
            <a:chExt cx="1701800" cy="863600"/>
          </a:xfrm>
        </p:grpSpPr>
        <p:sp>
          <p:nvSpPr>
            <p:cNvPr id="37" name="object 37"/>
            <p:cNvSpPr/>
            <p:nvPr/>
          </p:nvSpPr>
          <p:spPr>
            <a:xfrm>
              <a:off x="2439161" y="4115561"/>
              <a:ext cx="1676400" cy="838200"/>
            </a:xfrm>
            <a:custGeom>
              <a:avLst/>
              <a:gdLst/>
              <a:ahLst/>
              <a:cxnLst/>
              <a:rect l="l" t="t" r="r" b="b"/>
              <a:pathLst>
                <a:path w="1676400" h="838200">
                  <a:moveTo>
                    <a:pt x="1676400" y="0"/>
                  </a:moveTo>
                  <a:lnTo>
                    <a:pt x="0" y="0"/>
                  </a:lnTo>
                  <a:lnTo>
                    <a:pt x="0" y="838200"/>
                  </a:lnTo>
                  <a:lnTo>
                    <a:pt x="1676400" y="838200"/>
                  </a:lnTo>
                  <a:lnTo>
                    <a:pt x="1676400" y="0"/>
                  </a:lnTo>
                  <a:close/>
                </a:path>
              </a:pathLst>
            </a:custGeom>
            <a:solidFill>
              <a:srgbClr val="FFFFFF"/>
            </a:solidFill>
          </p:spPr>
          <p:txBody>
            <a:bodyPr wrap="square" lIns="0" tIns="0" rIns="0" bIns="0" rtlCol="0"/>
            <a:lstStyle/>
            <a:p>
              <a:endParaRPr/>
            </a:p>
          </p:txBody>
        </p:sp>
        <p:sp>
          <p:nvSpPr>
            <p:cNvPr id="38" name="object 38"/>
            <p:cNvSpPr/>
            <p:nvPr/>
          </p:nvSpPr>
          <p:spPr>
            <a:xfrm>
              <a:off x="2439161" y="4115561"/>
              <a:ext cx="1676400" cy="838200"/>
            </a:xfrm>
            <a:custGeom>
              <a:avLst/>
              <a:gdLst/>
              <a:ahLst/>
              <a:cxnLst/>
              <a:rect l="l" t="t" r="r" b="b"/>
              <a:pathLst>
                <a:path w="1676400" h="838200">
                  <a:moveTo>
                    <a:pt x="0" y="838200"/>
                  </a:moveTo>
                  <a:lnTo>
                    <a:pt x="1676400" y="838200"/>
                  </a:lnTo>
                  <a:lnTo>
                    <a:pt x="16764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39" name="object 39"/>
          <p:cNvSpPr txBox="1"/>
          <p:nvPr/>
        </p:nvSpPr>
        <p:spPr>
          <a:xfrm>
            <a:off x="2623566" y="4095369"/>
            <a:ext cx="1306830" cy="848360"/>
          </a:xfrm>
          <a:prstGeom prst="rect">
            <a:avLst/>
          </a:prstGeom>
        </p:spPr>
        <p:txBody>
          <a:bodyPr vert="horz" wrap="square" lIns="0" tIns="12700" rIns="0" bIns="0" rtlCol="0">
            <a:spAutoFit/>
          </a:bodyPr>
          <a:lstStyle/>
          <a:p>
            <a:pPr marL="12065" marR="5080" algn="ctr">
              <a:lnSpc>
                <a:spcPct val="100000"/>
              </a:lnSpc>
              <a:spcBef>
                <a:spcPts val="100"/>
              </a:spcBef>
            </a:pPr>
            <a:r>
              <a:rPr sz="1800" spc="-45" dirty="0">
                <a:latin typeface="Calibri"/>
                <a:cs typeface="Calibri"/>
              </a:rPr>
              <a:t>R</a:t>
            </a:r>
            <a:r>
              <a:rPr sz="1800" dirty="0">
                <a:latin typeface="Calibri"/>
                <a:cs typeface="Calibri"/>
              </a:rPr>
              <a:t>e</a:t>
            </a:r>
            <a:r>
              <a:rPr sz="1800" spc="5" dirty="0">
                <a:latin typeface="Calibri"/>
                <a:cs typeface="Calibri"/>
              </a:rPr>
              <a:t>s</a:t>
            </a:r>
            <a:r>
              <a:rPr sz="1800" spc="-5" dirty="0">
                <a:latin typeface="Calibri"/>
                <a:cs typeface="Calibri"/>
              </a:rPr>
              <a:t>pon</a:t>
            </a:r>
            <a:r>
              <a:rPr sz="1800" spc="5" dirty="0">
                <a:latin typeface="Calibri"/>
                <a:cs typeface="Calibri"/>
              </a:rPr>
              <a:t>s</a:t>
            </a:r>
            <a:r>
              <a:rPr sz="1800" spc="-5" dirty="0">
                <a:latin typeface="Calibri"/>
                <a:cs typeface="Calibri"/>
              </a:rPr>
              <a:t>ibi</a:t>
            </a:r>
            <a:r>
              <a:rPr sz="1800" spc="-10" dirty="0">
                <a:latin typeface="Calibri"/>
                <a:cs typeface="Calibri"/>
              </a:rPr>
              <a:t>l</a:t>
            </a:r>
            <a:r>
              <a:rPr sz="1800" spc="-5" dirty="0">
                <a:latin typeface="Calibri"/>
                <a:cs typeface="Calibri"/>
              </a:rPr>
              <a:t>i</a:t>
            </a:r>
            <a:r>
              <a:rPr sz="1800" dirty="0">
                <a:latin typeface="Calibri"/>
                <a:cs typeface="Calibri"/>
              </a:rPr>
              <a:t>ty  </a:t>
            </a:r>
            <a:r>
              <a:rPr sz="1800" spc="-15" dirty="0">
                <a:latin typeface="Calibri"/>
                <a:cs typeface="Calibri"/>
              </a:rPr>
              <a:t>towards</a:t>
            </a:r>
            <a:r>
              <a:rPr sz="1800" spc="-10" dirty="0">
                <a:latin typeface="Calibri"/>
                <a:cs typeface="Calibri"/>
              </a:rPr>
              <a:t> </a:t>
            </a:r>
            <a:r>
              <a:rPr sz="1800" dirty="0">
                <a:latin typeface="Calibri"/>
                <a:cs typeface="Calibri"/>
              </a:rPr>
              <a:t>the </a:t>
            </a:r>
            <a:r>
              <a:rPr sz="1800" spc="5" dirty="0">
                <a:latin typeface="Calibri"/>
                <a:cs typeface="Calibri"/>
              </a:rPr>
              <a:t> </a:t>
            </a:r>
            <a:r>
              <a:rPr sz="1800" b="1" spc="-10" dirty="0">
                <a:latin typeface="Calibri"/>
                <a:cs typeface="Calibri"/>
              </a:rPr>
              <a:t>Partners</a:t>
            </a:r>
            <a:endParaRPr sz="1800" dirty="0">
              <a:latin typeface="Calibri"/>
              <a:cs typeface="Calibri"/>
            </a:endParaRPr>
          </a:p>
        </p:txBody>
      </p:sp>
      <p:grpSp>
        <p:nvGrpSpPr>
          <p:cNvPr id="40" name="object 40"/>
          <p:cNvGrpSpPr/>
          <p:nvPr/>
        </p:nvGrpSpPr>
        <p:grpSpPr>
          <a:xfrm>
            <a:off x="4788661" y="4102861"/>
            <a:ext cx="1701800" cy="863600"/>
            <a:chOff x="4788661" y="4102861"/>
            <a:chExt cx="1701800" cy="863600"/>
          </a:xfrm>
        </p:grpSpPr>
        <p:sp>
          <p:nvSpPr>
            <p:cNvPr id="41" name="object 41"/>
            <p:cNvSpPr/>
            <p:nvPr/>
          </p:nvSpPr>
          <p:spPr>
            <a:xfrm>
              <a:off x="4801361" y="4115561"/>
              <a:ext cx="1676400" cy="838200"/>
            </a:xfrm>
            <a:custGeom>
              <a:avLst/>
              <a:gdLst/>
              <a:ahLst/>
              <a:cxnLst/>
              <a:rect l="l" t="t" r="r" b="b"/>
              <a:pathLst>
                <a:path w="1676400" h="838200">
                  <a:moveTo>
                    <a:pt x="1676400" y="0"/>
                  </a:moveTo>
                  <a:lnTo>
                    <a:pt x="0" y="0"/>
                  </a:lnTo>
                  <a:lnTo>
                    <a:pt x="0" y="838200"/>
                  </a:lnTo>
                  <a:lnTo>
                    <a:pt x="1676400" y="838200"/>
                  </a:lnTo>
                  <a:lnTo>
                    <a:pt x="1676400" y="0"/>
                  </a:lnTo>
                  <a:close/>
                </a:path>
              </a:pathLst>
            </a:custGeom>
            <a:solidFill>
              <a:srgbClr val="FFFFFF"/>
            </a:solidFill>
          </p:spPr>
          <p:txBody>
            <a:bodyPr wrap="square" lIns="0" tIns="0" rIns="0" bIns="0" rtlCol="0"/>
            <a:lstStyle/>
            <a:p>
              <a:endParaRPr/>
            </a:p>
          </p:txBody>
        </p:sp>
        <p:sp>
          <p:nvSpPr>
            <p:cNvPr id="42" name="object 42"/>
            <p:cNvSpPr/>
            <p:nvPr/>
          </p:nvSpPr>
          <p:spPr>
            <a:xfrm>
              <a:off x="4801361" y="4115561"/>
              <a:ext cx="1676400" cy="838200"/>
            </a:xfrm>
            <a:custGeom>
              <a:avLst/>
              <a:gdLst/>
              <a:ahLst/>
              <a:cxnLst/>
              <a:rect l="l" t="t" r="r" b="b"/>
              <a:pathLst>
                <a:path w="1676400" h="838200">
                  <a:moveTo>
                    <a:pt x="0" y="838200"/>
                  </a:moveTo>
                  <a:lnTo>
                    <a:pt x="1676400" y="838200"/>
                  </a:lnTo>
                  <a:lnTo>
                    <a:pt x="1676400" y="0"/>
                  </a:lnTo>
                  <a:lnTo>
                    <a:pt x="0" y="0"/>
                  </a:lnTo>
                  <a:lnTo>
                    <a:pt x="0" y="838200"/>
                  </a:lnTo>
                  <a:close/>
                </a:path>
              </a:pathLst>
            </a:custGeom>
            <a:ln w="25400">
              <a:solidFill>
                <a:srgbClr val="F79546"/>
              </a:solidFill>
            </a:ln>
          </p:spPr>
          <p:txBody>
            <a:bodyPr wrap="square" lIns="0" tIns="0" rIns="0" bIns="0" rtlCol="0"/>
            <a:lstStyle/>
            <a:p>
              <a:endParaRPr/>
            </a:p>
          </p:txBody>
        </p:sp>
      </p:grpSp>
      <p:sp>
        <p:nvSpPr>
          <p:cNvPr id="43" name="object 43"/>
          <p:cNvSpPr txBox="1"/>
          <p:nvPr/>
        </p:nvSpPr>
        <p:spPr>
          <a:xfrm>
            <a:off x="4986020" y="4095369"/>
            <a:ext cx="1306830"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45" dirty="0">
                <a:latin typeface="Calibri"/>
                <a:cs typeface="Calibri"/>
              </a:rPr>
              <a:t>R</a:t>
            </a:r>
            <a:r>
              <a:rPr sz="1800" dirty="0">
                <a:latin typeface="Calibri"/>
                <a:cs typeface="Calibri"/>
              </a:rPr>
              <a:t>e</a:t>
            </a:r>
            <a:r>
              <a:rPr sz="1800" spc="5" dirty="0">
                <a:latin typeface="Calibri"/>
                <a:cs typeface="Calibri"/>
              </a:rPr>
              <a:t>s</a:t>
            </a:r>
            <a:r>
              <a:rPr sz="1800" spc="-5" dirty="0">
                <a:latin typeface="Calibri"/>
                <a:cs typeface="Calibri"/>
              </a:rPr>
              <a:t>pon</a:t>
            </a:r>
            <a:r>
              <a:rPr sz="1800" spc="5" dirty="0">
                <a:latin typeface="Calibri"/>
                <a:cs typeface="Calibri"/>
              </a:rPr>
              <a:t>s</a:t>
            </a:r>
            <a:r>
              <a:rPr sz="1800" spc="-5" dirty="0">
                <a:latin typeface="Calibri"/>
                <a:cs typeface="Calibri"/>
              </a:rPr>
              <a:t>ibi</a:t>
            </a:r>
            <a:r>
              <a:rPr sz="1800" spc="-10" dirty="0">
                <a:latin typeface="Calibri"/>
                <a:cs typeface="Calibri"/>
              </a:rPr>
              <a:t>l</a:t>
            </a:r>
            <a:r>
              <a:rPr sz="1800" spc="-5" dirty="0">
                <a:latin typeface="Calibri"/>
                <a:cs typeface="Calibri"/>
              </a:rPr>
              <a:t>i</a:t>
            </a:r>
            <a:r>
              <a:rPr sz="1800" dirty="0">
                <a:latin typeface="Calibri"/>
                <a:cs typeface="Calibri"/>
              </a:rPr>
              <a:t>ty  </a:t>
            </a:r>
            <a:r>
              <a:rPr sz="1800" spc="-15" dirty="0">
                <a:latin typeface="Calibri"/>
                <a:cs typeface="Calibri"/>
              </a:rPr>
              <a:t>towards</a:t>
            </a:r>
            <a:r>
              <a:rPr sz="1800" spc="-10" dirty="0">
                <a:latin typeface="Calibri"/>
                <a:cs typeface="Calibri"/>
              </a:rPr>
              <a:t> </a:t>
            </a:r>
            <a:r>
              <a:rPr sz="1800" dirty="0">
                <a:latin typeface="Calibri"/>
                <a:cs typeface="Calibri"/>
              </a:rPr>
              <a:t>the </a:t>
            </a:r>
            <a:r>
              <a:rPr sz="1800" spc="5" dirty="0">
                <a:latin typeface="Calibri"/>
                <a:cs typeface="Calibri"/>
              </a:rPr>
              <a:t> </a:t>
            </a:r>
            <a:r>
              <a:rPr sz="1800" b="1" spc="-10" dirty="0">
                <a:latin typeface="Calibri"/>
                <a:cs typeface="Calibri"/>
              </a:rPr>
              <a:t>Shareholders</a:t>
            </a:r>
            <a:endParaRPr sz="1800">
              <a:latin typeface="Calibri"/>
              <a:cs typeface="Calibri"/>
            </a:endParaRPr>
          </a:p>
        </p:txBody>
      </p:sp>
      <p:grpSp>
        <p:nvGrpSpPr>
          <p:cNvPr id="44" name="object 44"/>
          <p:cNvGrpSpPr/>
          <p:nvPr/>
        </p:nvGrpSpPr>
        <p:grpSpPr>
          <a:xfrm>
            <a:off x="6998461" y="4026661"/>
            <a:ext cx="1778000" cy="1320800"/>
            <a:chOff x="6998461" y="4026661"/>
            <a:chExt cx="1778000" cy="1320800"/>
          </a:xfrm>
        </p:grpSpPr>
        <p:sp>
          <p:nvSpPr>
            <p:cNvPr id="45" name="object 45"/>
            <p:cNvSpPr/>
            <p:nvPr/>
          </p:nvSpPr>
          <p:spPr>
            <a:xfrm>
              <a:off x="7011161" y="4039361"/>
              <a:ext cx="1752600" cy="1295400"/>
            </a:xfrm>
            <a:custGeom>
              <a:avLst/>
              <a:gdLst/>
              <a:ahLst/>
              <a:cxnLst/>
              <a:rect l="l" t="t" r="r" b="b"/>
              <a:pathLst>
                <a:path w="1752600" h="1295400">
                  <a:moveTo>
                    <a:pt x="1752600" y="0"/>
                  </a:moveTo>
                  <a:lnTo>
                    <a:pt x="0" y="0"/>
                  </a:lnTo>
                  <a:lnTo>
                    <a:pt x="0" y="1295400"/>
                  </a:lnTo>
                  <a:lnTo>
                    <a:pt x="1752600" y="1295400"/>
                  </a:lnTo>
                  <a:lnTo>
                    <a:pt x="1752600" y="0"/>
                  </a:lnTo>
                  <a:close/>
                </a:path>
              </a:pathLst>
            </a:custGeom>
            <a:solidFill>
              <a:srgbClr val="FFFFFF"/>
            </a:solidFill>
          </p:spPr>
          <p:txBody>
            <a:bodyPr wrap="square" lIns="0" tIns="0" rIns="0" bIns="0" rtlCol="0"/>
            <a:lstStyle/>
            <a:p>
              <a:endParaRPr/>
            </a:p>
          </p:txBody>
        </p:sp>
        <p:sp>
          <p:nvSpPr>
            <p:cNvPr id="46" name="object 46"/>
            <p:cNvSpPr/>
            <p:nvPr/>
          </p:nvSpPr>
          <p:spPr>
            <a:xfrm>
              <a:off x="7011161" y="4039361"/>
              <a:ext cx="1752600" cy="1295400"/>
            </a:xfrm>
            <a:custGeom>
              <a:avLst/>
              <a:gdLst/>
              <a:ahLst/>
              <a:cxnLst/>
              <a:rect l="l" t="t" r="r" b="b"/>
              <a:pathLst>
                <a:path w="1752600" h="1295400">
                  <a:moveTo>
                    <a:pt x="0" y="1295400"/>
                  </a:moveTo>
                  <a:lnTo>
                    <a:pt x="1752600" y="1295400"/>
                  </a:lnTo>
                  <a:lnTo>
                    <a:pt x="1752600" y="0"/>
                  </a:lnTo>
                  <a:lnTo>
                    <a:pt x="0" y="0"/>
                  </a:lnTo>
                  <a:lnTo>
                    <a:pt x="0" y="1295400"/>
                  </a:lnTo>
                  <a:close/>
                </a:path>
              </a:pathLst>
            </a:custGeom>
            <a:ln w="25400">
              <a:solidFill>
                <a:srgbClr val="F79546"/>
              </a:solidFill>
            </a:ln>
          </p:spPr>
          <p:txBody>
            <a:bodyPr wrap="square" lIns="0" tIns="0" rIns="0" bIns="0" rtlCol="0"/>
            <a:lstStyle/>
            <a:p>
              <a:endParaRPr/>
            </a:p>
          </p:txBody>
        </p:sp>
      </p:grpSp>
      <p:sp>
        <p:nvSpPr>
          <p:cNvPr id="47" name="object 47"/>
          <p:cNvSpPr txBox="1"/>
          <p:nvPr/>
        </p:nvSpPr>
        <p:spPr>
          <a:xfrm>
            <a:off x="7234173" y="3973448"/>
            <a:ext cx="1306830" cy="1397635"/>
          </a:xfrm>
          <a:prstGeom prst="rect">
            <a:avLst/>
          </a:prstGeom>
        </p:spPr>
        <p:txBody>
          <a:bodyPr vert="horz" wrap="square" lIns="0" tIns="12700" rIns="0" bIns="0" rtlCol="0">
            <a:spAutoFit/>
          </a:bodyPr>
          <a:lstStyle/>
          <a:p>
            <a:pPr marL="12065" marR="5080" algn="ctr">
              <a:lnSpc>
                <a:spcPct val="100000"/>
              </a:lnSpc>
              <a:spcBef>
                <a:spcPts val="100"/>
              </a:spcBef>
            </a:pPr>
            <a:r>
              <a:rPr sz="1800" spc="-45" dirty="0">
                <a:latin typeface="Calibri"/>
                <a:cs typeface="Calibri"/>
              </a:rPr>
              <a:t>R</a:t>
            </a:r>
            <a:r>
              <a:rPr sz="1800" dirty="0">
                <a:latin typeface="Calibri"/>
                <a:cs typeface="Calibri"/>
              </a:rPr>
              <a:t>e</a:t>
            </a:r>
            <a:r>
              <a:rPr sz="1800" spc="5" dirty="0">
                <a:latin typeface="Calibri"/>
                <a:cs typeface="Calibri"/>
              </a:rPr>
              <a:t>s</a:t>
            </a:r>
            <a:r>
              <a:rPr sz="1800" spc="-5" dirty="0">
                <a:latin typeface="Calibri"/>
                <a:cs typeface="Calibri"/>
              </a:rPr>
              <a:t>pon</a:t>
            </a:r>
            <a:r>
              <a:rPr sz="1800" spc="5" dirty="0">
                <a:latin typeface="Calibri"/>
                <a:cs typeface="Calibri"/>
              </a:rPr>
              <a:t>s</a:t>
            </a:r>
            <a:r>
              <a:rPr sz="1800" spc="-5" dirty="0">
                <a:latin typeface="Calibri"/>
                <a:cs typeface="Calibri"/>
              </a:rPr>
              <a:t>ibi</a:t>
            </a:r>
            <a:r>
              <a:rPr sz="1800" spc="-10" dirty="0">
                <a:latin typeface="Calibri"/>
                <a:cs typeface="Calibri"/>
              </a:rPr>
              <a:t>l</a:t>
            </a:r>
            <a:r>
              <a:rPr sz="1800" spc="-5" dirty="0">
                <a:latin typeface="Calibri"/>
                <a:cs typeface="Calibri"/>
              </a:rPr>
              <a:t>i</a:t>
            </a:r>
            <a:r>
              <a:rPr sz="1800" dirty="0">
                <a:latin typeface="Calibri"/>
                <a:cs typeface="Calibri"/>
              </a:rPr>
              <a:t>ty  </a:t>
            </a:r>
            <a:r>
              <a:rPr sz="1800" spc="-15" dirty="0">
                <a:latin typeface="Calibri"/>
                <a:cs typeface="Calibri"/>
              </a:rPr>
              <a:t>towards</a:t>
            </a:r>
            <a:r>
              <a:rPr sz="1800" spc="-10" dirty="0">
                <a:latin typeface="Calibri"/>
                <a:cs typeface="Calibri"/>
              </a:rPr>
              <a:t> </a:t>
            </a:r>
            <a:r>
              <a:rPr sz="1800" dirty="0">
                <a:latin typeface="Calibri"/>
                <a:cs typeface="Calibri"/>
              </a:rPr>
              <a:t>the </a:t>
            </a:r>
            <a:r>
              <a:rPr sz="1800" spc="5" dirty="0">
                <a:latin typeface="Calibri"/>
                <a:cs typeface="Calibri"/>
              </a:rPr>
              <a:t> </a:t>
            </a:r>
            <a:r>
              <a:rPr sz="1800" b="1" spc="-5" dirty="0">
                <a:latin typeface="Calibri"/>
                <a:cs typeface="Calibri"/>
              </a:rPr>
              <a:t>PUBLIC</a:t>
            </a:r>
            <a:r>
              <a:rPr sz="1800" b="1" spc="-15" dirty="0">
                <a:latin typeface="Calibri"/>
                <a:cs typeface="Calibri"/>
              </a:rPr>
              <a:t> </a:t>
            </a:r>
            <a:r>
              <a:rPr sz="1800" b="1" spc="-75" dirty="0">
                <a:latin typeface="Calibri"/>
                <a:cs typeface="Calibri"/>
              </a:rPr>
              <a:t>AT</a:t>
            </a:r>
            <a:endParaRPr sz="1800">
              <a:latin typeface="Calibri"/>
              <a:cs typeface="Calibri"/>
            </a:endParaRPr>
          </a:p>
          <a:p>
            <a:pPr algn="ctr">
              <a:lnSpc>
                <a:spcPct val="100000"/>
              </a:lnSpc>
            </a:pPr>
            <a:r>
              <a:rPr sz="1800" b="1" spc="-10" dirty="0">
                <a:latin typeface="Calibri"/>
                <a:cs typeface="Calibri"/>
              </a:rPr>
              <a:t>LARGE</a:t>
            </a:r>
            <a:r>
              <a:rPr sz="1800" b="1" spc="370" dirty="0">
                <a:latin typeface="Calibri"/>
                <a:cs typeface="Calibri"/>
              </a:rPr>
              <a:t> </a:t>
            </a:r>
            <a:r>
              <a:rPr sz="1800" b="1" dirty="0">
                <a:latin typeface="Calibri"/>
                <a:cs typeface="Calibri"/>
              </a:rPr>
              <a:t>and</a:t>
            </a:r>
            <a:endParaRPr sz="1800">
              <a:latin typeface="Calibri"/>
              <a:cs typeface="Calibri"/>
            </a:endParaRPr>
          </a:p>
          <a:p>
            <a:pPr algn="ctr">
              <a:lnSpc>
                <a:spcPct val="100000"/>
              </a:lnSpc>
            </a:pPr>
            <a:r>
              <a:rPr sz="1800" b="1" dirty="0">
                <a:latin typeface="Calibri"/>
                <a:cs typeface="Calibri"/>
              </a:rPr>
              <a:t>Donor</a:t>
            </a:r>
            <a:endParaRPr sz="1800">
              <a:latin typeface="Calibri"/>
              <a:cs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305" y="1170287"/>
            <a:ext cx="7143800" cy="5632311"/>
          </a:xfrm>
          <a:prstGeom prst="rect">
            <a:avLst/>
          </a:prstGeom>
          <a:noFill/>
        </p:spPr>
        <p:txBody>
          <a:bodyPr wrap="square" rtlCol="0">
            <a:spAutoFit/>
          </a:bodyPr>
          <a:lstStyle/>
          <a:p>
            <a:pPr algn="just">
              <a:tabLst>
                <a:tab pos="355600" algn="l"/>
              </a:tabLst>
              <a:defRPr/>
            </a:pPr>
            <a:r>
              <a:rPr lang="en-IN" dirty="0" smtClean="0">
                <a:solidFill>
                  <a:srgbClr val="5F5F5F"/>
                </a:solidFill>
              </a:rPr>
              <a:t>a.	Gross receipts (excluding corpus donations)</a:t>
            </a:r>
          </a:p>
          <a:p>
            <a:pPr algn="just">
              <a:tabLst>
                <a:tab pos="355600" algn="l"/>
              </a:tabLst>
              <a:defRPr/>
            </a:pPr>
            <a:r>
              <a:rPr lang="en-IN" dirty="0" smtClean="0">
                <a:solidFill>
                  <a:srgbClr val="5F5F5F"/>
                </a:solidFill>
              </a:rPr>
              <a:t>b.	Less: deductions</a:t>
            </a:r>
          </a:p>
          <a:p>
            <a:pPr algn="just">
              <a:tabLst>
                <a:tab pos="355600" algn="l"/>
              </a:tabLst>
              <a:defRPr/>
            </a:pPr>
            <a:r>
              <a:rPr lang="en-IN" dirty="0" smtClean="0">
                <a:solidFill>
                  <a:srgbClr val="5F5F5F"/>
                </a:solidFill>
              </a:rPr>
              <a:t>c.	Income derived from property held under trust [s. 11 (1)(a)]. [a – b]</a:t>
            </a:r>
          </a:p>
          <a:p>
            <a:pPr marL="1433513" indent="-1433513" algn="just">
              <a:tabLst>
                <a:tab pos="355600" algn="l"/>
                <a:tab pos="1077913" algn="l"/>
                <a:tab pos="1433513" algn="l"/>
              </a:tabLst>
              <a:defRPr/>
            </a:pPr>
            <a:r>
              <a:rPr lang="en-IN" b="1" dirty="0" smtClean="0">
                <a:solidFill>
                  <a:srgbClr val="5F5F5F"/>
                </a:solidFill>
              </a:rPr>
              <a:t>d.	Less:	</a:t>
            </a:r>
            <a:r>
              <a:rPr lang="en-IN" dirty="0" err="1" smtClean="0">
                <a:solidFill>
                  <a:srgbClr val="5F5F5F"/>
                </a:solidFill>
              </a:rPr>
              <a:t>i</a:t>
            </a:r>
            <a:r>
              <a:rPr lang="en-IN" dirty="0" smtClean="0">
                <a:solidFill>
                  <a:srgbClr val="5F5F5F"/>
                </a:solidFill>
              </a:rPr>
              <a:t>)	application of income in India [s. 11(1)(a)]</a:t>
            </a:r>
          </a:p>
          <a:p>
            <a:pPr marL="1433513" indent="-1433513" algn="just">
              <a:tabLst>
                <a:tab pos="355600" algn="l"/>
                <a:tab pos="1077913" algn="l"/>
                <a:tab pos="1433513" algn="l"/>
              </a:tabLst>
              <a:defRPr/>
            </a:pPr>
            <a:r>
              <a:rPr lang="en-IN" dirty="0" smtClean="0">
                <a:solidFill>
                  <a:srgbClr val="5F5F5F"/>
                </a:solidFill>
              </a:rPr>
              <a:t>		ii)	“deemed” application of income [s. 11(1)(a) </a:t>
            </a:r>
            <a:r>
              <a:rPr lang="en-IN" dirty="0" err="1" smtClean="0">
                <a:solidFill>
                  <a:srgbClr val="5F5F5F"/>
                </a:solidFill>
              </a:rPr>
              <a:t>r.w</a:t>
            </a:r>
            <a:r>
              <a:rPr lang="en-IN" dirty="0" smtClean="0">
                <a:solidFill>
                  <a:srgbClr val="5F5F5F"/>
                </a:solidFill>
              </a:rPr>
              <a:t>. </a:t>
            </a:r>
            <a:r>
              <a:rPr lang="en-IN" dirty="0" err="1" smtClean="0">
                <a:solidFill>
                  <a:srgbClr val="5F5F5F"/>
                </a:solidFill>
              </a:rPr>
              <a:t>Expl</a:t>
            </a:r>
            <a:r>
              <a:rPr lang="en-IN" dirty="0" smtClean="0">
                <a:solidFill>
                  <a:srgbClr val="5F5F5F"/>
                </a:solidFill>
              </a:rPr>
              <a:t>. (2) to s.  11(1)]</a:t>
            </a:r>
          </a:p>
          <a:p>
            <a:pPr marL="1433513" indent="-1433513" algn="just">
              <a:tabLst>
                <a:tab pos="355600" algn="l"/>
                <a:tab pos="1077913" algn="l"/>
                <a:tab pos="1433513" algn="l"/>
              </a:tabLst>
              <a:defRPr/>
            </a:pPr>
            <a:r>
              <a:rPr lang="en-IN" dirty="0" smtClean="0">
                <a:solidFill>
                  <a:srgbClr val="5F5F5F"/>
                </a:solidFill>
              </a:rPr>
              <a:t>		iii)	“basic” accumulation up to 15% of income [s. 11(1)(a)]</a:t>
            </a:r>
          </a:p>
          <a:p>
            <a:pPr marL="1433513" indent="-1433513" algn="just">
              <a:tabLst>
                <a:tab pos="355600" algn="l"/>
                <a:tab pos="1077913" algn="l"/>
                <a:tab pos="1433513" algn="l"/>
              </a:tabLst>
              <a:defRPr/>
            </a:pPr>
            <a:r>
              <a:rPr lang="en-IN" dirty="0" smtClean="0">
                <a:solidFill>
                  <a:srgbClr val="5F5F5F"/>
                </a:solidFill>
              </a:rPr>
              <a:t>		iv)	“secondary” accumulation for 5 years up to 85% [s. 11(2)]</a:t>
            </a:r>
          </a:p>
          <a:p>
            <a:pPr marL="1433513" indent="-1433513" algn="just">
              <a:tabLst>
                <a:tab pos="355600" algn="l"/>
                <a:tab pos="1077913" algn="l"/>
                <a:tab pos="1433513" algn="l"/>
              </a:tabLst>
              <a:defRPr/>
            </a:pPr>
            <a:r>
              <a:rPr lang="en-IN" dirty="0" smtClean="0">
                <a:solidFill>
                  <a:srgbClr val="5F5F5F"/>
                </a:solidFill>
              </a:rPr>
              <a:t>		v)	application of capital gains [s. 11(1A)]</a:t>
            </a:r>
          </a:p>
          <a:p>
            <a:pPr marL="1433513" indent="-1433513" algn="just">
              <a:tabLst>
                <a:tab pos="355600" algn="l"/>
                <a:tab pos="1077913" algn="l"/>
                <a:tab pos="1433513" algn="l"/>
              </a:tabLst>
              <a:defRPr/>
            </a:pPr>
            <a:r>
              <a:rPr lang="en-IN" dirty="0" smtClean="0">
                <a:solidFill>
                  <a:srgbClr val="5F5F5F"/>
                </a:solidFill>
              </a:rPr>
              <a:t>		vi)	 anonymous donations (taxed separately under s. 115BBC @ 30%)    [s. 13(7)]</a:t>
            </a:r>
          </a:p>
          <a:p>
            <a:pPr marL="1433513" indent="-1433513" algn="just">
              <a:tabLst>
                <a:tab pos="355600" algn="l"/>
                <a:tab pos="1077913" algn="l"/>
                <a:tab pos="1433513" algn="l"/>
              </a:tabLst>
              <a:defRPr/>
            </a:pPr>
            <a:r>
              <a:rPr lang="en-IN" b="1" dirty="0" smtClean="0">
                <a:solidFill>
                  <a:srgbClr val="5F5F5F"/>
                </a:solidFill>
              </a:rPr>
              <a:t>e.	Add:</a:t>
            </a:r>
            <a:r>
              <a:rPr lang="en-IN" dirty="0" smtClean="0">
                <a:solidFill>
                  <a:srgbClr val="5F5F5F"/>
                </a:solidFill>
              </a:rPr>
              <a:t>	</a:t>
            </a:r>
            <a:r>
              <a:rPr lang="en-IN" dirty="0" err="1" smtClean="0">
                <a:solidFill>
                  <a:srgbClr val="5F5F5F"/>
                </a:solidFill>
              </a:rPr>
              <a:t>i</a:t>
            </a:r>
            <a:r>
              <a:rPr lang="en-IN" dirty="0" smtClean="0">
                <a:solidFill>
                  <a:srgbClr val="5F5F5F"/>
                </a:solidFill>
              </a:rPr>
              <a:t>)	income chargeable under section 11(1B)</a:t>
            </a:r>
          </a:p>
          <a:p>
            <a:pPr marL="1433513" indent="-1433513" algn="just">
              <a:tabLst>
                <a:tab pos="355600" algn="l"/>
                <a:tab pos="1077913" algn="l"/>
                <a:tab pos="1433513" algn="l"/>
              </a:tabLst>
              <a:defRPr/>
            </a:pPr>
            <a:r>
              <a:rPr lang="en-IN" dirty="0" smtClean="0">
                <a:solidFill>
                  <a:srgbClr val="5F5F5F"/>
                </a:solidFill>
              </a:rPr>
              <a:t>		II)	“deemed income” [s. 11(3)].</a:t>
            </a:r>
          </a:p>
          <a:p>
            <a:pPr marL="1433513" indent="-1433513" algn="just">
              <a:tabLst>
                <a:tab pos="355600" algn="l"/>
                <a:tab pos="1077913" algn="l"/>
                <a:tab pos="1433513" algn="l"/>
              </a:tabLst>
              <a:defRPr/>
            </a:pPr>
            <a:r>
              <a:rPr lang="en-IN" dirty="0" smtClean="0">
                <a:solidFill>
                  <a:srgbClr val="5F5F5F"/>
                </a:solidFill>
              </a:rPr>
              <a:t>		iii)	business income not incidental to attainment of objects [s. 11(4A)]</a:t>
            </a:r>
          </a:p>
          <a:p>
            <a:pPr marL="1433513" indent="-1433513" algn="just">
              <a:tabLst>
                <a:tab pos="355600" algn="l"/>
                <a:tab pos="1077913" algn="l"/>
                <a:tab pos="1433513" algn="l"/>
              </a:tabLst>
              <a:defRPr/>
            </a:pPr>
            <a:r>
              <a:rPr lang="en-IN" dirty="0" smtClean="0">
                <a:solidFill>
                  <a:srgbClr val="5F5F5F"/>
                </a:solidFill>
              </a:rPr>
              <a:t>		iv)	value of medical or educational services to interested parties            [s. 12(2)]</a:t>
            </a:r>
          </a:p>
          <a:p>
            <a:pPr marL="1433513" indent="-1433513" algn="just">
              <a:tabLst>
                <a:tab pos="355600" algn="l"/>
                <a:tab pos="1077913" algn="l"/>
                <a:tab pos="1433513" algn="l"/>
              </a:tabLst>
              <a:defRPr/>
            </a:pPr>
            <a:r>
              <a:rPr lang="en-IN" dirty="0" smtClean="0">
                <a:solidFill>
                  <a:srgbClr val="5F5F5F"/>
                </a:solidFill>
              </a:rPr>
              <a:t>		v)	income which is not derived from property held under trust.</a:t>
            </a:r>
          </a:p>
          <a:p>
            <a:endParaRPr lang="en-US" dirty="0"/>
          </a:p>
        </p:txBody>
      </p:sp>
      <p:sp>
        <p:nvSpPr>
          <p:cNvPr id="3" name="TextBox 2"/>
          <p:cNvSpPr txBox="1"/>
          <p:nvPr/>
        </p:nvSpPr>
        <p:spPr>
          <a:xfrm>
            <a:off x="1669483" y="260648"/>
            <a:ext cx="6643734" cy="738664"/>
          </a:xfrm>
          <a:prstGeom prst="rect">
            <a:avLst/>
          </a:prstGeom>
          <a:noFill/>
        </p:spPr>
        <p:txBody>
          <a:bodyPr wrap="square" rtlCol="0">
            <a:spAutoFit/>
          </a:bodyPr>
          <a:lstStyle/>
          <a:p>
            <a:r>
              <a:rPr lang="en-IN" sz="2400" spc="-1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Broad scheme of computation of income u/s 11</a:t>
            </a:r>
            <a:endParaRPr lang="en-US" sz="2400" spc="-1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9878" y="2578461"/>
            <a:ext cx="7494570" cy="1120178"/>
          </a:xfrm>
          <a:prstGeom prst="rect">
            <a:avLst/>
          </a:prstGeom>
        </p:spPr>
        <p:txBody>
          <a:bodyPr vert="horz" wrap="square" lIns="0" tIns="12065" rIns="0" bIns="0" rtlCol="0">
            <a:spAutoFit/>
          </a:bodyPr>
          <a:lstStyle/>
          <a:p>
            <a:pPr marL="2054860" marR="5080" indent="-2042795">
              <a:lnSpc>
                <a:spcPct val="100000"/>
              </a:lnSpc>
              <a:spcBef>
                <a:spcPts val="95"/>
              </a:spcBef>
            </a:pPr>
            <a:r>
              <a:rPr sz="3600" spc="-15" dirty="0"/>
              <a:t>SECTION </a:t>
            </a:r>
            <a:r>
              <a:rPr sz="3600" spc="-5" dirty="0"/>
              <a:t>10(23C) OF </a:t>
            </a:r>
            <a:r>
              <a:rPr sz="3600" spc="-10" dirty="0" smtClean="0"/>
              <a:t>THE INCOME </a:t>
            </a:r>
            <a:r>
              <a:rPr sz="3600" spc="-890" dirty="0" smtClean="0"/>
              <a:t> </a:t>
            </a:r>
            <a:r>
              <a:rPr sz="3600" spc="-110" dirty="0" smtClean="0"/>
              <a:t>TAX</a:t>
            </a:r>
            <a:r>
              <a:rPr lang="en-US" sz="3600" spc="-110" dirty="0" smtClean="0"/>
              <a:t> </a:t>
            </a:r>
            <a:r>
              <a:rPr sz="3600" spc="-10" dirty="0" smtClean="0"/>
              <a:t> </a:t>
            </a:r>
            <a:r>
              <a:rPr sz="3600" spc="-110" dirty="0"/>
              <a:t>ACT,</a:t>
            </a:r>
            <a:r>
              <a:rPr sz="3600" spc="-5" dirty="0"/>
              <a:t> 1961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5627319"/>
            <a:ext cx="3336925" cy="843821"/>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CA</a:t>
            </a:r>
            <a:r>
              <a:rPr sz="1800" b="1" spc="-25" dirty="0" smtClean="0">
                <a:latin typeface="Calibri"/>
                <a:cs typeface="Calibri"/>
              </a:rPr>
              <a:t>.</a:t>
            </a:r>
            <a:r>
              <a:rPr lang="en-IN" b="1" spc="-25" dirty="0" smtClean="0">
                <a:latin typeface="Calibri"/>
                <a:cs typeface="Calibri"/>
              </a:rPr>
              <a:t> </a:t>
            </a:r>
            <a:r>
              <a:rPr lang="en-IN" b="1" spc="-25" dirty="0" err="1" smtClean="0">
                <a:latin typeface="Calibri"/>
                <a:cs typeface="Calibri"/>
              </a:rPr>
              <a:t>Sudhir</a:t>
            </a:r>
            <a:r>
              <a:rPr lang="en-IN" b="1" spc="-25" dirty="0" smtClean="0">
                <a:latin typeface="Calibri"/>
                <a:cs typeface="Calibri"/>
              </a:rPr>
              <a:t> </a:t>
            </a:r>
            <a:r>
              <a:rPr lang="en-IN" b="1" spc="-25" dirty="0" err="1" smtClean="0">
                <a:latin typeface="Calibri"/>
                <a:cs typeface="Calibri"/>
              </a:rPr>
              <a:t>Baheti</a:t>
            </a:r>
            <a:endParaRPr sz="1800" dirty="0">
              <a:latin typeface="Calibri"/>
              <a:cs typeface="Calibri"/>
            </a:endParaRPr>
          </a:p>
          <a:p>
            <a:pPr marL="12700">
              <a:lnSpc>
                <a:spcPct val="100000"/>
              </a:lnSpc>
            </a:pPr>
            <a:r>
              <a:rPr sz="1800" b="1" spc="-5" dirty="0">
                <a:latin typeface="Calibri"/>
                <a:cs typeface="Calibri"/>
              </a:rPr>
              <a:t>email</a:t>
            </a:r>
            <a:r>
              <a:rPr sz="1800" b="1" spc="-20" dirty="0">
                <a:latin typeface="Calibri"/>
                <a:cs typeface="Calibri"/>
              </a:rPr>
              <a:t> </a:t>
            </a:r>
            <a:r>
              <a:rPr sz="1800" b="1" dirty="0">
                <a:latin typeface="Calibri"/>
                <a:cs typeface="Calibri"/>
              </a:rPr>
              <a:t>:</a:t>
            </a:r>
            <a:r>
              <a:rPr sz="1800" b="1" spc="15" dirty="0">
                <a:latin typeface="Calibri"/>
                <a:cs typeface="Calibri"/>
              </a:rPr>
              <a:t> </a:t>
            </a:r>
            <a:r>
              <a:rPr lang="en-IN" sz="1800" b="1" spc="-10" dirty="0" smtClean="0">
                <a:latin typeface="Calibri"/>
                <a:cs typeface="Calibri"/>
                <a:hlinkClick r:id="rId2"/>
              </a:rPr>
              <a:t>sudhir@rcnco.net</a:t>
            </a:r>
            <a:endParaRPr lang="en-IN" sz="1800" b="1" spc="-10" dirty="0" smtClean="0">
              <a:latin typeface="Calibri"/>
              <a:cs typeface="Calibri"/>
            </a:endParaRPr>
          </a:p>
          <a:p>
            <a:pPr marL="12700">
              <a:lnSpc>
                <a:spcPct val="100000"/>
              </a:lnSpc>
            </a:pPr>
            <a:r>
              <a:rPr lang="en-IN" b="1" spc="-10" dirty="0" smtClean="0">
                <a:latin typeface="Calibri"/>
                <a:cs typeface="Calibri"/>
              </a:rPr>
              <a:t>9422102270</a:t>
            </a:r>
            <a:endParaRPr sz="1800" dirty="0">
              <a:latin typeface="Calibri"/>
              <a:cs typeface="Calibri"/>
            </a:endParaRPr>
          </a:p>
        </p:txBody>
      </p:sp>
      <p:pic>
        <p:nvPicPr>
          <p:cNvPr id="3" name="object 3"/>
          <p:cNvPicPr/>
          <p:nvPr/>
        </p:nvPicPr>
        <p:blipFill>
          <a:blip r:embed="rId3" cstate="print"/>
          <a:stretch>
            <a:fillRect/>
          </a:stretch>
        </p:blipFill>
        <p:spPr>
          <a:xfrm>
            <a:off x="304800" y="609600"/>
            <a:ext cx="8686800" cy="434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Amendment in Sec 10(23C)(</a:t>
            </a:r>
            <a:r>
              <a:rPr lang="en-US" dirty="0" err="1" smtClean="0"/>
              <a:t>iiiad</a:t>
            </a:r>
            <a:r>
              <a:rPr lang="en-US" dirty="0" smtClean="0"/>
              <a:t>)</a:t>
            </a:r>
            <a:endParaRPr lang="en-US" dirty="0"/>
          </a:p>
        </p:txBody>
      </p:sp>
      <p:sp>
        <p:nvSpPr>
          <p:cNvPr id="7" name="Content Placeholder 6"/>
          <p:cNvSpPr>
            <a:spLocks noGrp="1"/>
          </p:cNvSpPr>
          <p:nvPr>
            <p:ph sz="half" idx="1"/>
          </p:nvPr>
        </p:nvSpPr>
        <p:spPr>
          <a:xfrm>
            <a:off x="1547664" y="2276872"/>
            <a:ext cx="3456384" cy="3456384"/>
          </a:xfrm>
        </p:spPr>
        <p:txBody>
          <a:bodyPr>
            <a:normAutofit fontScale="85000" lnSpcReduction="20000"/>
          </a:bodyPr>
          <a:lstStyle/>
          <a:p>
            <a:pPr marL="82296" indent="0" algn="ctr">
              <a:buNone/>
            </a:pPr>
            <a:r>
              <a:rPr lang="en-US" b="1" u="sng" dirty="0" smtClean="0"/>
              <a:t>Before Amendment</a:t>
            </a:r>
          </a:p>
          <a:p>
            <a:r>
              <a:rPr lang="en-US" dirty="0" smtClean="0"/>
              <a:t>Any Education Institute/ University</a:t>
            </a:r>
          </a:p>
          <a:p>
            <a:r>
              <a:rPr lang="en-US" dirty="0" smtClean="0"/>
              <a:t>Solely for education purpose and not for profit</a:t>
            </a:r>
          </a:p>
          <a:p>
            <a:r>
              <a:rPr lang="en-US" dirty="0" smtClean="0"/>
              <a:t>Gross receipt of such institution does not exceed </a:t>
            </a:r>
            <a:r>
              <a:rPr lang="en-US" dirty="0" err="1" smtClean="0"/>
              <a:t>Rs</a:t>
            </a:r>
            <a:r>
              <a:rPr lang="en-US" dirty="0" smtClean="0"/>
              <a:t>. 1 Crore</a:t>
            </a:r>
            <a:r>
              <a:rPr lang="en-US" dirty="0" smtClean="0"/>
              <a:t>. **</a:t>
            </a:r>
            <a:endParaRPr lang="en-US" dirty="0" smtClean="0"/>
          </a:p>
          <a:p>
            <a:pPr marL="82296" indent="0">
              <a:buNone/>
            </a:pPr>
            <a:endParaRPr lang="en-US" dirty="0"/>
          </a:p>
        </p:txBody>
      </p:sp>
      <p:sp>
        <p:nvSpPr>
          <p:cNvPr id="8" name="Content Placeholder 7"/>
          <p:cNvSpPr>
            <a:spLocks noGrp="1"/>
          </p:cNvSpPr>
          <p:nvPr>
            <p:ph sz="half" idx="2"/>
          </p:nvPr>
        </p:nvSpPr>
        <p:spPr>
          <a:xfrm>
            <a:off x="5436096" y="2276872"/>
            <a:ext cx="3497592" cy="3168352"/>
          </a:xfrm>
        </p:spPr>
        <p:txBody>
          <a:bodyPr>
            <a:normAutofit fontScale="85000" lnSpcReduction="20000"/>
          </a:bodyPr>
          <a:lstStyle/>
          <a:p>
            <a:pPr marL="82296" indent="0" algn="ctr">
              <a:buNone/>
            </a:pPr>
            <a:r>
              <a:rPr lang="en-US" b="1" u="sng" dirty="0" smtClean="0"/>
              <a:t>After Amendment</a:t>
            </a:r>
          </a:p>
          <a:p>
            <a:r>
              <a:rPr lang="en-US" dirty="0"/>
              <a:t>Any Education Institute/ University</a:t>
            </a:r>
          </a:p>
          <a:p>
            <a:r>
              <a:rPr lang="en-US" dirty="0"/>
              <a:t>Solely for education purpose and not for profit</a:t>
            </a:r>
          </a:p>
          <a:p>
            <a:r>
              <a:rPr lang="en-US" dirty="0"/>
              <a:t>Gross receipt of such institution does not exceed </a:t>
            </a:r>
            <a:r>
              <a:rPr lang="en-US" dirty="0" err="1"/>
              <a:t>Rs</a:t>
            </a:r>
            <a:r>
              <a:rPr lang="en-US" dirty="0"/>
              <a:t>. </a:t>
            </a:r>
            <a:r>
              <a:rPr lang="en-US" dirty="0" smtClean="0"/>
              <a:t>5 </a:t>
            </a:r>
            <a:r>
              <a:rPr lang="en-US" dirty="0" err="1"/>
              <a:t>Crore</a:t>
            </a:r>
            <a:r>
              <a:rPr lang="en-US" dirty="0" smtClean="0"/>
              <a:t>.</a:t>
            </a:r>
            <a:endParaRPr lang="en-US" dirty="0"/>
          </a:p>
          <a:p>
            <a:pPr marL="82296" indent="0" algn="ctr">
              <a:buNone/>
            </a:pPr>
            <a:endParaRPr lang="en-US" dirty="0"/>
          </a:p>
        </p:txBody>
      </p:sp>
      <p:sp>
        <p:nvSpPr>
          <p:cNvPr id="9" name="TextBox 8"/>
          <p:cNvSpPr txBox="1"/>
          <p:nvPr/>
        </p:nvSpPr>
        <p:spPr>
          <a:xfrm>
            <a:off x="1475656" y="1268760"/>
            <a:ext cx="6912768" cy="892552"/>
          </a:xfrm>
          <a:prstGeom prst="rect">
            <a:avLst/>
          </a:prstGeom>
          <a:noFill/>
        </p:spPr>
        <p:txBody>
          <a:bodyPr wrap="square" rtlCol="0">
            <a:spAutoFit/>
          </a:bodyPr>
          <a:lstStyle/>
          <a:p>
            <a:pPr marL="82296" algn="ctr">
              <a:spcBef>
                <a:spcPts val="600"/>
              </a:spcBef>
              <a:buClr>
                <a:schemeClr val="accent1"/>
              </a:buClr>
              <a:buSzPct val="80000"/>
            </a:pPr>
            <a:r>
              <a:rPr lang="en-US" sz="2600" dirty="0"/>
              <a:t>The</a:t>
            </a:r>
            <a:r>
              <a:rPr lang="en-US" dirty="0" smtClean="0"/>
              <a:t> </a:t>
            </a:r>
            <a:r>
              <a:rPr lang="en-US" sz="2600" dirty="0" smtClean="0"/>
              <a:t>entire income </a:t>
            </a:r>
            <a:r>
              <a:rPr lang="en-US" sz="2600" dirty="0"/>
              <a:t>of the Education institute/ University shall be </a:t>
            </a:r>
            <a:r>
              <a:rPr lang="en-US" sz="2600" dirty="0" smtClean="0"/>
              <a:t>exempt:</a:t>
            </a:r>
            <a:endParaRPr lang="en-US" sz="2600" dirty="0"/>
          </a:p>
        </p:txBody>
      </p:sp>
      <p:sp>
        <p:nvSpPr>
          <p:cNvPr id="10" name="TextBox 9"/>
          <p:cNvSpPr txBox="1"/>
          <p:nvPr/>
        </p:nvSpPr>
        <p:spPr>
          <a:xfrm>
            <a:off x="1331640" y="5445224"/>
            <a:ext cx="7488832" cy="1200329"/>
          </a:xfrm>
          <a:prstGeom prst="rect">
            <a:avLst/>
          </a:prstGeom>
          <a:noFill/>
        </p:spPr>
        <p:txBody>
          <a:bodyPr wrap="square" rtlCol="0">
            <a:spAutoFit/>
          </a:bodyPr>
          <a:lstStyle/>
          <a:p>
            <a:pPr algn="just"/>
            <a:r>
              <a:rPr lang="en-US" dirty="0" smtClean="0"/>
              <a:t>** </a:t>
            </a:r>
            <a:r>
              <a:rPr lang="en-US" dirty="0"/>
              <a:t>Where there are more than one such institutions, which are under a particular society or </a:t>
            </a:r>
            <a:r>
              <a:rPr lang="en-US" dirty="0" smtClean="0"/>
              <a:t>trust, </a:t>
            </a:r>
            <a:r>
              <a:rPr lang="en-US" dirty="0"/>
              <a:t>the aggregate annual receipts of each of the educational institutions </a:t>
            </a:r>
            <a:r>
              <a:rPr lang="en-US" dirty="0" smtClean="0"/>
              <a:t>shall be considered </a:t>
            </a:r>
            <a:r>
              <a:rPr lang="en-US" dirty="0"/>
              <a:t>separately and not </a:t>
            </a:r>
            <a:r>
              <a:rPr lang="en-US" dirty="0" smtClean="0"/>
              <a:t>together</a:t>
            </a:r>
            <a:r>
              <a:rPr lang="en-US" dirty="0"/>
              <a:t> </a:t>
            </a:r>
            <a:r>
              <a:rPr lang="en-US" dirty="0" smtClean="0"/>
              <a:t>for claiming the exemption under this clause.</a:t>
            </a:r>
            <a:endParaRPr lang="en-US" dirty="0"/>
          </a:p>
        </p:txBody>
      </p:sp>
    </p:spTree>
    <p:extLst>
      <p:ext uri="{BB962C8B-B14F-4D97-AF65-F5344CB8AC3E}">
        <p14:creationId xmlns:p14="http://schemas.microsoft.com/office/powerpoint/2010/main" xmlns="" val="37173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xmlns="" val="3220080277"/>
              </p:ext>
            </p:extLst>
          </p:nvPr>
        </p:nvGraphicFramePr>
        <p:xfrm>
          <a:off x="603250" y="374650"/>
          <a:ext cx="8153399" cy="5714998"/>
        </p:xfrm>
        <a:graphic>
          <a:graphicData uri="http://schemas.openxmlformats.org/drawingml/2006/table">
            <a:tbl>
              <a:tblPr firstRow="1" bandRow="1">
                <a:tableStyleId>{2D5ABB26-0587-4C30-8999-92F81FD0307C}</a:tableStyleId>
              </a:tblPr>
              <a:tblGrid>
                <a:gridCol w="2242185"/>
                <a:gridCol w="2785744"/>
                <a:gridCol w="3125470"/>
              </a:tblGrid>
              <a:tr h="1162430">
                <a:tc>
                  <a:txBody>
                    <a:bodyPr/>
                    <a:lstStyle/>
                    <a:p>
                      <a:pPr marL="91440">
                        <a:lnSpc>
                          <a:spcPct val="100000"/>
                        </a:lnSpc>
                        <a:spcBef>
                          <a:spcPts val="240"/>
                        </a:spcBef>
                      </a:pPr>
                      <a:r>
                        <a:rPr sz="1800" b="1" spc="-5" dirty="0">
                          <a:solidFill>
                            <a:srgbClr val="FFFFFF"/>
                          </a:solidFill>
                          <a:latin typeface="Calibri"/>
                          <a:cs typeface="Calibri"/>
                        </a:rPr>
                        <a:t>Situation</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40"/>
                        </a:spcBef>
                      </a:pPr>
                      <a:r>
                        <a:rPr sz="1800" b="1" spc="-5" dirty="0">
                          <a:solidFill>
                            <a:srgbClr val="FFFFFF"/>
                          </a:solidFill>
                          <a:latin typeface="Calibri"/>
                          <a:cs typeface="Calibri"/>
                        </a:rPr>
                        <a:t>When</a:t>
                      </a:r>
                      <a:r>
                        <a:rPr sz="1800" b="1" spc="75" dirty="0">
                          <a:solidFill>
                            <a:srgbClr val="FFFFFF"/>
                          </a:solidFill>
                          <a:latin typeface="Calibri"/>
                          <a:cs typeface="Calibri"/>
                        </a:rPr>
                        <a:t> </a:t>
                      </a:r>
                      <a:r>
                        <a:rPr sz="1800" b="1" spc="-5" dirty="0">
                          <a:solidFill>
                            <a:srgbClr val="FFFFFF"/>
                          </a:solidFill>
                          <a:latin typeface="Calibri"/>
                          <a:cs typeface="Calibri"/>
                        </a:rPr>
                        <a:t>the</a:t>
                      </a:r>
                      <a:r>
                        <a:rPr sz="1800" b="1" spc="470" dirty="0">
                          <a:solidFill>
                            <a:srgbClr val="FFFFFF"/>
                          </a:solidFill>
                          <a:latin typeface="Calibri"/>
                          <a:cs typeface="Calibri"/>
                        </a:rPr>
                        <a:t> </a:t>
                      </a:r>
                      <a:r>
                        <a:rPr sz="1800" b="1" spc="-10" dirty="0">
                          <a:solidFill>
                            <a:srgbClr val="FFFFFF"/>
                          </a:solidFill>
                          <a:latin typeface="Calibri"/>
                          <a:cs typeface="Calibri"/>
                        </a:rPr>
                        <a:t>application</a:t>
                      </a:r>
                      <a:r>
                        <a:rPr sz="1800" b="1" spc="470" dirty="0">
                          <a:solidFill>
                            <a:srgbClr val="FFFFFF"/>
                          </a:solidFill>
                          <a:latin typeface="Calibri"/>
                          <a:cs typeface="Calibri"/>
                        </a:rPr>
                        <a:t> </a:t>
                      </a:r>
                      <a:r>
                        <a:rPr sz="1800" b="1" spc="-5" dirty="0">
                          <a:solidFill>
                            <a:srgbClr val="FFFFFF"/>
                          </a:solidFill>
                          <a:latin typeface="Calibri"/>
                          <a:cs typeface="Calibri"/>
                        </a:rPr>
                        <a:t>has</a:t>
                      </a:r>
                      <a:endParaRPr sz="1800">
                        <a:latin typeface="Calibri"/>
                        <a:cs typeface="Calibri"/>
                      </a:endParaRPr>
                    </a:p>
                    <a:p>
                      <a:pPr marL="91440">
                        <a:lnSpc>
                          <a:spcPct val="100000"/>
                        </a:lnSpc>
                      </a:pPr>
                      <a:r>
                        <a:rPr sz="1800" b="1" spc="-10" dirty="0">
                          <a:solidFill>
                            <a:srgbClr val="FFFFFF"/>
                          </a:solidFill>
                          <a:latin typeface="Calibri"/>
                          <a:cs typeface="Calibri"/>
                        </a:rPr>
                        <a:t>to</a:t>
                      </a:r>
                      <a:r>
                        <a:rPr sz="1800" b="1" spc="-35" dirty="0">
                          <a:solidFill>
                            <a:srgbClr val="FFFFFF"/>
                          </a:solidFill>
                          <a:latin typeface="Calibri"/>
                          <a:cs typeface="Calibri"/>
                        </a:rPr>
                        <a:t> </a:t>
                      </a:r>
                      <a:r>
                        <a:rPr sz="1800" b="1" dirty="0">
                          <a:solidFill>
                            <a:srgbClr val="FFFFFF"/>
                          </a:solidFill>
                          <a:latin typeface="Calibri"/>
                          <a:cs typeface="Calibri"/>
                        </a:rPr>
                        <a:t>be</a:t>
                      </a:r>
                      <a:r>
                        <a:rPr sz="1800" b="1" spc="-30" dirty="0">
                          <a:solidFill>
                            <a:srgbClr val="FFFFFF"/>
                          </a:solidFill>
                          <a:latin typeface="Calibri"/>
                          <a:cs typeface="Calibri"/>
                        </a:rPr>
                        <a:t> </a:t>
                      </a:r>
                      <a:r>
                        <a:rPr sz="1800" b="1" spc="-5" dirty="0">
                          <a:solidFill>
                            <a:srgbClr val="FFFFFF"/>
                          </a:solidFill>
                          <a:latin typeface="Calibri"/>
                          <a:cs typeface="Calibri"/>
                        </a:rPr>
                        <a:t>made?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gn="just">
                        <a:lnSpc>
                          <a:spcPct val="100000"/>
                        </a:lnSpc>
                        <a:spcBef>
                          <a:spcPts val="240"/>
                        </a:spcBef>
                      </a:pPr>
                      <a:r>
                        <a:rPr sz="1800" b="1" spc="-10" dirty="0">
                          <a:solidFill>
                            <a:srgbClr val="FFFFFF"/>
                          </a:solidFill>
                          <a:latin typeface="Calibri"/>
                          <a:cs typeface="Calibri"/>
                        </a:rPr>
                        <a:t>The</a:t>
                      </a:r>
                      <a:r>
                        <a:rPr sz="1800" b="1" spc="-5" dirty="0">
                          <a:solidFill>
                            <a:srgbClr val="FFFFFF"/>
                          </a:solidFill>
                          <a:latin typeface="Calibri"/>
                          <a:cs typeface="Calibri"/>
                        </a:rPr>
                        <a:t> </a:t>
                      </a:r>
                      <a:r>
                        <a:rPr sz="1800" b="1" spc="-10" dirty="0">
                          <a:solidFill>
                            <a:srgbClr val="FFFFFF"/>
                          </a:solidFill>
                          <a:latin typeface="Calibri"/>
                          <a:cs typeface="Calibri"/>
                        </a:rPr>
                        <a:t>period</a:t>
                      </a:r>
                      <a:r>
                        <a:rPr sz="1800" b="1" spc="-5" dirty="0">
                          <a:solidFill>
                            <a:srgbClr val="FFFFFF"/>
                          </a:solidFill>
                          <a:latin typeface="Calibri"/>
                          <a:cs typeface="Calibri"/>
                        </a:rPr>
                        <a:t> </a:t>
                      </a:r>
                      <a:r>
                        <a:rPr sz="1800" b="1" spc="-10" dirty="0">
                          <a:solidFill>
                            <a:srgbClr val="FFFFFF"/>
                          </a:solidFill>
                          <a:latin typeface="Calibri"/>
                          <a:cs typeface="Calibri"/>
                        </a:rPr>
                        <a:t>for</a:t>
                      </a:r>
                      <a:r>
                        <a:rPr sz="1800" b="1" spc="-5" dirty="0">
                          <a:solidFill>
                            <a:srgbClr val="FFFFFF"/>
                          </a:solidFill>
                          <a:latin typeface="Calibri"/>
                          <a:cs typeface="Calibri"/>
                        </a:rPr>
                        <a:t> which</a:t>
                      </a:r>
                      <a:r>
                        <a:rPr sz="1800" b="1" dirty="0">
                          <a:solidFill>
                            <a:srgbClr val="FFFFFF"/>
                          </a:solidFill>
                          <a:latin typeface="Calibri"/>
                          <a:cs typeface="Calibri"/>
                        </a:rPr>
                        <a:t> </a:t>
                      </a:r>
                      <a:r>
                        <a:rPr sz="1800" b="1" spc="-5" dirty="0">
                          <a:solidFill>
                            <a:srgbClr val="FFFFFF"/>
                          </a:solidFill>
                          <a:latin typeface="Calibri"/>
                          <a:cs typeface="Calibri"/>
                        </a:rPr>
                        <a:t>the </a:t>
                      </a:r>
                      <a:r>
                        <a:rPr sz="1800" b="1" spc="-395" dirty="0">
                          <a:solidFill>
                            <a:srgbClr val="FFFFFF"/>
                          </a:solidFill>
                          <a:latin typeface="Calibri"/>
                          <a:cs typeface="Calibri"/>
                        </a:rPr>
                        <a:t> </a:t>
                      </a:r>
                      <a:r>
                        <a:rPr sz="1800" b="1" spc="-15" dirty="0">
                          <a:solidFill>
                            <a:srgbClr val="FFFFFF"/>
                          </a:solidFill>
                          <a:latin typeface="Calibri"/>
                          <a:cs typeface="Calibri"/>
                        </a:rPr>
                        <a:t>approval</a:t>
                      </a:r>
                      <a:r>
                        <a:rPr sz="1800" b="1" spc="-10" dirty="0">
                          <a:solidFill>
                            <a:srgbClr val="FFFFFF"/>
                          </a:solidFill>
                          <a:latin typeface="Calibri"/>
                          <a:cs typeface="Calibri"/>
                        </a:rPr>
                        <a:t> </a:t>
                      </a:r>
                      <a:r>
                        <a:rPr sz="1800" b="1" dirty="0">
                          <a:solidFill>
                            <a:srgbClr val="FFFFFF"/>
                          </a:solidFill>
                          <a:latin typeface="Calibri"/>
                          <a:cs typeface="Calibri"/>
                        </a:rPr>
                        <a:t>is</a:t>
                      </a:r>
                      <a:r>
                        <a:rPr sz="1800" b="1" spc="5" dirty="0">
                          <a:solidFill>
                            <a:srgbClr val="FFFFFF"/>
                          </a:solidFill>
                          <a:latin typeface="Calibri"/>
                          <a:cs typeface="Calibri"/>
                        </a:rPr>
                        <a:t> </a:t>
                      </a:r>
                      <a:r>
                        <a:rPr sz="1800" b="1" spc="-10" dirty="0">
                          <a:solidFill>
                            <a:srgbClr val="FFFFFF"/>
                          </a:solidFill>
                          <a:latin typeface="Calibri"/>
                          <a:cs typeface="Calibri"/>
                        </a:rPr>
                        <a:t>applicable</a:t>
                      </a:r>
                      <a:r>
                        <a:rPr sz="1800" b="1" spc="-5" dirty="0">
                          <a:solidFill>
                            <a:srgbClr val="FFFFFF"/>
                          </a:solidFill>
                          <a:latin typeface="Calibri"/>
                          <a:cs typeface="Calibri"/>
                        </a:rPr>
                        <a:t> </a:t>
                      </a:r>
                      <a:r>
                        <a:rPr sz="1800" b="1" spc="-10" dirty="0">
                          <a:solidFill>
                            <a:srgbClr val="FFFFFF"/>
                          </a:solidFill>
                          <a:latin typeface="Calibri"/>
                          <a:cs typeface="Calibri"/>
                        </a:rPr>
                        <a:t>and </a:t>
                      </a:r>
                      <a:r>
                        <a:rPr sz="1800" b="1" spc="-395" dirty="0">
                          <a:solidFill>
                            <a:srgbClr val="FFFFFF"/>
                          </a:solidFill>
                          <a:latin typeface="Calibri"/>
                          <a:cs typeface="Calibri"/>
                        </a:rPr>
                        <a:t> </a:t>
                      </a:r>
                      <a:r>
                        <a:rPr sz="1800" b="1" spc="-5" dirty="0">
                          <a:solidFill>
                            <a:srgbClr val="FFFFFF"/>
                          </a:solidFill>
                          <a:latin typeface="Calibri"/>
                          <a:cs typeface="Calibri"/>
                        </a:rPr>
                        <a:t>receipt</a:t>
                      </a:r>
                      <a:r>
                        <a:rPr sz="1800" b="1" spc="-45" dirty="0">
                          <a:solidFill>
                            <a:srgbClr val="FFFFFF"/>
                          </a:solidFill>
                          <a:latin typeface="Calibri"/>
                          <a:cs typeface="Calibri"/>
                        </a:rPr>
                        <a:t> </a:t>
                      </a:r>
                      <a:r>
                        <a:rPr sz="1800" b="1" dirty="0">
                          <a:solidFill>
                            <a:srgbClr val="FFFFFF"/>
                          </a:solidFill>
                          <a:latin typeface="Calibri"/>
                          <a:cs typeface="Calibri"/>
                        </a:rPr>
                        <a:t>of </a:t>
                      </a:r>
                      <a:r>
                        <a:rPr sz="1800" b="1" spc="-5" dirty="0">
                          <a:solidFill>
                            <a:srgbClr val="FFFFFF"/>
                          </a:solidFill>
                          <a:latin typeface="Calibri"/>
                          <a:cs typeface="Calibri"/>
                        </a:rPr>
                        <a:t>final</a:t>
                      </a:r>
                      <a:r>
                        <a:rPr sz="1800" b="1" spc="-10"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1859788">
                <a:tc>
                  <a:txBody>
                    <a:bodyPr/>
                    <a:lstStyle/>
                    <a:p>
                      <a:pPr marL="91440" marR="83820">
                        <a:lnSpc>
                          <a:spcPct val="100000"/>
                        </a:lnSpc>
                        <a:spcBef>
                          <a:spcPts val="240"/>
                        </a:spcBef>
                        <a:tabLst>
                          <a:tab pos="499745" algn="l"/>
                          <a:tab pos="1423035" algn="l"/>
                        </a:tabLst>
                      </a:pPr>
                      <a:r>
                        <a:rPr sz="1800" spc="-10" dirty="0">
                          <a:latin typeface="Calibri"/>
                          <a:cs typeface="Calibri"/>
                        </a:rPr>
                        <a:t>(</a:t>
                      </a:r>
                      <a:r>
                        <a:rPr sz="1800" spc="5" dirty="0">
                          <a:latin typeface="Calibri"/>
                          <a:cs typeface="Calibri"/>
                        </a:rPr>
                        <a:t>i</a:t>
                      </a:r>
                      <a:r>
                        <a:rPr sz="1800" dirty="0">
                          <a:latin typeface="Calibri"/>
                          <a:cs typeface="Calibri"/>
                        </a:rPr>
                        <a:t>)	</a:t>
                      </a:r>
                      <a:r>
                        <a:rPr sz="1800" spc="-5" dirty="0">
                          <a:latin typeface="Calibri"/>
                          <a:cs typeface="Calibri"/>
                        </a:rPr>
                        <a:t>Ex</a:t>
                      </a:r>
                      <a:r>
                        <a:rPr sz="1800" spc="-10" dirty="0">
                          <a:latin typeface="Calibri"/>
                          <a:cs typeface="Calibri"/>
                        </a:rPr>
                        <a:t>i</a:t>
                      </a:r>
                      <a:r>
                        <a:rPr sz="1800" spc="-20" dirty="0">
                          <a:latin typeface="Calibri"/>
                          <a:cs typeface="Calibri"/>
                        </a:rPr>
                        <a:t>s</a:t>
                      </a:r>
                      <a:r>
                        <a:rPr sz="1800" dirty="0">
                          <a:latin typeface="Calibri"/>
                          <a:cs typeface="Calibri"/>
                        </a:rPr>
                        <a:t>t</a:t>
                      </a:r>
                      <a:r>
                        <a:rPr sz="1800" spc="-10" dirty="0">
                          <a:latin typeface="Calibri"/>
                          <a:cs typeface="Calibri"/>
                        </a:rPr>
                        <a:t>i</a:t>
                      </a:r>
                      <a:r>
                        <a:rPr sz="1800" spc="-5" dirty="0">
                          <a:latin typeface="Calibri"/>
                          <a:cs typeface="Calibri"/>
                        </a:rPr>
                        <a:t>n</a:t>
                      </a:r>
                      <a:r>
                        <a:rPr sz="1800" dirty="0">
                          <a:latin typeface="Calibri"/>
                          <a:cs typeface="Calibri"/>
                        </a:rPr>
                        <a:t>g	</a:t>
                      </a:r>
                      <a:r>
                        <a:rPr sz="1800" spc="10" dirty="0">
                          <a:latin typeface="Calibri"/>
                          <a:cs typeface="Calibri"/>
                        </a:rPr>
                        <a:t>1</a:t>
                      </a:r>
                      <a:r>
                        <a:rPr sz="1800" spc="-5" dirty="0">
                          <a:latin typeface="Calibri"/>
                          <a:cs typeface="Calibri"/>
                        </a:rPr>
                        <a:t>0</a:t>
                      </a:r>
                      <a:r>
                        <a:rPr sz="1800" spc="-10" dirty="0">
                          <a:latin typeface="Calibri"/>
                          <a:cs typeface="Calibri"/>
                        </a:rPr>
                        <a:t>(</a:t>
                      </a:r>
                      <a:r>
                        <a:rPr sz="1800" spc="-5" dirty="0">
                          <a:latin typeface="Calibri"/>
                          <a:cs typeface="Calibri"/>
                        </a:rPr>
                        <a:t>23</a:t>
                      </a:r>
                      <a:r>
                        <a:rPr sz="1800" spc="10" dirty="0">
                          <a:latin typeface="Calibri"/>
                          <a:cs typeface="Calibri"/>
                        </a:rPr>
                        <a:t>C)  </a:t>
                      </a:r>
                      <a:r>
                        <a:rPr sz="1800" spc="-10" dirty="0">
                          <a:latin typeface="Calibri"/>
                          <a:cs typeface="Calibri"/>
                        </a:rPr>
                        <a:t>approved</a:t>
                      </a:r>
                      <a:r>
                        <a:rPr sz="1800" spc="5" dirty="0">
                          <a:latin typeface="Calibri"/>
                          <a:cs typeface="Calibri"/>
                        </a:rPr>
                        <a:t> </a:t>
                      </a:r>
                      <a:r>
                        <a:rPr sz="1800" spc="-25" dirty="0">
                          <a:latin typeface="Calibri"/>
                          <a:cs typeface="Calibri"/>
                        </a:rPr>
                        <a:t>Trusts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83185">
                        <a:lnSpc>
                          <a:spcPct val="100000"/>
                        </a:lnSpc>
                        <a:spcBef>
                          <a:spcPts val="240"/>
                        </a:spcBef>
                        <a:tabLst>
                          <a:tab pos="949325" algn="l"/>
                          <a:tab pos="1301750" algn="l"/>
                          <a:tab pos="2245360" algn="l"/>
                        </a:tabLst>
                      </a:pPr>
                      <a:r>
                        <a:rPr sz="1800" spc="-5" dirty="0">
                          <a:latin typeface="Calibri"/>
                          <a:cs typeface="Calibri"/>
                        </a:rPr>
                        <a:t>Wi</a:t>
                      </a:r>
                      <a:r>
                        <a:rPr sz="1800" dirty="0">
                          <a:latin typeface="Calibri"/>
                          <a:cs typeface="Calibri"/>
                        </a:rPr>
                        <a:t>th</a:t>
                      </a:r>
                      <a:r>
                        <a:rPr sz="1800" spc="-10" dirty="0">
                          <a:latin typeface="Calibri"/>
                          <a:cs typeface="Calibri"/>
                        </a:rPr>
                        <a:t>i</a:t>
                      </a:r>
                      <a:r>
                        <a:rPr sz="1800" dirty="0">
                          <a:latin typeface="Calibri"/>
                          <a:cs typeface="Calibri"/>
                        </a:rPr>
                        <a:t>n	3	mo</a:t>
                      </a:r>
                      <a:r>
                        <a:rPr sz="1800" spc="-10" dirty="0">
                          <a:latin typeface="Calibri"/>
                          <a:cs typeface="Calibri"/>
                        </a:rPr>
                        <a:t>n</a:t>
                      </a:r>
                      <a:r>
                        <a:rPr sz="1800" dirty="0">
                          <a:latin typeface="Calibri"/>
                          <a:cs typeface="Calibri"/>
                        </a:rPr>
                        <a:t>ths	</a:t>
                      </a:r>
                      <a:r>
                        <a:rPr sz="1800" spc="-5" dirty="0">
                          <a:latin typeface="Calibri"/>
                          <a:cs typeface="Calibri"/>
                        </a:rPr>
                        <a:t>f</a:t>
                      </a:r>
                      <a:r>
                        <a:rPr sz="1800" spc="-30" dirty="0">
                          <a:latin typeface="Calibri"/>
                          <a:cs typeface="Calibri"/>
                        </a:rPr>
                        <a:t>r</a:t>
                      </a:r>
                      <a:r>
                        <a:rPr sz="1800" spc="-5" dirty="0">
                          <a:latin typeface="Calibri"/>
                          <a:cs typeface="Calibri"/>
                        </a:rPr>
                        <a:t>om  </a:t>
                      </a:r>
                      <a:r>
                        <a:rPr lang="en-US" sz="1800" spc="-5" dirty="0" smtClean="0">
                          <a:latin typeface="Calibri"/>
                          <a:cs typeface="Calibri"/>
                        </a:rPr>
                        <a:t>0</a:t>
                      </a:r>
                      <a:r>
                        <a:rPr sz="1800" spc="-5" dirty="0" smtClean="0">
                          <a:latin typeface="Calibri"/>
                          <a:cs typeface="Calibri"/>
                        </a:rPr>
                        <a:t>1.0</a:t>
                      </a:r>
                      <a:r>
                        <a:rPr lang="en-IN" sz="1800" spc="-5" dirty="0" smtClean="0">
                          <a:latin typeface="Calibri"/>
                          <a:cs typeface="Calibri"/>
                        </a:rPr>
                        <a:t>4</a:t>
                      </a:r>
                      <a:r>
                        <a:rPr sz="1800" spc="-5" dirty="0" smtClean="0">
                          <a:latin typeface="Calibri"/>
                          <a:cs typeface="Calibri"/>
                        </a:rPr>
                        <a:t>.202</a:t>
                      </a:r>
                      <a:r>
                        <a:rPr lang="en-IN" sz="1800" spc="-5" dirty="0" smtClean="0">
                          <a:latin typeface="Calibri"/>
                          <a:cs typeface="Calibri"/>
                        </a:rPr>
                        <a:t>1</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11785" indent="-220345" algn="just">
                        <a:lnSpc>
                          <a:spcPct val="100000"/>
                        </a:lnSpc>
                        <a:spcBef>
                          <a:spcPts val="240"/>
                        </a:spcBef>
                        <a:buFont typeface="Calibri"/>
                        <a:buAutoNum type="alphaLcPeriod"/>
                        <a:tabLst>
                          <a:tab pos="312420" algn="l"/>
                        </a:tabLst>
                      </a:pP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0" dirty="0">
                          <a:latin typeface="Calibri"/>
                          <a:cs typeface="Calibri"/>
                        </a:rPr>
                        <a:t> </a:t>
                      </a:r>
                      <a:r>
                        <a:rPr sz="1800" spc="-15" dirty="0">
                          <a:latin typeface="Calibri"/>
                          <a:cs typeface="Calibri"/>
                        </a:rPr>
                        <a:t>for </a:t>
                      </a:r>
                      <a:r>
                        <a:rPr sz="1800" dirty="0">
                          <a:latin typeface="Calibri"/>
                          <a:cs typeface="Calibri"/>
                        </a:rPr>
                        <a:t>5</a:t>
                      </a:r>
                      <a:r>
                        <a:rPr sz="1800" spc="-5" dirty="0">
                          <a:latin typeface="Calibri"/>
                          <a:cs typeface="Calibri"/>
                        </a:rPr>
                        <a:t> </a:t>
                      </a:r>
                      <a:r>
                        <a:rPr sz="1800" spc="-15" dirty="0">
                          <a:latin typeface="Calibri"/>
                          <a:cs typeface="Calibri"/>
                        </a:rPr>
                        <a:t>years</a:t>
                      </a:r>
                      <a:endParaRPr sz="1800" dirty="0">
                        <a:latin typeface="Calibri"/>
                        <a:cs typeface="Calibri"/>
                      </a:endParaRPr>
                    </a:p>
                    <a:p>
                      <a:pPr marL="92075" marR="83820" algn="just">
                        <a:lnSpc>
                          <a:spcPct val="100000"/>
                        </a:lnSpc>
                        <a:buFont typeface="Calibri"/>
                        <a:buAutoNum type="alphaLcPeriod"/>
                        <a:tabLst>
                          <a:tab pos="324485" algn="l"/>
                        </a:tabLst>
                      </a:pP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3 </a:t>
                      </a:r>
                      <a:r>
                        <a:rPr sz="1800" spc="-395" dirty="0">
                          <a:latin typeface="Calibri"/>
                          <a:cs typeface="Calibri"/>
                        </a:rPr>
                        <a:t> </a:t>
                      </a:r>
                      <a:r>
                        <a:rPr sz="1800" spc="-5" dirty="0">
                          <a:latin typeface="Calibri"/>
                          <a:cs typeface="Calibri"/>
                        </a:rPr>
                        <a:t>months</a:t>
                      </a:r>
                      <a:r>
                        <a:rPr sz="1800" dirty="0">
                          <a:latin typeface="Calibri"/>
                          <a:cs typeface="Calibri"/>
                        </a:rPr>
                        <a:t> </a:t>
                      </a:r>
                      <a:r>
                        <a:rPr sz="1800" spc="-10" dirty="0">
                          <a:latin typeface="Calibri"/>
                          <a:cs typeface="Calibri"/>
                        </a:rPr>
                        <a:t>from</a:t>
                      </a:r>
                      <a:r>
                        <a:rPr sz="1800" spc="-5" dirty="0">
                          <a:latin typeface="Calibri"/>
                          <a:cs typeface="Calibri"/>
                        </a:rPr>
                        <a:t> </a:t>
                      </a:r>
                      <a:r>
                        <a:rPr sz="1800" spc="-1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 </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application</a:t>
                      </a:r>
                      <a:r>
                        <a:rPr sz="1800" dirty="0">
                          <a:latin typeface="Calibri"/>
                          <a:cs typeface="Calibri"/>
                        </a:rPr>
                        <a:t> </a:t>
                      </a:r>
                      <a:r>
                        <a:rPr sz="1800" spc="-10" dirty="0">
                          <a:latin typeface="Calibri"/>
                          <a:cs typeface="Calibri"/>
                        </a:rPr>
                        <a:t>is </a:t>
                      </a:r>
                      <a:r>
                        <a:rPr sz="1800" spc="-395" dirty="0">
                          <a:latin typeface="Calibri"/>
                          <a:cs typeface="Calibri"/>
                        </a:rPr>
                        <a:t> </a:t>
                      </a:r>
                      <a:r>
                        <a:rPr sz="1800" dirty="0">
                          <a:latin typeface="Calibri"/>
                          <a:cs typeface="Calibri"/>
                        </a:rPr>
                        <a:t>made.</a:t>
                      </a: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692780">
                <a:tc>
                  <a:txBody>
                    <a:bodyPr/>
                    <a:lstStyle/>
                    <a:p>
                      <a:pPr marL="91440" marR="84455" algn="just">
                        <a:lnSpc>
                          <a:spcPct val="100000"/>
                        </a:lnSpc>
                        <a:spcBef>
                          <a:spcPts val="245"/>
                        </a:spcBef>
                        <a:tabLst>
                          <a:tab pos="1463040" algn="l"/>
                        </a:tabLst>
                      </a:pPr>
                      <a:r>
                        <a:rPr sz="1800" spc="-5" dirty="0">
                          <a:latin typeface="Calibri"/>
                          <a:cs typeface="Calibri"/>
                        </a:rPr>
                        <a:t>(i</a:t>
                      </a:r>
                      <a:r>
                        <a:rPr sz="1800" spc="-10" dirty="0">
                          <a:latin typeface="Calibri"/>
                          <a:cs typeface="Calibri"/>
                        </a:rPr>
                        <a:t>i</a:t>
                      </a:r>
                      <a:r>
                        <a:rPr sz="1800" spc="-5" dirty="0">
                          <a:latin typeface="Calibri"/>
                          <a:cs typeface="Calibri"/>
                        </a:rPr>
                        <a:t>)</a:t>
                      </a:r>
                      <a:r>
                        <a:rPr sz="1800" spc="-114" dirty="0">
                          <a:latin typeface="Calibri"/>
                          <a:cs typeface="Calibri"/>
                        </a:rPr>
                        <a:t>T</a:t>
                      </a:r>
                      <a:r>
                        <a:rPr sz="1800" dirty="0">
                          <a:latin typeface="Calibri"/>
                          <a:cs typeface="Calibri"/>
                        </a:rPr>
                        <a:t>ru</a:t>
                      </a:r>
                      <a:r>
                        <a:rPr sz="1800" spc="-25" dirty="0">
                          <a:latin typeface="Calibri"/>
                          <a:cs typeface="Calibri"/>
                        </a:rPr>
                        <a:t>s</a:t>
                      </a:r>
                      <a:r>
                        <a:rPr sz="1800" dirty="0">
                          <a:latin typeface="Calibri"/>
                          <a:cs typeface="Calibri"/>
                        </a:rPr>
                        <a:t>ts	a</a:t>
                      </a:r>
                      <a:r>
                        <a:rPr sz="1800" spc="5" dirty="0">
                          <a:latin typeface="Calibri"/>
                          <a:cs typeface="Calibri"/>
                        </a:rPr>
                        <a:t>l</a:t>
                      </a:r>
                      <a:r>
                        <a:rPr sz="1800" spc="-30" dirty="0">
                          <a:latin typeface="Calibri"/>
                          <a:cs typeface="Calibri"/>
                        </a:rPr>
                        <a:t>r</a:t>
                      </a:r>
                      <a:r>
                        <a:rPr sz="1800" dirty="0">
                          <a:latin typeface="Calibri"/>
                          <a:cs typeface="Calibri"/>
                        </a:rPr>
                        <a:t>ea</a:t>
                      </a:r>
                      <a:r>
                        <a:rPr sz="1800" spc="5" dirty="0">
                          <a:latin typeface="Calibri"/>
                          <a:cs typeface="Calibri"/>
                        </a:rPr>
                        <a:t>d</a:t>
                      </a:r>
                      <a:r>
                        <a:rPr sz="1800" dirty="0">
                          <a:latin typeface="Calibri"/>
                          <a:cs typeface="Calibri"/>
                        </a:rPr>
                        <a:t>y  </a:t>
                      </a:r>
                      <a:r>
                        <a:rPr sz="1800" spc="-10" dirty="0">
                          <a:latin typeface="Calibri"/>
                          <a:cs typeface="Calibri"/>
                        </a:rPr>
                        <a:t>approved</a:t>
                      </a:r>
                      <a:r>
                        <a:rPr sz="1800" spc="-5" dirty="0">
                          <a:latin typeface="Calibri"/>
                          <a:cs typeface="Calibri"/>
                        </a:rPr>
                        <a:t> </a:t>
                      </a:r>
                      <a:r>
                        <a:rPr sz="1800" dirty="0">
                          <a:latin typeface="Calibri"/>
                          <a:cs typeface="Calibri"/>
                        </a:rPr>
                        <a:t>under</a:t>
                      </a:r>
                      <a:r>
                        <a:rPr sz="1800" spc="5" dirty="0">
                          <a:latin typeface="Calibri"/>
                          <a:cs typeface="Calibri"/>
                        </a:rPr>
                        <a:t> </a:t>
                      </a:r>
                      <a:r>
                        <a:rPr sz="1800" spc="-5" dirty="0">
                          <a:latin typeface="Calibri"/>
                          <a:cs typeface="Calibri"/>
                        </a:rPr>
                        <a:t>new </a:t>
                      </a:r>
                      <a:r>
                        <a:rPr sz="1800" spc="-395" dirty="0">
                          <a:latin typeface="Calibri"/>
                          <a:cs typeface="Calibri"/>
                        </a:rPr>
                        <a:t> </a:t>
                      </a:r>
                      <a:r>
                        <a:rPr sz="1800" spc="-10" dirty="0">
                          <a:latin typeface="Calibri"/>
                          <a:cs typeface="Calibri"/>
                        </a:rPr>
                        <a:t>provisions</a:t>
                      </a:r>
                      <a:r>
                        <a:rPr sz="1800" spc="-5" dirty="0">
                          <a:latin typeface="Calibri"/>
                          <a:cs typeface="Calibri"/>
                        </a:rPr>
                        <a:t> of</a:t>
                      </a:r>
                      <a:r>
                        <a:rPr sz="1800" spc="395" dirty="0">
                          <a:latin typeface="Calibri"/>
                          <a:cs typeface="Calibri"/>
                        </a:rPr>
                        <a:t> </a:t>
                      </a:r>
                      <a:r>
                        <a:rPr sz="1800" spc="-5" dirty="0">
                          <a:latin typeface="Calibri"/>
                          <a:cs typeface="Calibri"/>
                        </a:rPr>
                        <a:t>10(23C)</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84455" algn="just">
                        <a:lnSpc>
                          <a:spcPct val="100000"/>
                        </a:lnSpc>
                        <a:spcBef>
                          <a:spcPts val="245"/>
                        </a:spcBef>
                      </a:pPr>
                      <a:r>
                        <a:rPr sz="1800" spc="-15" dirty="0">
                          <a:latin typeface="Calibri"/>
                          <a:cs typeface="Calibri"/>
                        </a:rPr>
                        <a:t>Atleast</a:t>
                      </a:r>
                      <a:r>
                        <a:rPr sz="1800" spc="-10" dirty="0">
                          <a:latin typeface="Calibri"/>
                          <a:cs typeface="Calibri"/>
                        </a:rPr>
                        <a:t> </a:t>
                      </a:r>
                      <a:r>
                        <a:rPr sz="1800" dirty="0">
                          <a:latin typeface="Calibri"/>
                          <a:cs typeface="Calibri"/>
                        </a:rPr>
                        <a:t>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prior</a:t>
                      </a:r>
                      <a:r>
                        <a:rPr sz="1800" dirty="0">
                          <a:latin typeface="Calibri"/>
                          <a:cs typeface="Calibri"/>
                        </a:rPr>
                        <a:t> </a:t>
                      </a:r>
                      <a:r>
                        <a:rPr sz="1800" spc="-15" dirty="0">
                          <a:latin typeface="Calibri"/>
                          <a:cs typeface="Calibri"/>
                        </a:rPr>
                        <a:t>to </a:t>
                      </a:r>
                      <a:r>
                        <a:rPr sz="1800" spc="-10" dirty="0">
                          <a:latin typeface="Calibri"/>
                          <a:cs typeface="Calibri"/>
                        </a:rPr>
                        <a:t> </a:t>
                      </a:r>
                      <a:r>
                        <a:rPr sz="1800" dirty="0">
                          <a:latin typeface="Calibri"/>
                          <a:cs typeface="Calibri"/>
                        </a:rPr>
                        <a:t>the </a:t>
                      </a:r>
                      <a:r>
                        <a:rPr sz="1800" spc="-10" dirty="0">
                          <a:latin typeface="Calibri"/>
                          <a:cs typeface="Calibri"/>
                        </a:rPr>
                        <a:t>expiry </a:t>
                      </a:r>
                      <a:r>
                        <a:rPr sz="1800" spc="-5" dirty="0">
                          <a:latin typeface="Calibri"/>
                          <a:cs typeface="Calibri"/>
                        </a:rPr>
                        <a:t>of the period </a:t>
                      </a:r>
                      <a:r>
                        <a:rPr sz="1800" spc="-15" dirty="0">
                          <a:latin typeface="Calibri"/>
                          <a:cs typeface="Calibri"/>
                        </a:rPr>
                        <a:t>for </a:t>
                      </a:r>
                      <a:r>
                        <a:rPr sz="1800" spc="-10" dirty="0">
                          <a:latin typeface="Calibri"/>
                          <a:cs typeface="Calibri"/>
                        </a:rPr>
                        <a:t> </a:t>
                      </a:r>
                      <a:r>
                        <a:rPr sz="1800" spc="-5" dirty="0">
                          <a:latin typeface="Calibri"/>
                          <a:cs typeface="Calibri"/>
                        </a:rPr>
                        <a:t>which</a:t>
                      </a:r>
                      <a:r>
                        <a:rPr sz="1800" dirty="0">
                          <a:latin typeface="Calibri"/>
                          <a:cs typeface="Calibri"/>
                        </a:rPr>
                        <a:t> </a:t>
                      </a:r>
                      <a:r>
                        <a:rPr sz="1800" spc="-10" dirty="0">
                          <a:latin typeface="Calibri"/>
                          <a:cs typeface="Calibri"/>
                        </a:rPr>
                        <a:t>approval</a:t>
                      </a:r>
                      <a:r>
                        <a:rPr sz="1800" spc="-5" dirty="0">
                          <a:latin typeface="Calibri"/>
                          <a:cs typeface="Calibri"/>
                        </a:rPr>
                        <a:t> </a:t>
                      </a:r>
                      <a:r>
                        <a:rPr sz="1800" spc="-10" dirty="0">
                          <a:latin typeface="Calibri"/>
                          <a:cs typeface="Calibri"/>
                        </a:rPr>
                        <a:t>was </a:t>
                      </a:r>
                      <a:r>
                        <a:rPr sz="1800" spc="-5" dirty="0">
                          <a:latin typeface="Calibri"/>
                          <a:cs typeface="Calibri"/>
                        </a:rPr>
                        <a:t> originally</a:t>
                      </a:r>
                      <a:r>
                        <a:rPr sz="1800" spc="20" dirty="0">
                          <a:latin typeface="Calibri"/>
                          <a:cs typeface="Calibri"/>
                        </a:rPr>
                        <a:t> </a:t>
                      </a:r>
                      <a:r>
                        <a:rPr sz="1800" spc="-10" dirty="0">
                          <a:latin typeface="Calibri"/>
                          <a:cs typeface="Calibri"/>
                        </a:rPr>
                        <a:t>granted.</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marR="81280">
                        <a:lnSpc>
                          <a:spcPct val="100000"/>
                        </a:lnSpc>
                        <a:spcBef>
                          <a:spcPts val="245"/>
                        </a:spcBef>
                        <a:buFont typeface="Calibri"/>
                        <a:buAutoNum type="alphaLcPeriod"/>
                        <a:tabLst>
                          <a:tab pos="312420" algn="l"/>
                          <a:tab pos="937894" algn="l"/>
                          <a:tab pos="2014220" algn="l"/>
                          <a:tab pos="2879725" algn="l"/>
                        </a:tabLst>
                      </a:pPr>
                      <a:r>
                        <a:rPr sz="1800" b="1" spc="-10" dirty="0">
                          <a:latin typeface="Calibri"/>
                          <a:cs typeface="Calibri"/>
                        </a:rPr>
                        <a:t>Pass </a:t>
                      </a:r>
                      <a:r>
                        <a:rPr sz="1800" b="1" spc="-5" dirty="0">
                          <a:latin typeface="Calibri"/>
                          <a:cs typeface="Calibri"/>
                        </a:rPr>
                        <a:t>an </a:t>
                      </a:r>
                      <a:r>
                        <a:rPr sz="1800" b="1" spc="-10" dirty="0">
                          <a:latin typeface="Calibri"/>
                          <a:cs typeface="Calibri"/>
                        </a:rPr>
                        <a:t>Order </a:t>
                      </a:r>
                      <a:r>
                        <a:rPr sz="1800" spc="-15" dirty="0">
                          <a:latin typeface="Calibri"/>
                          <a:cs typeface="Calibri"/>
                        </a:rPr>
                        <a:t>for </a:t>
                      </a:r>
                      <a:r>
                        <a:rPr sz="1800" dirty="0">
                          <a:latin typeface="Calibri"/>
                          <a:cs typeface="Calibri"/>
                        </a:rPr>
                        <a:t>5 </a:t>
                      </a:r>
                      <a:r>
                        <a:rPr sz="1800" spc="-15" dirty="0">
                          <a:latin typeface="Calibri"/>
                          <a:cs typeface="Calibri"/>
                        </a:rPr>
                        <a:t>years </a:t>
                      </a:r>
                      <a:r>
                        <a:rPr sz="1800" spc="-10" dirty="0">
                          <a:latin typeface="Calibri"/>
                          <a:cs typeface="Calibri"/>
                        </a:rPr>
                        <a:t> </a:t>
                      </a:r>
                      <a:r>
                        <a:rPr sz="1800" spc="-5" dirty="0">
                          <a:latin typeface="Calibri"/>
                          <a:cs typeface="Calibri"/>
                        </a:rPr>
                        <a:t>(Af</a:t>
                      </a:r>
                      <a:r>
                        <a:rPr sz="1800" spc="-30" dirty="0">
                          <a:latin typeface="Calibri"/>
                          <a:cs typeface="Calibri"/>
                        </a:rPr>
                        <a:t>t</a:t>
                      </a:r>
                      <a:r>
                        <a:rPr sz="1800" dirty="0">
                          <a:latin typeface="Calibri"/>
                          <a:cs typeface="Calibri"/>
                        </a:rPr>
                        <a:t>er	mee</a:t>
                      </a:r>
                      <a:r>
                        <a:rPr sz="1800" spc="-10" dirty="0">
                          <a:latin typeface="Calibri"/>
                          <a:cs typeface="Calibri"/>
                        </a:rPr>
                        <a:t>t</a:t>
                      </a:r>
                      <a:r>
                        <a:rPr sz="1800" spc="-5" dirty="0">
                          <a:latin typeface="Calibri"/>
                          <a:cs typeface="Calibri"/>
                        </a:rPr>
                        <a:t>i</a:t>
                      </a:r>
                      <a:r>
                        <a:rPr sz="1800" spc="10" dirty="0">
                          <a:latin typeface="Calibri"/>
                          <a:cs typeface="Calibri"/>
                        </a:rPr>
                        <a:t>n</a:t>
                      </a:r>
                      <a:r>
                        <a:rPr sz="1800" dirty="0">
                          <a:latin typeface="Calibri"/>
                          <a:cs typeface="Calibri"/>
                        </a:rPr>
                        <a:t>g	</a:t>
                      </a:r>
                      <a:r>
                        <a:rPr sz="1800" spc="-160" dirty="0">
                          <a:latin typeface="Calibri"/>
                          <a:cs typeface="Calibri"/>
                        </a:rPr>
                        <a:t>T</a:t>
                      </a:r>
                      <a:r>
                        <a:rPr sz="1800" dirty="0">
                          <a:latin typeface="Calibri"/>
                          <a:cs typeface="Calibri"/>
                        </a:rPr>
                        <a:t>erms	&amp;  </a:t>
                      </a:r>
                      <a:r>
                        <a:rPr sz="1800" spc="-5" dirty="0">
                          <a:latin typeface="Calibri"/>
                          <a:cs typeface="Calibri"/>
                        </a:rPr>
                        <a:t>Conditions</a:t>
                      </a:r>
                      <a:r>
                        <a:rPr sz="1800" spc="10" dirty="0">
                          <a:latin typeface="Calibri"/>
                          <a:cs typeface="Calibri"/>
                        </a:rPr>
                        <a:t> </a:t>
                      </a:r>
                      <a:r>
                        <a:rPr sz="1800" spc="-5" dirty="0">
                          <a:latin typeface="Calibri"/>
                          <a:cs typeface="Calibri"/>
                        </a:rPr>
                        <a:t>specified</a:t>
                      </a:r>
                      <a:r>
                        <a:rPr sz="1800" spc="25" dirty="0">
                          <a:latin typeface="Calibri"/>
                          <a:cs typeface="Calibri"/>
                        </a:rPr>
                        <a:t> </a:t>
                      </a:r>
                      <a:r>
                        <a:rPr sz="1800" spc="-10" dirty="0">
                          <a:latin typeface="Calibri"/>
                          <a:cs typeface="Calibri"/>
                        </a:rPr>
                        <a:t>later)</a:t>
                      </a:r>
                      <a:endParaRPr sz="1800" dirty="0">
                        <a:latin typeface="Calibri"/>
                        <a:cs typeface="Calibri"/>
                      </a:endParaRPr>
                    </a:p>
                    <a:p>
                      <a:pPr marL="92075" marR="83820" algn="just">
                        <a:lnSpc>
                          <a:spcPct val="100000"/>
                        </a:lnSpc>
                        <a:buFont typeface="Calibri"/>
                        <a:buAutoNum type="alphaLcPeriod"/>
                        <a:tabLst>
                          <a:tab pos="324485" algn="l"/>
                        </a:tabLst>
                      </a:pPr>
                      <a:r>
                        <a:rPr sz="1800" b="1" spc="-5" dirty="0">
                          <a:latin typeface="Calibri"/>
                          <a:cs typeface="Calibri"/>
                        </a:rPr>
                        <a:t>Final </a:t>
                      </a:r>
                      <a:r>
                        <a:rPr sz="1800" b="1" spc="-10" dirty="0">
                          <a:latin typeface="Calibri"/>
                          <a:cs typeface="Calibri"/>
                        </a:rPr>
                        <a:t>Order </a:t>
                      </a:r>
                      <a:r>
                        <a:rPr sz="1800" spc="-10" dirty="0">
                          <a:latin typeface="Calibri"/>
                          <a:cs typeface="Calibri"/>
                        </a:rPr>
                        <a:t>received </a:t>
                      </a:r>
                      <a:r>
                        <a:rPr sz="1800" spc="-5" dirty="0">
                          <a:latin typeface="Calibri"/>
                          <a:cs typeface="Calibri"/>
                        </a:rPr>
                        <a:t>within </a:t>
                      </a:r>
                      <a:r>
                        <a:rPr sz="1800" dirty="0">
                          <a:latin typeface="Calibri"/>
                          <a:cs typeface="Calibri"/>
                        </a:rPr>
                        <a:t>6 </a:t>
                      </a:r>
                      <a:r>
                        <a:rPr sz="1800" spc="-395" dirty="0">
                          <a:latin typeface="Calibri"/>
                          <a:cs typeface="Calibri"/>
                        </a:rPr>
                        <a:t> </a:t>
                      </a:r>
                      <a:r>
                        <a:rPr sz="1800" spc="-5" dirty="0">
                          <a:latin typeface="Calibri"/>
                          <a:cs typeface="Calibri"/>
                        </a:rPr>
                        <a:t>months</a:t>
                      </a:r>
                      <a:r>
                        <a:rPr sz="1800" dirty="0">
                          <a:latin typeface="Calibri"/>
                          <a:cs typeface="Calibri"/>
                        </a:rPr>
                        <a:t> </a:t>
                      </a:r>
                      <a:r>
                        <a:rPr sz="1800" spc="-10" dirty="0">
                          <a:latin typeface="Calibri"/>
                          <a:cs typeface="Calibri"/>
                        </a:rPr>
                        <a:t>from</a:t>
                      </a:r>
                      <a:r>
                        <a:rPr sz="1800" spc="-5" dirty="0">
                          <a:latin typeface="Calibri"/>
                          <a:cs typeface="Calibri"/>
                        </a:rPr>
                        <a:t> </a:t>
                      </a:r>
                      <a:r>
                        <a:rPr sz="1800" spc="-10" dirty="0">
                          <a:latin typeface="Calibri"/>
                          <a:cs typeface="Calibri"/>
                        </a:rPr>
                        <a:t>the</a:t>
                      </a:r>
                      <a:r>
                        <a:rPr sz="1800" spc="-5" dirty="0">
                          <a:latin typeface="Calibri"/>
                          <a:cs typeface="Calibri"/>
                        </a:rPr>
                        <a:t> </a:t>
                      </a:r>
                      <a:r>
                        <a:rPr sz="1800" dirty="0">
                          <a:latin typeface="Calibri"/>
                          <a:cs typeface="Calibri"/>
                        </a:rPr>
                        <a:t>end</a:t>
                      </a:r>
                      <a:r>
                        <a:rPr sz="1800" spc="5" dirty="0">
                          <a:latin typeface="Calibri"/>
                          <a:cs typeface="Calibri"/>
                        </a:rPr>
                        <a:t> </a:t>
                      </a:r>
                      <a:r>
                        <a:rPr sz="1800" spc="-5" dirty="0">
                          <a:latin typeface="Calibri"/>
                          <a:cs typeface="Calibri"/>
                        </a:rPr>
                        <a:t>of</a:t>
                      </a:r>
                      <a:r>
                        <a:rPr sz="1800" dirty="0">
                          <a:latin typeface="Calibri"/>
                          <a:cs typeface="Calibri"/>
                        </a:rPr>
                        <a:t> the </a:t>
                      </a:r>
                      <a:r>
                        <a:rPr sz="1800" spc="5"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application</a:t>
                      </a:r>
                      <a:r>
                        <a:rPr sz="1800" dirty="0">
                          <a:latin typeface="Calibri"/>
                          <a:cs typeface="Calibri"/>
                        </a:rPr>
                        <a:t> </a:t>
                      </a:r>
                      <a:r>
                        <a:rPr sz="1800" spc="-10" dirty="0">
                          <a:latin typeface="Calibri"/>
                          <a:cs typeface="Calibri"/>
                        </a:rPr>
                        <a:t>is </a:t>
                      </a:r>
                      <a:r>
                        <a:rPr sz="1800" spc="-395" dirty="0">
                          <a:latin typeface="Calibri"/>
                          <a:cs typeface="Calibri"/>
                        </a:rPr>
                        <a:t> </a:t>
                      </a:r>
                      <a:r>
                        <a:rPr sz="1800" dirty="0">
                          <a:latin typeface="Calibri"/>
                          <a:cs typeface="Calibri"/>
                        </a:rPr>
                        <a:t>made.</a:t>
                      </a: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850" y="450850"/>
          <a:ext cx="8382000" cy="5824156"/>
        </p:xfrm>
        <a:graphic>
          <a:graphicData uri="http://schemas.openxmlformats.org/drawingml/2006/table">
            <a:tbl>
              <a:tblPr firstRow="1" bandRow="1">
                <a:tableStyleId>{2D5ABB26-0587-4C30-8999-92F81FD0307C}</a:tableStyleId>
              </a:tblPr>
              <a:tblGrid>
                <a:gridCol w="1981200"/>
                <a:gridCol w="2819400"/>
                <a:gridCol w="3581400"/>
              </a:tblGrid>
              <a:tr h="914400">
                <a:tc>
                  <a:txBody>
                    <a:bodyPr/>
                    <a:lstStyle/>
                    <a:p>
                      <a:pPr marL="91440">
                        <a:lnSpc>
                          <a:spcPct val="100000"/>
                        </a:lnSpc>
                        <a:spcBef>
                          <a:spcPts val="240"/>
                        </a:spcBef>
                      </a:pPr>
                      <a:r>
                        <a:rPr sz="1800" b="1" spc="-5" dirty="0">
                          <a:solidFill>
                            <a:srgbClr val="FFFFFF"/>
                          </a:solidFill>
                          <a:latin typeface="Calibri"/>
                          <a:cs typeface="Calibri"/>
                        </a:rPr>
                        <a:t>Situation</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83185">
                        <a:lnSpc>
                          <a:spcPct val="100000"/>
                        </a:lnSpc>
                        <a:spcBef>
                          <a:spcPts val="240"/>
                        </a:spcBef>
                      </a:pPr>
                      <a:r>
                        <a:rPr sz="1800" b="1" spc="-5" dirty="0">
                          <a:solidFill>
                            <a:srgbClr val="FFFFFF"/>
                          </a:solidFill>
                          <a:latin typeface="Calibri"/>
                          <a:cs typeface="Calibri"/>
                        </a:rPr>
                        <a:t>When</a:t>
                      </a:r>
                      <a:r>
                        <a:rPr sz="1800" b="1" spc="165" dirty="0">
                          <a:solidFill>
                            <a:srgbClr val="FFFFFF"/>
                          </a:solidFill>
                          <a:latin typeface="Calibri"/>
                          <a:cs typeface="Calibri"/>
                        </a:rPr>
                        <a:t> </a:t>
                      </a:r>
                      <a:r>
                        <a:rPr sz="1800" b="1" spc="-10" dirty="0">
                          <a:solidFill>
                            <a:srgbClr val="FFFFFF"/>
                          </a:solidFill>
                          <a:latin typeface="Calibri"/>
                          <a:cs typeface="Calibri"/>
                        </a:rPr>
                        <a:t>the</a:t>
                      </a:r>
                      <a:r>
                        <a:rPr sz="1800" b="1" spc="165" dirty="0">
                          <a:solidFill>
                            <a:srgbClr val="FFFFFF"/>
                          </a:solidFill>
                          <a:latin typeface="Calibri"/>
                          <a:cs typeface="Calibri"/>
                        </a:rPr>
                        <a:t> </a:t>
                      </a:r>
                      <a:r>
                        <a:rPr sz="1800" b="1" spc="-10" dirty="0">
                          <a:solidFill>
                            <a:srgbClr val="FFFFFF"/>
                          </a:solidFill>
                          <a:latin typeface="Calibri"/>
                          <a:cs typeface="Calibri"/>
                        </a:rPr>
                        <a:t>application</a:t>
                      </a:r>
                      <a:r>
                        <a:rPr sz="1800" b="1" spc="155" dirty="0">
                          <a:solidFill>
                            <a:srgbClr val="FFFFFF"/>
                          </a:solidFill>
                          <a:latin typeface="Calibri"/>
                          <a:cs typeface="Calibri"/>
                        </a:rPr>
                        <a:t> </a:t>
                      </a:r>
                      <a:r>
                        <a:rPr sz="1800" b="1" spc="-5" dirty="0">
                          <a:solidFill>
                            <a:srgbClr val="FFFFFF"/>
                          </a:solidFill>
                          <a:latin typeface="Calibri"/>
                          <a:cs typeface="Calibri"/>
                        </a:rPr>
                        <a:t>has </a:t>
                      </a:r>
                      <a:r>
                        <a:rPr sz="1800" b="1" spc="-395" dirty="0">
                          <a:solidFill>
                            <a:srgbClr val="FFFFFF"/>
                          </a:solidFill>
                          <a:latin typeface="Calibri"/>
                          <a:cs typeface="Calibri"/>
                        </a:rPr>
                        <a:t> </a:t>
                      </a:r>
                      <a:r>
                        <a:rPr sz="1800" b="1" spc="-10" dirty="0">
                          <a:solidFill>
                            <a:srgbClr val="FFFFFF"/>
                          </a:solidFill>
                          <a:latin typeface="Calibri"/>
                          <a:cs typeface="Calibri"/>
                        </a:rPr>
                        <a:t>to </a:t>
                      </a:r>
                      <a:r>
                        <a:rPr sz="1800" b="1" dirty="0">
                          <a:solidFill>
                            <a:srgbClr val="FFFFFF"/>
                          </a:solidFill>
                          <a:latin typeface="Calibri"/>
                          <a:cs typeface="Calibri"/>
                        </a:rPr>
                        <a:t>be</a:t>
                      </a:r>
                      <a:r>
                        <a:rPr sz="1800" b="1" spc="-10" dirty="0">
                          <a:solidFill>
                            <a:srgbClr val="FFFFFF"/>
                          </a:solidFill>
                          <a:latin typeface="Calibri"/>
                          <a:cs typeface="Calibri"/>
                        </a:rPr>
                        <a:t> </a:t>
                      </a:r>
                      <a:r>
                        <a:rPr sz="1800" b="1" spc="-5" dirty="0">
                          <a:solidFill>
                            <a:srgbClr val="FFFFFF"/>
                          </a:solidFill>
                          <a:latin typeface="Calibri"/>
                          <a:cs typeface="Calibri"/>
                        </a:rPr>
                        <a:t>made?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gn="just">
                        <a:lnSpc>
                          <a:spcPct val="100000"/>
                        </a:lnSpc>
                        <a:spcBef>
                          <a:spcPts val="240"/>
                        </a:spcBef>
                      </a:pPr>
                      <a:r>
                        <a:rPr sz="1800" b="1" spc="-5" dirty="0">
                          <a:solidFill>
                            <a:srgbClr val="FFFFFF"/>
                          </a:solidFill>
                          <a:latin typeface="Calibri"/>
                          <a:cs typeface="Calibri"/>
                        </a:rPr>
                        <a:t>The </a:t>
                      </a:r>
                      <a:r>
                        <a:rPr sz="1800" b="1" spc="-10" dirty="0">
                          <a:solidFill>
                            <a:srgbClr val="FFFFFF"/>
                          </a:solidFill>
                          <a:latin typeface="Calibri"/>
                          <a:cs typeface="Calibri"/>
                        </a:rPr>
                        <a:t>period for which </a:t>
                      </a:r>
                      <a:r>
                        <a:rPr sz="1800" b="1" spc="-5" dirty="0">
                          <a:solidFill>
                            <a:srgbClr val="FFFFFF"/>
                          </a:solidFill>
                          <a:latin typeface="Calibri"/>
                          <a:cs typeface="Calibri"/>
                        </a:rPr>
                        <a:t>the</a:t>
                      </a:r>
                      <a:r>
                        <a:rPr sz="1800" b="1" spc="795" dirty="0">
                          <a:solidFill>
                            <a:srgbClr val="FFFFFF"/>
                          </a:solidFill>
                          <a:latin typeface="Calibri"/>
                          <a:cs typeface="Calibri"/>
                        </a:rPr>
                        <a:t> </a:t>
                      </a:r>
                      <a:r>
                        <a:rPr sz="1800" b="1" spc="-10" dirty="0">
                          <a:solidFill>
                            <a:srgbClr val="FFFFFF"/>
                          </a:solidFill>
                          <a:latin typeface="Calibri"/>
                          <a:cs typeface="Calibri"/>
                        </a:rPr>
                        <a:t>approval </a:t>
                      </a:r>
                      <a:r>
                        <a:rPr sz="1800" b="1" spc="-5" dirty="0">
                          <a:solidFill>
                            <a:srgbClr val="FFFFFF"/>
                          </a:solidFill>
                          <a:latin typeface="Calibri"/>
                          <a:cs typeface="Calibri"/>
                        </a:rPr>
                        <a:t> </a:t>
                      </a:r>
                      <a:r>
                        <a:rPr sz="1800" b="1" dirty="0">
                          <a:solidFill>
                            <a:srgbClr val="FFFFFF"/>
                          </a:solidFill>
                          <a:latin typeface="Calibri"/>
                          <a:cs typeface="Calibri"/>
                        </a:rPr>
                        <a:t>is</a:t>
                      </a:r>
                      <a:r>
                        <a:rPr sz="1800" b="1" spc="5" dirty="0">
                          <a:solidFill>
                            <a:srgbClr val="FFFFFF"/>
                          </a:solidFill>
                          <a:latin typeface="Calibri"/>
                          <a:cs typeface="Calibri"/>
                        </a:rPr>
                        <a:t> </a:t>
                      </a:r>
                      <a:r>
                        <a:rPr sz="1800" b="1" spc="-10" dirty="0">
                          <a:solidFill>
                            <a:srgbClr val="FFFFFF"/>
                          </a:solidFill>
                          <a:latin typeface="Calibri"/>
                          <a:cs typeface="Calibri"/>
                        </a:rPr>
                        <a:t>applicable</a:t>
                      </a:r>
                      <a:r>
                        <a:rPr sz="1800" b="1" spc="-5" dirty="0">
                          <a:solidFill>
                            <a:srgbClr val="FFFFFF"/>
                          </a:solidFill>
                          <a:latin typeface="Calibri"/>
                          <a:cs typeface="Calibri"/>
                        </a:rPr>
                        <a:t> and</a:t>
                      </a:r>
                      <a:r>
                        <a:rPr sz="1800" b="1" dirty="0">
                          <a:solidFill>
                            <a:srgbClr val="FFFFFF"/>
                          </a:solidFill>
                          <a:latin typeface="Calibri"/>
                          <a:cs typeface="Calibri"/>
                        </a:rPr>
                        <a:t> </a:t>
                      </a:r>
                      <a:r>
                        <a:rPr sz="1800" b="1" spc="-10" dirty="0">
                          <a:solidFill>
                            <a:srgbClr val="FFFFFF"/>
                          </a:solidFill>
                          <a:latin typeface="Calibri"/>
                          <a:cs typeface="Calibri"/>
                        </a:rPr>
                        <a:t>receipt</a:t>
                      </a:r>
                      <a:r>
                        <a:rPr sz="1800" b="1" spc="-5" dirty="0">
                          <a:solidFill>
                            <a:srgbClr val="FFFFFF"/>
                          </a:solidFill>
                          <a:latin typeface="Calibri"/>
                          <a:cs typeface="Calibri"/>
                        </a:rPr>
                        <a:t> </a:t>
                      </a:r>
                      <a:r>
                        <a:rPr sz="1800" b="1" dirty="0">
                          <a:solidFill>
                            <a:srgbClr val="FFFFFF"/>
                          </a:solidFill>
                          <a:latin typeface="Calibri"/>
                          <a:cs typeface="Calibri"/>
                        </a:rPr>
                        <a:t>of</a:t>
                      </a:r>
                      <a:r>
                        <a:rPr sz="1800" b="1" spc="5" dirty="0">
                          <a:solidFill>
                            <a:srgbClr val="FFFFFF"/>
                          </a:solidFill>
                          <a:latin typeface="Calibri"/>
                          <a:cs typeface="Calibri"/>
                        </a:rPr>
                        <a:t> </a:t>
                      </a:r>
                      <a:r>
                        <a:rPr sz="1800" b="1" spc="-5" dirty="0">
                          <a:solidFill>
                            <a:srgbClr val="FFFFFF"/>
                          </a:solidFill>
                          <a:latin typeface="Calibri"/>
                          <a:cs typeface="Calibri"/>
                        </a:rPr>
                        <a:t>final </a:t>
                      </a:r>
                      <a:r>
                        <a:rPr sz="1800" b="1" dirty="0">
                          <a:solidFill>
                            <a:srgbClr val="FFFFFF"/>
                          </a:solidFill>
                          <a:latin typeface="Calibri"/>
                          <a:cs typeface="Calibri"/>
                        </a:rPr>
                        <a:t> </a:t>
                      </a:r>
                      <a:r>
                        <a:rPr sz="1800" b="1" spc="-5" dirty="0">
                          <a:solidFill>
                            <a:srgbClr val="FFFFFF"/>
                          </a:solidFill>
                          <a:latin typeface="Calibri"/>
                          <a:cs typeface="Calibri"/>
                        </a:rPr>
                        <a:t>order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2560320">
                <a:tc>
                  <a:txBody>
                    <a:bodyPr/>
                    <a:lstStyle/>
                    <a:p>
                      <a:pPr marL="91440" marR="83185">
                        <a:lnSpc>
                          <a:spcPct val="100000"/>
                        </a:lnSpc>
                        <a:spcBef>
                          <a:spcPts val="240"/>
                        </a:spcBef>
                        <a:tabLst>
                          <a:tab pos="1331595" algn="l"/>
                        </a:tabLst>
                      </a:pPr>
                      <a:r>
                        <a:rPr sz="1800" spc="-5" dirty="0">
                          <a:latin typeface="Calibri"/>
                          <a:cs typeface="Calibri"/>
                        </a:rPr>
                        <a:t>(i</a:t>
                      </a:r>
                      <a:r>
                        <a:rPr sz="1800" spc="-10" dirty="0">
                          <a:latin typeface="Calibri"/>
                          <a:cs typeface="Calibri"/>
                        </a:rPr>
                        <a:t>i</a:t>
                      </a:r>
                      <a:r>
                        <a:rPr sz="1800" dirty="0">
                          <a:latin typeface="Calibri"/>
                          <a:cs typeface="Calibri"/>
                        </a:rPr>
                        <a:t>i</a:t>
                      </a:r>
                      <a:r>
                        <a:rPr sz="1800" spc="-5" dirty="0">
                          <a:latin typeface="Calibri"/>
                          <a:cs typeface="Calibri"/>
                        </a:rPr>
                        <a:t>)N</a:t>
                      </a:r>
                      <a:r>
                        <a:rPr sz="1800" spc="-15" dirty="0">
                          <a:latin typeface="Calibri"/>
                          <a:cs typeface="Calibri"/>
                        </a:rPr>
                        <a:t>e</a:t>
                      </a:r>
                      <a:r>
                        <a:rPr sz="1800" dirty="0">
                          <a:latin typeface="Calibri"/>
                          <a:cs typeface="Calibri"/>
                        </a:rPr>
                        <a:t>w	 </a:t>
                      </a:r>
                      <a:r>
                        <a:rPr sz="1800" spc="-110" dirty="0">
                          <a:latin typeface="Calibri"/>
                          <a:cs typeface="Calibri"/>
                        </a:rPr>
                        <a:t>T</a:t>
                      </a:r>
                      <a:r>
                        <a:rPr sz="1800" dirty="0">
                          <a:latin typeface="Calibri"/>
                          <a:cs typeface="Calibri"/>
                        </a:rPr>
                        <a:t>r</a:t>
                      </a:r>
                      <a:r>
                        <a:rPr sz="1800" spc="5" dirty="0">
                          <a:latin typeface="Calibri"/>
                          <a:cs typeface="Calibri"/>
                        </a:rPr>
                        <a:t>u</a:t>
                      </a:r>
                      <a:r>
                        <a:rPr sz="1800" spc="-20" dirty="0">
                          <a:latin typeface="Calibri"/>
                          <a:cs typeface="Calibri"/>
                        </a:rPr>
                        <a:t>s</a:t>
                      </a:r>
                      <a:r>
                        <a:rPr sz="1800" dirty="0">
                          <a:latin typeface="Calibri"/>
                          <a:cs typeface="Calibri"/>
                        </a:rPr>
                        <a:t>ts  </a:t>
                      </a:r>
                      <a:r>
                        <a:rPr sz="1800" spc="-10" dirty="0">
                          <a:latin typeface="Calibri"/>
                          <a:cs typeface="Calibri"/>
                        </a:rPr>
                        <a:t>provisionally </a:t>
                      </a:r>
                      <a:r>
                        <a:rPr sz="1800" spc="-5" dirty="0">
                          <a:latin typeface="Calibri"/>
                          <a:cs typeface="Calibri"/>
                        </a:rPr>
                        <a:t> </a:t>
                      </a:r>
                      <a:r>
                        <a:rPr sz="1800" dirty="0">
                          <a:latin typeface="Calibri"/>
                          <a:cs typeface="Calibri"/>
                        </a:rPr>
                        <a:t>app</a:t>
                      </a:r>
                      <a:r>
                        <a:rPr sz="1800" spc="-30" dirty="0">
                          <a:latin typeface="Calibri"/>
                          <a:cs typeface="Calibri"/>
                        </a:rPr>
                        <a:t>r</a:t>
                      </a:r>
                      <a:r>
                        <a:rPr sz="1800" spc="-15" dirty="0">
                          <a:latin typeface="Calibri"/>
                          <a:cs typeface="Calibri"/>
                        </a:rPr>
                        <a:t>ov</a:t>
                      </a:r>
                      <a:r>
                        <a:rPr sz="1800" dirty="0">
                          <a:latin typeface="Calibri"/>
                          <a:cs typeface="Calibri"/>
                        </a:rPr>
                        <a:t>ed	</a:t>
                      </a:r>
                      <a:r>
                        <a:rPr sz="1800" spc="-5" dirty="0">
                          <a:latin typeface="Calibri"/>
                          <a:cs typeface="Calibri"/>
                        </a:rPr>
                        <a:t>u</a:t>
                      </a:r>
                      <a:r>
                        <a:rPr sz="1800" spc="10" dirty="0">
                          <a:latin typeface="Calibri"/>
                          <a:cs typeface="Calibri"/>
                        </a:rPr>
                        <a:t>n</a:t>
                      </a:r>
                      <a:r>
                        <a:rPr sz="1800" spc="-5" dirty="0">
                          <a:latin typeface="Calibri"/>
                          <a:cs typeface="Calibri"/>
                        </a:rPr>
                        <a:t>der  10(23C)</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83820" algn="just">
                        <a:lnSpc>
                          <a:spcPct val="100000"/>
                        </a:lnSpc>
                        <a:spcBef>
                          <a:spcPts val="240"/>
                        </a:spcBef>
                      </a:pPr>
                      <a:r>
                        <a:rPr sz="1800" spc="-15" dirty="0">
                          <a:latin typeface="Calibri"/>
                          <a:cs typeface="Calibri"/>
                        </a:rPr>
                        <a:t>Atleast</a:t>
                      </a:r>
                      <a:r>
                        <a:rPr sz="1800" spc="-10" dirty="0">
                          <a:latin typeface="Calibri"/>
                          <a:cs typeface="Calibri"/>
                        </a:rPr>
                        <a:t> </a:t>
                      </a:r>
                      <a:r>
                        <a:rPr sz="1800" dirty="0">
                          <a:latin typeface="Calibri"/>
                          <a:cs typeface="Calibri"/>
                        </a:rPr>
                        <a:t>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prior</a:t>
                      </a:r>
                      <a:r>
                        <a:rPr sz="1800" spc="395" dirty="0">
                          <a:latin typeface="Calibri"/>
                          <a:cs typeface="Calibri"/>
                        </a:rPr>
                        <a:t> </a:t>
                      </a:r>
                      <a:r>
                        <a:rPr sz="1800" spc="-15" dirty="0">
                          <a:latin typeface="Calibri"/>
                          <a:cs typeface="Calibri"/>
                        </a:rPr>
                        <a:t>to </a:t>
                      </a:r>
                      <a:r>
                        <a:rPr sz="1800" spc="-10" dirty="0">
                          <a:latin typeface="Calibri"/>
                          <a:cs typeface="Calibri"/>
                        </a:rPr>
                        <a:t> </a:t>
                      </a:r>
                      <a:r>
                        <a:rPr sz="1800" dirty="0">
                          <a:latin typeface="Calibri"/>
                          <a:cs typeface="Calibri"/>
                        </a:rPr>
                        <a:t>the </a:t>
                      </a:r>
                      <a:r>
                        <a:rPr sz="1800" spc="-10" dirty="0">
                          <a:latin typeface="Calibri"/>
                          <a:cs typeface="Calibri"/>
                        </a:rPr>
                        <a:t>expiry </a:t>
                      </a:r>
                      <a:r>
                        <a:rPr sz="1800" spc="-5" dirty="0">
                          <a:latin typeface="Calibri"/>
                          <a:cs typeface="Calibri"/>
                        </a:rPr>
                        <a:t>of </a:t>
                      </a:r>
                      <a:r>
                        <a:rPr sz="1800" dirty="0">
                          <a:latin typeface="Calibri"/>
                          <a:cs typeface="Calibri"/>
                        </a:rPr>
                        <a:t>the </a:t>
                      </a:r>
                      <a:r>
                        <a:rPr sz="1800" spc="-10" dirty="0">
                          <a:latin typeface="Calibri"/>
                          <a:cs typeface="Calibri"/>
                        </a:rPr>
                        <a:t>provisional </a:t>
                      </a:r>
                      <a:r>
                        <a:rPr sz="1800" spc="-395" dirty="0">
                          <a:latin typeface="Calibri"/>
                          <a:cs typeface="Calibri"/>
                        </a:rPr>
                        <a:t> </a:t>
                      </a:r>
                      <a:r>
                        <a:rPr sz="1800" spc="-5" dirty="0">
                          <a:latin typeface="Calibri"/>
                          <a:cs typeface="Calibri"/>
                        </a:rPr>
                        <a:t>period</a:t>
                      </a:r>
                      <a:r>
                        <a:rPr sz="1800"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which</a:t>
                      </a:r>
                      <a:r>
                        <a:rPr sz="1800" spc="5" dirty="0">
                          <a:latin typeface="Calibri"/>
                          <a:cs typeface="Calibri"/>
                        </a:rPr>
                        <a:t> </a:t>
                      </a:r>
                      <a:r>
                        <a:rPr sz="1800" spc="-10" dirty="0">
                          <a:latin typeface="Calibri"/>
                          <a:cs typeface="Calibri"/>
                        </a:rPr>
                        <a:t>approval </a:t>
                      </a:r>
                      <a:r>
                        <a:rPr sz="1800" spc="-5" dirty="0">
                          <a:latin typeface="Calibri"/>
                          <a:cs typeface="Calibri"/>
                        </a:rPr>
                        <a:t> </a:t>
                      </a:r>
                      <a:r>
                        <a:rPr sz="1800" spc="-10" dirty="0">
                          <a:latin typeface="Calibri"/>
                          <a:cs typeface="Calibri"/>
                        </a:rPr>
                        <a:t>was</a:t>
                      </a:r>
                      <a:r>
                        <a:rPr sz="1800" spc="-5" dirty="0">
                          <a:latin typeface="Calibri"/>
                          <a:cs typeface="Calibri"/>
                        </a:rPr>
                        <a:t> originally</a:t>
                      </a:r>
                      <a:r>
                        <a:rPr sz="1800" dirty="0">
                          <a:latin typeface="Calibri"/>
                          <a:cs typeface="Calibri"/>
                        </a:rPr>
                        <a:t> </a:t>
                      </a:r>
                      <a:r>
                        <a:rPr sz="1800" spc="-15" dirty="0">
                          <a:latin typeface="Calibri"/>
                          <a:cs typeface="Calibri"/>
                        </a:rPr>
                        <a:t>granted</a:t>
                      </a:r>
                      <a:r>
                        <a:rPr sz="1800" spc="-10" dirty="0">
                          <a:latin typeface="Calibri"/>
                          <a:cs typeface="Calibri"/>
                        </a:rPr>
                        <a:t> </a:t>
                      </a:r>
                      <a:r>
                        <a:rPr sz="1800" spc="-5" dirty="0">
                          <a:latin typeface="Calibri"/>
                          <a:cs typeface="Calibri"/>
                        </a:rPr>
                        <a:t>or </a:t>
                      </a:r>
                      <a:r>
                        <a:rPr sz="1800" dirty="0">
                          <a:latin typeface="Calibri"/>
                          <a:cs typeface="Calibri"/>
                        </a:rPr>
                        <a:t> </a:t>
                      </a:r>
                      <a:r>
                        <a:rPr sz="1800" spc="-5" dirty="0">
                          <a:latin typeface="Calibri"/>
                          <a:cs typeface="Calibri"/>
                        </a:rPr>
                        <a:t>within</a:t>
                      </a:r>
                      <a:r>
                        <a:rPr sz="1800" dirty="0">
                          <a:latin typeface="Calibri"/>
                          <a:cs typeface="Calibri"/>
                        </a:rPr>
                        <a:t> 6</a:t>
                      </a:r>
                      <a:r>
                        <a:rPr sz="1800" spc="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of </a:t>
                      </a:r>
                      <a:r>
                        <a:rPr sz="1800" dirty="0">
                          <a:latin typeface="Calibri"/>
                          <a:cs typeface="Calibri"/>
                        </a:rPr>
                        <a:t> </a:t>
                      </a:r>
                      <a:r>
                        <a:rPr sz="1800" spc="-10" dirty="0">
                          <a:latin typeface="Calibri"/>
                          <a:cs typeface="Calibri"/>
                        </a:rPr>
                        <a:t>commencement</a:t>
                      </a:r>
                      <a:r>
                        <a:rPr sz="1800" spc="-5" dirty="0">
                          <a:latin typeface="Calibri"/>
                          <a:cs typeface="Calibri"/>
                        </a:rPr>
                        <a:t> of</a:t>
                      </a:r>
                      <a:r>
                        <a:rPr sz="1800" dirty="0">
                          <a:latin typeface="Calibri"/>
                          <a:cs typeface="Calibri"/>
                        </a:rPr>
                        <a:t> </a:t>
                      </a:r>
                      <a:r>
                        <a:rPr sz="1800" spc="-5" dirty="0">
                          <a:latin typeface="Calibri"/>
                          <a:cs typeface="Calibri"/>
                        </a:rPr>
                        <a:t>its </a:t>
                      </a:r>
                      <a:r>
                        <a:rPr sz="1800" dirty="0">
                          <a:latin typeface="Calibri"/>
                          <a:cs typeface="Calibri"/>
                        </a:rPr>
                        <a:t> </a:t>
                      </a:r>
                      <a:r>
                        <a:rPr sz="1800" spc="-5" dirty="0">
                          <a:latin typeface="Calibri"/>
                          <a:cs typeface="Calibri"/>
                        </a:rPr>
                        <a:t>activities,</a:t>
                      </a:r>
                      <a:r>
                        <a:rPr sz="1800" dirty="0">
                          <a:latin typeface="Calibri"/>
                          <a:cs typeface="Calibri"/>
                        </a:rPr>
                        <a:t> </a:t>
                      </a:r>
                      <a:r>
                        <a:rPr sz="1800" spc="-5" dirty="0">
                          <a:latin typeface="Calibri"/>
                          <a:cs typeface="Calibri"/>
                        </a:rPr>
                        <a:t>whichever</a:t>
                      </a:r>
                      <a:r>
                        <a:rPr sz="1800" dirty="0">
                          <a:latin typeface="Calibri"/>
                          <a:cs typeface="Calibri"/>
                        </a:rPr>
                        <a:t> </a:t>
                      </a:r>
                      <a:r>
                        <a:rPr sz="1800" spc="-10" dirty="0">
                          <a:latin typeface="Calibri"/>
                          <a:cs typeface="Calibri"/>
                        </a:rPr>
                        <a:t>is </a:t>
                      </a:r>
                      <a:r>
                        <a:rPr sz="1800" spc="-395" dirty="0">
                          <a:latin typeface="Calibri"/>
                          <a:cs typeface="Calibri"/>
                        </a:rPr>
                        <a:t> </a:t>
                      </a:r>
                      <a:r>
                        <a:rPr sz="1800" spc="-25" dirty="0">
                          <a:latin typeface="Calibri"/>
                          <a:cs typeface="Calibri"/>
                        </a:rPr>
                        <a:t>earlier.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11785" indent="-219710" algn="just">
                        <a:lnSpc>
                          <a:spcPct val="100000"/>
                        </a:lnSpc>
                        <a:spcBef>
                          <a:spcPts val="240"/>
                        </a:spcBef>
                        <a:buFont typeface="Calibri"/>
                        <a:buAutoNum type="alphaLcPeriod"/>
                        <a:tabLst>
                          <a:tab pos="311785" algn="l"/>
                        </a:tabLst>
                      </a:pPr>
                      <a:r>
                        <a:rPr sz="1800" b="1" spc="-10" dirty="0">
                          <a:latin typeface="Calibri"/>
                          <a:cs typeface="Calibri"/>
                        </a:rPr>
                        <a:t>Pass</a:t>
                      </a:r>
                      <a:r>
                        <a:rPr sz="1800" b="1" spc="-20" dirty="0">
                          <a:latin typeface="Calibri"/>
                          <a:cs typeface="Calibri"/>
                        </a:rPr>
                        <a:t> </a:t>
                      </a:r>
                      <a:r>
                        <a:rPr sz="1800" b="1" spc="-5" dirty="0">
                          <a:latin typeface="Calibri"/>
                          <a:cs typeface="Calibri"/>
                        </a:rPr>
                        <a:t>an </a:t>
                      </a:r>
                      <a:r>
                        <a:rPr sz="1800" b="1" spc="-10" dirty="0">
                          <a:latin typeface="Calibri"/>
                          <a:cs typeface="Calibri"/>
                        </a:rPr>
                        <a:t>Order</a:t>
                      </a:r>
                      <a:r>
                        <a:rPr sz="1800" b="1" spc="-20" dirty="0">
                          <a:latin typeface="Calibri"/>
                          <a:cs typeface="Calibri"/>
                        </a:rPr>
                        <a:t> </a:t>
                      </a:r>
                      <a:r>
                        <a:rPr sz="1800" spc="-15" dirty="0">
                          <a:latin typeface="Calibri"/>
                          <a:cs typeface="Calibri"/>
                        </a:rPr>
                        <a:t>for </a:t>
                      </a:r>
                      <a:r>
                        <a:rPr sz="1800" dirty="0">
                          <a:latin typeface="Calibri"/>
                          <a:cs typeface="Calibri"/>
                        </a:rPr>
                        <a:t>5</a:t>
                      </a:r>
                      <a:r>
                        <a:rPr sz="1800" spc="-5" dirty="0">
                          <a:latin typeface="Calibri"/>
                          <a:cs typeface="Calibri"/>
                        </a:rPr>
                        <a:t> </a:t>
                      </a:r>
                      <a:r>
                        <a:rPr sz="1800" spc="-15" dirty="0">
                          <a:latin typeface="Calibri"/>
                          <a:cs typeface="Calibri"/>
                        </a:rPr>
                        <a:t>years</a:t>
                      </a:r>
                      <a:endParaRPr sz="1800">
                        <a:latin typeface="Calibri"/>
                        <a:cs typeface="Calibri"/>
                      </a:endParaRPr>
                    </a:p>
                    <a:p>
                      <a:pPr marL="92075" algn="just">
                        <a:lnSpc>
                          <a:spcPct val="100000"/>
                        </a:lnSpc>
                      </a:pPr>
                      <a:r>
                        <a:rPr sz="1800" spc="-10" dirty="0">
                          <a:latin typeface="Calibri"/>
                          <a:cs typeface="Calibri"/>
                        </a:rPr>
                        <a:t>(After</a:t>
                      </a:r>
                      <a:r>
                        <a:rPr sz="1800" spc="335" dirty="0">
                          <a:latin typeface="Calibri"/>
                          <a:cs typeface="Calibri"/>
                        </a:rPr>
                        <a:t> </a:t>
                      </a:r>
                      <a:r>
                        <a:rPr sz="1800" spc="-5" dirty="0">
                          <a:latin typeface="Calibri"/>
                          <a:cs typeface="Calibri"/>
                        </a:rPr>
                        <a:t>meeting</a:t>
                      </a:r>
                      <a:r>
                        <a:rPr sz="1800" spc="355" dirty="0">
                          <a:latin typeface="Calibri"/>
                          <a:cs typeface="Calibri"/>
                        </a:rPr>
                        <a:t> </a:t>
                      </a:r>
                      <a:r>
                        <a:rPr sz="1800" spc="-35" dirty="0">
                          <a:latin typeface="Calibri"/>
                          <a:cs typeface="Calibri"/>
                        </a:rPr>
                        <a:t>Terms</a:t>
                      </a:r>
                      <a:r>
                        <a:rPr sz="1800" spc="-25" dirty="0">
                          <a:latin typeface="Calibri"/>
                          <a:cs typeface="Calibri"/>
                        </a:rPr>
                        <a:t> </a:t>
                      </a:r>
                      <a:r>
                        <a:rPr sz="1800" dirty="0">
                          <a:latin typeface="Calibri"/>
                          <a:cs typeface="Calibri"/>
                        </a:rPr>
                        <a:t>&amp;</a:t>
                      </a:r>
                      <a:r>
                        <a:rPr sz="1800" spc="330" dirty="0">
                          <a:latin typeface="Calibri"/>
                          <a:cs typeface="Calibri"/>
                        </a:rPr>
                        <a:t> </a:t>
                      </a:r>
                      <a:r>
                        <a:rPr sz="1800" spc="-5" dirty="0">
                          <a:latin typeface="Calibri"/>
                          <a:cs typeface="Calibri"/>
                        </a:rPr>
                        <a:t>Conditions</a:t>
                      </a:r>
                      <a:endParaRPr sz="1800">
                        <a:latin typeface="Calibri"/>
                        <a:cs typeface="Calibri"/>
                      </a:endParaRPr>
                    </a:p>
                    <a:p>
                      <a:pPr marL="92075" algn="just">
                        <a:lnSpc>
                          <a:spcPct val="100000"/>
                        </a:lnSpc>
                      </a:pPr>
                      <a:r>
                        <a:rPr sz="1800" spc="-5" dirty="0">
                          <a:latin typeface="Calibri"/>
                          <a:cs typeface="Calibri"/>
                        </a:rPr>
                        <a:t>specified</a:t>
                      </a:r>
                      <a:r>
                        <a:rPr sz="1800" spc="-20" dirty="0">
                          <a:latin typeface="Calibri"/>
                          <a:cs typeface="Calibri"/>
                        </a:rPr>
                        <a:t> </a:t>
                      </a:r>
                      <a:r>
                        <a:rPr sz="1800" spc="-10" dirty="0">
                          <a:latin typeface="Calibri"/>
                          <a:cs typeface="Calibri"/>
                        </a:rPr>
                        <a:t>later)</a:t>
                      </a:r>
                      <a:endParaRPr sz="1800">
                        <a:latin typeface="Calibri"/>
                        <a:cs typeface="Calibri"/>
                      </a:endParaRPr>
                    </a:p>
                    <a:p>
                      <a:pPr marL="92075" marR="81915" algn="just">
                        <a:lnSpc>
                          <a:spcPct val="100000"/>
                        </a:lnSpc>
                        <a:spcBef>
                          <a:spcPts val="5"/>
                        </a:spcBef>
                        <a:buFont typeface="Calibri"/>
                        <a:buAutoNum type="alphaLcPeriod" startAt="2"/>
                        <a:tabLst>
                          <a:tab pos="415925" algn="l"/>
                        </a:tabLst>
                      </a:pPr>
                      <a:r>
                        <a:rPr sz="1800" b="1" dirty="0">
                          <a:latin typeface="Calibri"/>
                          <a:cs typeface="Calibri"/>
                        </a:rPr>
                        <a:t>Final</a:t>
                      </a:r>
                      <a:r>
                        <a:rPr sz="1800" b="1" spc="5" dirty="0">
                          <a:latin typeface="Calibri"/>
                          <a:cs typeface="Calibri"/>
                        </a:rPr>
                        <a:t> </a:t>
                      </a:r>
                      <a:r>
                        <a:rPr sz="1800" b="1" spc="-10" dirty="0">
                          <a:latin typeface="Calibri"/>
                          <a:cs typeface="Calibri"/>
                        </a:rPr>
                        <a:t>Order</a:t>
                      </a:r>
                      <a:r>
                        <a:rPr sz="1800" b="1" spc="-5" dirty="0">
                          <a:latin typeface="Calibri"/>
                          <a:cs typeface="Calibri"/>
                        </a:rPr>
                        <a:t> </a:t>
                      </a:r>
                      <a:r>
                        <a:rPr sz="1800" spc="-10" dirty="0">
                          <a:latin typeface="Calibri"/>
                          <a:cs typeface="Calibri"/>
                        </a:rPr>
                        <a:t>received</a:t>
                      </a:r>
                      <a:r>
                        <a:rPr sz="1800" spc="-5" dirty="0">
                          <a:latin typeface="Calibri"/>
                          <a:cs typeface="Calibri"/>
                        </a:rPr>
                        <a:t> within</a:t>
                      </a:r>
                      <a:r>
                        <a:rPr sz="1800" dirty="0">
                          <a:latin typeface="Calibri"/>
                          <a:cs typeface="Calibri"/>
                        </a:rPr>
                        <a:t> 6 </a:t>
                      </a:r>
                      <a:r>
                        <a:rPr sz="1800" spc="5" dirty="0">
                          <a:latin typeface="Calibri"/>
                          <a:cs typeface="Calibri"/>
                        </a:rPr>
                        <a:t> </a:t>
                      </a:r>
                      <a:r>
                        <a:rPr sz="1800" spc="-5" dirty="0">
                          <a:latin typeface="Calibri"/>
                          <a:cs typeface="Calibri"/>
                        </a:rPr>
                        <a:t>months </a:t>
                      </a:r>
                      <a:r>
                        <a:rPr sz="1800" spc="-10" dirty="0">
                          <a:latin typeface="Calibri"/>
                          <a:cs typeface="Calibri"/>
                        </a:rPr>
                        <a:t>from </a:t>
                      </a:r>
                      <a:r>
                        <a:rPr sz="1800" dirty="0">
                          <a:latin typeface="Calibri"/>
                          <a:cs typeface="Calibri"/>
                        </a:rPr>
                        <a:t>the end </a:t>
                      </a:r>
                      <a:r>
                        <a:rPr sz="1800" spc="-5" dirty="0">
                          <a:latin typeface="Calibri"/>
                          <a:cs typeface="Calibri"/>
                        </a:rPr>
                        <a:t>of </a:t>
                      </a:r>
                      <a:r>
                        <a:rPr sz="1800" dirty="0">
                          <a:latin typeface="Calibri"/>
                          <a:cs typeface="Calibri"/>
                        </a:rPr>
                        <a:t>the </a:t>
                      </a:r>
                      <a:r>
                        <a:rPr sz="1800" spc="-5" dirty="0">
                          <a:latin typeface="Calibri"/>
                          <a:cs typeface="Calibri"/>
                        </a:rPr>
                        <a:t>month </a:t>
                      </a:r>
                      <a:r>
                        <a:rPr sz="1800" dirty="0">
                          <a:latin typeface="Calibri"/>
                          <a:cs typeface="Calibri"/>
                        </a:rPr>
                        <a:t> </a:t>
                      </a:r>
                      <a:r>
                        <a:rPr sz="1800" spc="-5" dirty="0">
                          <a:latin typeface="Calibri"/>
                          <a:cs typeface="Calibri"/>
                        </a:rPr>
                        <a:t>in</a:t>
                      </a:r>
                      <a:r>
                        <a:rPr sz="1800" dirty="0">
                          <a:latin typeface="Calibri"/>
                          <a:cs typeface="Calibri"/>
                        </a:rPr>
                        <a:t> </a:t>
                      </a:r>
                      <a:r>
                        <a:rPr sz="1800" spc="-5" dirty="0">
                          <a:latin typeface="Calibri"/>
                          <a:cs typeface="Calibri"/>
                        </a:rPr>
                        <a:t>which</a:t>
                      </a:r>
                      <a:r>
                        <a:rPr sz="1800" dirty="0">
                          <a:latin typeface="Calibri"/>
                          <a:cs typeface="Calibri"/>
                        </a:rPr>
                        <a:t> </a:t>
                      </a:r>
                      <a:r>
                        <a:rPr sz="1800" spc="-5" dirty="0">
                          <a:latin typeface="Calibri"/>
                          <a:cs typeface="Calibri"/>
                        </a:rPr>
                        <a:t>application</a:t>
                      </a:r>
                      <a:r>
                        <a:rPr sz="1800" dirty="0">
                          <a:latin typeface="Calibri"/>
                          <a:cs typeface="Calibri"/>
                        </a:rPr>
                        <a:t> </a:t>
                      </a:r>
                      <a:r>
                        <a:rPr sz="1800" spc="-5" dirty="0">
                          <a:latin typeface="Calibri"/>
                          <a:cs typeface="Calibri"/>
                        </a:rPr>
                        <a:t>is</a:t>
                      </a:r>
                      <a:r>
                        <a:rPr sz="1800" dirty="0">
                          <a:latin typeface="Calibri"/>
                          <a:cs typeface="Calibri"/>
                        </a:rPr>
                        <a:t> made</a:t>
                      </a:r>
                      <a:r>
                        <a:rPr sz="1800" spc="5" dirty="0">
                          <a:latin typeface="Calibri"/>
                          <a:cs typeface="Calibri"/>
                        </a:rPr>
                        <a:t> </a:t>
                      </a:r>
                      <a:r>
                        <a:rPr sz="1800" spc="-5" dirty="0">
                          <a:latin typeface="Calibri"/>
                          <a:cs typeface="Calibri"/>
                        </a:rPr>
                        <a:t>or</a:t>
                      </a:r>
                      <a:r>
                        <a:rPr sz="1800" dirty="0">
                          <a:latin typeface="Calibri"/>
                          <a:cs typeface="Calibri"/>
                        </a:rPr>
                        <a:t> 6 </a:t>
                      </a:r>
                      <a:r>
                        <a:rPr sz="1800" spc="-395" dirty="0">
                          <a:latin typeface="Calibri"/>
                          <a:cs typeface="Calibri"/>
                        </a:rPr>
                        <a:t> </a:t>
                      </a:r>
                      <a:r>
                        <a:rPr sz="1800" spc="-5" dirty="0">
                          <a:latin typeface="Calibri"/>
                          <a:cs typeface="Calibri"/>
                        </a:rPr>
                        <a:t>months</a:t>
                      </a:r>
                      <a:r>
                        <a:rPr sz="1800" dirty="0">
                          <a:latin typeface="Calibri"/>
                          <a:cs typeface="Calibri"/>
                        </a:rPr>
                        <a:t> </a:t>
                      </a:r>
                      <a:r>
                        <a:rPr sz="1800" spc="-5" dirty="0">
                          <a:latin typeface="Calibri"/>
                          <a:cs typeface="Calibri"/>
                        </a:rPr>
                        <a:t>of</a:t>
                      </a:r>
                      <a:r>
                        <a:rPr sz="1800" dirty="0">
                          <a:latin typeface="Calibri"/>
                          <a:cs typeface="Calibri"/>
                        </a:rPr>
                        <a:t> </a:t>
                      </a:r>
                      <a:r>
                        <a:rPr sz="1800" spc="-10" dirty="0">
                          <a:latin typeface="Calibri"/>
                          <a:cs typeface="Calibri"/>
                        </a:rPr>
                        <a:t>commencement</a:t>
                      </a:r>
                      <a:r>
                        <a:rPr sz="1800" spc="-5" dirty="0">
                          <a:latin typeface="Calibri"/>
                          <a:cs typeface="Calibri"/>
                        </a:rPr>
                        <a:t> </a:t>
                      </a:r>
                      <a:r>
                        <a:rPr sz="1800" dirty="0">
                          <a:latin typeface="Calibri"/>
                          <a:cs typeface="Calibri"/>
                        </a:rPr>
                        <a:t>of</a:t>
                      </a:r>
                      <a:r>
                        <a:rPr sz="1800" spc="5" dirty="0">
                          <a:latin typeface="Calibri"/>
                          <a:cs typeface="Calibri"/>
                        </a:rPr>
                        <a:t> </a:t>
                      </a:r>
                      <a:r>
                        <a:rPr sz="1800" spc="-5" dirty="0">
                          <a:latin typeface="Calibri"/>
                          <a:cs typeface="Calibri"/>
                        </a:rPr>
                        <a:t>its </a:t>
                      </a:r>
                      <a:r>
                        <a:rPr sz="1800" dirty="0">
                          <a:latin typeface="Calibri"/>
                          <a:cs typeface="Calibri"/>
                        </a:rPr>
                        <a:t> </a:t>
                      </a:r>
                      <a:r>
                        <a:rPr sz="1800" spc="-5" dirty="0">
                          <a:latin typeface="Calibri"/>
                          <a:cs typeface="Calibri"/>
                        </a:rPr>
                        <a:t>activities,</a:t>
                      </a:r>
                      <a:r>
                        <a:rPr sz="1800" spc="5" dirty="0">
                          <a:latin typeface="Calibri"/>
                          <a:cs typeface="Calibri"/>
                        </a:rPr>
                        <a:t> </a:t>
                      </a:r>
                      <a:r>
                        <a:rPr sz="1800" spc="-5" dirty="0">
                          <a:latin typeface="Calibri"/>
                          <a:cs typeface="Calibri"/>
                        </a:rPr>
                        <a:t>whichever</a:t>
                      </a:r>
                      <a:r>
                        <a:rPr sz="1800" spc="20" dirty="0">
                          <a:latin typeface="Calibri"/>
                          <a:cs typeface="Calibri"/>
                        </a:rPr>
                        <a:t> </a:t>
                      </a:r>
                      <a:r>
                        <a:rPr sz="1800" spc="-5" dirty="0">
                          <a:latin typeface="Calibri"/>
                          <a:cs typeface="Calibri"/>
                        </a:rPr>
                        <a:t>is </a:t>
                      </a:r>
                      <a:r>
                        <a:rPr sz="1800" spc="-25" dirty="0">
                          <a:latin typeface="Calibri"/>
                          <a:cs typeface="Calibri"/>
                        </a:rPr>
                        <a:t>earlier.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349436">
                <a:tc>
                  <a:txBody>
                    <a:bodyPr/>
                    <a:lstStyle/>
                    <a:p>
                      <a:pPr marL="91440" marR="83820" algn="just">
                        <a:lnSpc>
                          <a:spcPct val="100000"/>
                        </a:lnSpc>
                        <a:spcBef>
                          <a:spcPts val="245"/>
                        </a:spcBef>
                      </a:pPr>
                      <a:r>
                        <a:rPr sz="1800" spc="-5" dirty="0">
                          <a:latin typeface="Calibri"/>
                          <a:cs typeface="Calibri"/>
                        </a:rPr>
                        <a:t>(iv)</a:t>
                      </a:r>
                      <a:r>
                        <a:rPr sz="1800" dirty="0">
                          <a:latin typeface="Calibri"/>
                          <a:cs typeface="Calibri"/>
                        </a:rPr>
                        <a:t> In</a:t>
                      </a:r>
                      <a:r>
                        <a:rPr sz="1800" spc="5" dirty="0">
                          <a:latin typeface="Calibri"/>
                          <a:cs typeface="Calibri"/>
                        </a:rPr>
                        <a:t> </a:t>
                      </a:r>
                      <a:r>
                        <a:rPr sz="1800" spc="-15" dirty="0">
                          <a:latin typeface="Calibri"/>
                          <a:cs typeface="Calibri"/>
                        </a:rPr>
                        <a:t>any</a:t>
                      </a:r>
                      <a:r>
                        <a:rPr sz="1800" spc="-10" dirty="0">
                          <a:latin typeface="Calibri"/>
                          <a:cs typeface="Calibri"/>
                        </a:rPr>
                        <a:t> </a:t>
                      </a:r>
                      <a:r>
                        <a:rPr sz="1800" spc="-5" dirty="0">
                          <a:latin typeface="Calibri"/>
                          <a:cs typeface="Calibri"/>
                        </a:rPr>
                        <a:t>other </a:t>
                      </a:r>
                      <a:r>
                        <a:rPr sz="1800" spc="-395" dirty="0">
                          <a:latin typeface="Calibri"/>
                          <a:cs typeface="Calibri"/>
                        </a:rPr>
                        <a:t> </a:t>
                      </a:r>
                      <a:r>
                        <a:rPr sz="1800" spc="-5" dirty="0">
                          <a:latin typeface="Calibri"/>
                          <a:cs typeface="Calibri"/>
                        </a:rPr>
                        <a:t>case (Includes </a:t>
                      </a:r>
                      <a:r>
                        <a:rPr sz="1800" dirty="0">
                          <a:latin typeface="Calibri"/>
                          <a:cs typeface="Calibri"/>
                        </a:rPr>
                        <a:t>New </a:t>
                      </a:r>
                      <a:r>
                        <a:rPr sz="1800" spc="-395" dirty="0">
                          <a:latin typeface="Calibri"/>
                          <a:cs typeface="Calibri"/>
                        </a:rPr>
                        <a:t> </a:t>
                      </a:r>
                      <a:r>
                        <a:rPr sz="1800" spc="-10" dirty="0">
                          <a:latin typeface="Calibri"/>
                          <a:cs typeface="Calibri"/>
                        </a:rPr>
                        <a:t>Approvals</a:t>
                      </a:r>
                      <a:r>
                        <a:rPr sz="1800" spc="-5" dirty="0">
                          <a:latin typeface="Calibri"/>
                          <a:cs typeface="Calibri"/>
                        </a:rPr>
                        <a:t> </a:t>
                      </a:r>
                      <a:r>
                        <a:rPr sz="1800" spc="-10" dirty="0">
                          <a:latin typeface="Calibri"/>
                          <a:cs typeface="Calibri"/>
                        </a:rPr>
                        <a:t>and </a:t>
                      </a:r>
                      <a:r>
                        <a:rPr sz="1800" spc="-395" dirty="0">
                          <a:latin typeface="Calibri"/>
                          <a:cs typeface="Calibri"/>
                        </a:rPr>
                        <a:t> </a:t>
                      </a:r>
                      <a:r>
                        <a:rPr sz="1800" spc="-5" dirty="0">
                          <a:latin typeface="Calibri"/>
                          <a:cs typeface="Calibri"/>
                        </a:rPr>
                        <a:t>pending</a:t>
                      </a:r>
                      <a:r>
                        <a:rPr sz="1800" dirty="0">
                          <a:latin typeface="Calibri"/>
                          <a:cs typeface="Calibri"/>
                        </a:rPr>
                        <a:t> </a:t>
                      </a:r>
                      <a:r>
                        <a:rPr sz="1800" spc="-10" dirty="0">
                          <a:latin typeface="Calibri"/>
                          <a:cs typeface="Calibri"/>
                        </a:rPr>
                        <a:t>approvals </a:t>
                      </a:r>
                      <a:r>
                        <a:rPr sz="1800" spc="-395" dirty="0">
                          <a:latin typeface="Calibri"/>
                          <a:cs typeface="Calibri"/>
                        </a:rPr>
                        <a:t> </a:t>
                      </a:r>
                      <a:r>
                        <a:rPr sz="1800" dirty="0">
                          <a:latin typeface="Calibri"/>
                          <a:cs typeface="Calibri"/>
                        </a:rPr>
                        <a:t>under</a:t>
                      </a:r>
                      <a:r>
                        <a:rPr sz="1800" spc="5"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old </a:t>
                      </a:r>
                      <a:r>
                        <a:rPr sz="1800" spc="-395" dirty="0">
                          <a:latin typeface="Calibri"/>
                          <a:cs typeface="Calibri"/>
                        </a:rPr>
                        <a:t> </a:t>
                      </a:r>
                      <a:r>
                        <a:rPr sz="1800" spc="-10" dirty="0">
                          <a:latin typeface="Calibri"/>
                          <a:cs typeface="Calibri"/>
                        </a:rPr>
                        <a:t>provisons</a:t>
                      </a:r>
                      <a:r>
                        <a:rPr sz="1800" spc="-5" dirty="0">
                          <a:latin typeface="Calibri"/>
                          <a:cs typeface="Calibri"/>
                        </a:rPr>
                        <a:t> </a:t>
                      </a:r>
                      <a:r>
                        <a:rPr sz="1800" spc="-15" dirty="0">
                          <a:latin typeface="Calibri"/>
                          <a:cs typeface="Calibri"/>
                        </a:rPr>
                        <a:t>for</a:t>
                      </a:r>
                      <a:r>
                        <a:rPr sz="1800" spc="-10" dirty="0">
                          <a:latin typeface="Calibri"/>
                          <a:cs typeface="Calibri"/>
                        </a:rPr>
                        <a:t> </a:t>
                      </a:r>
                      <a:r>
                        <a:rPr sz="1800" spc="-5" dirty="0">
                          <a:latin typeface="Calibri"/>
                          <a:cs typeface="Calibri"/>
                        </a:rPr>
                        <a:t>final </a:t>
                      </a:r>
                      <a:r>
                        <a:rPr sz="1800" spc="-395" dirty="0">
                          <a:latin typeface="Calibri"/>
                          <a:cs typeface="Calibri"/>
                        </a:rPr>
                        <a:t> </a:t>
                      </a:r>
                      <a:r>
                        <a:rPr sz="1800" spc="-10" dirty="0">
                          <a:latin typeface="Calibri"/>
                          <a:cs typeface="Calibri"/>
                        </a:rPr>
                        <a:t>order</a:t>
                      </a:r>
                      <a:r>
                        <a:rPr sz="1800" spc="10" dirty="0">
                          <a:latin typeface="Calibri"/>
                          <a:cs typeface="Calibri"/>
                        </a:rPr>
                        <a:t> </a:t>
                      </a:r>
                      <a:r>
                        <a:rPr sz="1800" dirty="0">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83185" algn="just">
                        <a:lnSpc>
                          <a:spcPct val="100000"/>
                        </a:lnSpc>
                        <a:spcBef>
                          <a:spcPts val="245"/>
                        </a:spcBef>
                      </a:pPr>
                      <a:r>
                        <a:rPr sz="1800" spc="-5" dirty="0">
                          <a:latin typeface="Calibri"/>
                          <a:cs typeface="Calibri"/>
                        </a:rPr>
                        <a:t>One</a:t>
                      </a:r>
                      <a:r>
                        <a:rPr sz="1800" dirty="0">
                          <a:latin typeface="Calibri"/>
                          <a:cs typeface="Calibri"/>
                        </a:rPr>
                        <a:t> </a:t>
                      </a:r>
                      <a:r>
                        <a:rPr sz="1800" spc="-5" dirty="0">
                          <a:latin typeface="Calibri"/>
                          <a:cs typeface="Calibri"/>
                        </a:rPr>
                        <a:t>month</a:t>
                      </a:r>
                      <a:r>
                        <a:rPr sz="1800" dirty="0">
                          <a:latin typeface="Calibri"/>
                          <a:cs typeface="Calibri"/>
                        </a:rPr>
                        <a:t> </a:t>
                      </a:r>
                      <a:r>
                        <a:rPr sz="1800" spc="-5" dirty="0">
                          <a:latin typeface="Calibri"/>
                          <a:cs typeface="Calibri"/>
                        </a:rPr>
                        <a:t>PRIOR</a:t>
                      </a:r>
                      <a:r>
                        <a:rPr sz="1800"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 </a:t>
                      </a:r>
                      <a:r>
                        <a:rPr sz="1800" spc="5" dirty="0">
                          <a:latin typeface="Calibri"/>
                          <a:cs typeface="Calibri"/>
                        </a:rPr>
                        <a:t> </a:t>
                      </a:r>
                      <a:r>
                        <a:rPr sz="1800" spc="-10" dirty="0">
                          <a:latin typeface="Calibri"/>
                          <a:cs typeface="Calibri"/>
                        </a:rPr>
                        <a:t>commencement</a:t>
                      </a:r>
                      <a:r>
                        <a:rPr sz="1800" spc="-5" dirty="0">
                          <a:latin typeface="Calibri"/>
                          <a:cs typeface="Calibri"/>
                        </a:rPr>
                        <a:t> of</a:t>
                      </a:r>
                      <a:r>
                        <a:rPr sz="1800" dirty="0">
                          <a:latin typeface="Calibri"/>
                          <a:cs typeface="Calibri"/>
                        </a:rPr>
                        <a:t> the</a:t>
                      </a:r>
                      <a:r>
                        <a:rPr sz="1800" spc="5" dirty="0">
                          <a:latin typeface="Calibri"/>
                          <a:cs typeface="Calibri"/>
                        </a:rPr>
                        <a:t> </a:t>
                      </a:r>
                      <a:r>
                        <a:rPr sz="1800" spc="-155" dirty="0">
                          <a:latin typeface="Calibri"/>
                          <a:cs typeface="Calibri"/>
                        </a:rPr>
                        <a:t>P.Y. </a:t>
                      </a:r>
                      <a:r>
                        <a:rPr sz="1800" spc="-150" dirty="0">
                          <a:latin typeface="Calibri"/>
                          <a:cs typeface="Calibri"/>
                        </a:rPr>
                        <a:t> </a:t>
                      </a:r>
                      <a:r>
                        <a:rPr sz="1800" spc="-10" dirty="0">
                          <a:latin typeface="Calibri"/>
                          <a:cs typeface="Calibri"/>
                        </a:rPr>
                        <a:t>(relevant</a:t>
                      </a:r>
                      <a:r>
                        <a:rPr sz="1800" spc="-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5" dirty="0">
                          <a:latin typeface="Calibri"/>
                          <a:cs typeface="Calibri"/>
                        </a:rPr>
                        <a:t> </a:t>
                      </a:r>
                      <a:r>
                        <a:rPr sz="1800" spc="-80" dirty="0">
                          <a:latin typeface="Calibri"/>
                          <a:cs typeface="Calibri"/>
                        </a:rPr>
                        <a:t>A.Y.)</a:t>
                      </a:r>
                      <a:r>
                        <a:rPr sz="1800" spc="-75" dirty="0">
                          <a:latin typeface="Calibri"/>
                          <a:cs typeface="Calibri"/>
                        </a:rPr>
                        <a:t> </a:t>
                      </a:r>
                      <a:r>
                        <a:rPr sz="1800" spc="-15" dirty="0">
                          <a:latin typeface="Calibri"/>
                          <a:cs typeface="Calibri"/>
                        </a:rPr>
                        <a:t>from </a:t>
                      </a:r>
                      <a:r>
                        <a:rPr sz="1800" spc="-10" dirty="0">
                          <a:latin typeface="Calibri"/>
                          <a:cs typeface="Calibri"/>
                        </a:rPr>
                        <a:t> </a:t>
                      </a:r>
                      <a:r>
                        <a:rPr sz="1800" spc="-5" dirty="0">
                          <a:latin typeface="Calibri"/>
                          <a:cs typeface="Calibri"/>
                        </a:rPr>
                        <a:t>which such said </a:t>
                      </a:r>
                      <a:r>
                        <a:rPr sz="1800" spc="-10" dirty="0">
                          <a:latin typeface="Calibri"/>
                          <a:cs typeface="Calibri"/>
                        </a:rPr>
                        <a:t>approval is </a:t>
                      </a:r>
                      <a:r>
                        <a:rPr sz="1800" spc="-5" dirty="0">
                          <a:latin typeface="Calibri"/>
                          <a:cs typeface="Calibri"/>
                        </a:rPr>
                        <a:t> sought</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marR="81915" algn="just">
                        <a:lnSpc>
                          <a:spcPct val="100000"/>
                        </a:lnSpc>
                        <a:spcBef>
                          <a:spcPts val="245"/>
                        </a:spcBef>
                        <a:buFont typeface="Calibri"/>
                        <a:buAutoNum type="alphaLcPeriod"/>
                        <a:tabLst>
                          <a:tab pos="474980" algn="l"/>
                        </a:tabLst>
                      </a:pPr>
                      <a:r>
                        <a:rPr sz="1800" b="1" spc="-10" dirty="0">
                          <a:latin typeface="Calibri"/>
                          <a:cs typeface="Calibri"/>
                        </a:rPr>
                        <a:t>Pass</a:t>
                      </a:r>
                      <a:r>
                        <a:rPr sz="1800" b="1" spc="-5" dirty="0">
                          <a:latin typeface="Calibri"/>
                          <a:cs typeface="Calibri"/>
                        </a:rPr>
                        <a:t> an</a:t>
                      </a:r>
                      <a:r>
                        <a:rPr sz="1800" b="1" dirty="0">
                          <a:latin typeface="Calibri"/>
                          <a:cs typeface="Calibri"/>
                        </a:rPr>
                        <a:t> </a:t>
                      </a:r>
                      <a:r>
                        <a:rPr sz="1800" b="1" spc="-10" dirty="0">
                          <a:latin typeface="Calibri"/>
                          <a:cs typeface="Calibri"/>
                        </a:rPr>
                        <a:t>Order</a:t>
                      </a:r>
                      <a:r>
                        <a:rPr sz="1800" b="1" spc="-5" dirty="0">
                          <a:latin typeface="Calibri"/>
                          <a:cs typeface="Calibri"/>
                        </a:rPr>
                        <a:t> </a:t>
                      </a:r>
                      <a:r>
                        <a:rPr sz="1800" spc="-10" dirty="0">
                          <a:latin typeface="Calibri"/>
                          <a:cs typeface="Calibri"/>
                        </a:rPr>
                        <a:t>provisionally </a:t>
                      </a:r>
                      <a:r>
                        <a:rPr sz="1800" spc="-395" dirty="0">
                          <a:latin typeface="Calibri"/>
                          <a:cs typeface="Calibri"/>
                        </a:rPr>
                        <a:t> </a:t>
                      </a:r>
                      <a:r>
                        <a:rPr sz="1800" spc="-10" dirty="0">
                          <a:latin typeface="Calibri"/>
                          <a:cs typeface="Calibri"/>
                        </a:rPr>
                        <a:t>approved </a:t>
                      </a:r>
                      <a:r>
                        <a:rPr sz="1800" spc="-15" dirty="0">
                          <a:latin typeface="Calibri"/>
                          <a:cs typeface="Calibri"/>
                        </a:rPr>
                        <a:t>for </a:t>
                      </a:r>
                      <a:r>
                        <a:rPr sz="1800" dirty="0">
                          <a:latin typeface="Calibri"/>
                          <a:cs typeface="Calibri"/>
                        </a:rPr>
                        <a:t>3 </a:t>
                      </a:r>
                      <a:r>
                        <a:rPr sz="1800" spc="-15" dirty="0">
                          <a:latin typeface="Calibri"/>
                          <a:cs typeface="Calibri"/>
                        </a:rPr>
                        <a:t>years </a:t>
                      </a:r>
                      <a:r>
                        <a:rPr sz="1800" b="1" spc="-10" dirty="0">
                          <a:latin typeface="Calibri"/>
                          <a:cs typeface="Calibri"/>
                        </a:rPr>
                        <a:t>from </a:t>
                      </a:r>
                      <a:r>
                        <a:rPr sz="1800" b="1" dirty="0">
                          <a:latin typeface="Calibri"/>
                          <a:cs typeface="Calibri"/>
                        </a:rPr>
                        <a:t>the </a:t>
                      </a:r>
                      <a:r>
                        <a:rPr sz="1800" b="1" spc="-95" dirty="0">
                          <a:latin typeface="Calibri"/>
                          <a:cs typeface="Calibri"/>
                        </a:rPr>
                        <a:t>A.Y. </a:t>
                      </a:r>
                      <a:r>
                        <a:rPr sz="1800" b="1" spc="-90" dirty="0">
                          <a:latin typeface="Calibri"/>
                          <a:cs typeface="Calibri"/>
                        </a:rPr>
                        <a:t> </a:t>
                      </a:r>
                      <a:r>
                        <a:rPr sz="1800" b="1" spc="-10" dirty="0">
                          <a:latin typeface="Calibri"/>
                          <a:cs typeface="Calibri"/>
                        </a:rPr>
                        <a:t>from</a:t>
                      </a:r>
                      <a:r>
                        <a:rPr sz="1800" b="1" spc="5" dirty="0">
                          <a:latin typeface="Calibri"/>
                          <a:cs typeface="Calibri"/>
                        </a:rPr>
                        <a:t> </a:t>
                      </a:r>
                      <a:r>
                        <a:rPr sz="1800" b="1" dirty="0">
                          <a:latin typeface="Calibri"/>
                          <a:cs typeface="Calibri"/>
                        </a:rPr>
                        <a:t>which</a:t>
                      </a:r>
                      <a:r>
                        <a:rPr sz="1800" b="1" spc="-10" dirty="0">
                          <a:latin typeface="Calibri"/>
                          <a:cs typeface="Calibri"/>
                        </a:rPr>
                        <a:t> </a:t>
                      </a:r>
                      <a:r>
                        <a:rPr sz="1800" b="1" dirty="0">
                          <a:latin typeface="Calibri"/>
                          <a:cs typeface="Calibri"/>
                        </a:rPr>
                        <a:t>the</a:t>
                      </a:r>
                      <a:r>
                        <a:rPr sz="1800" b="1" spc="-15" dirty="0">
                          <a:latin typeface="Calibri"/>
                          <a:cs typeface="Calibri"/>
                        </a:rPr>
                        <a:t> </a:t>
                      </a:r>
                      <a:r>
                        <a:rPr sz="1800" b="1" spc="-10" dirty="0">
                          <a:latin typeface="Calibri"/>
                          <a:cs typeface="Calibri"/>
                        </a:rPr>
                        <a:t>approval</a:t>
                      </a:r>
                      <a:r>
                        <a:rPr sz="1800" b="1" spc="-60" dirty="0">
                          <a:latin typeface="Calibri"/>
                          <a:cs typeface="Calibri"/>
                        </a:rPr>
                        <a:t> </a:t>
                      </a:r>
                      <a:r>
                        <a:rPr sz="1800" b="1" dirty="0">
                          <a:latin typeface="Calibri"/>
                          <a:cs typeface="Calibri"/>
                        </a:rPr>
                        <a:t>is</a:t>
                      </a:r>
                      <a:r>
                        <a:rPr sz="1800" b="1" spc="-10" dirty="0">
                          <a:latin typeface="Calibri"/>
                          <a:cs typeface="Calibri"/>
                        </a:rPr>
                        <a:t> </a:t>
                      </a:r>
                      <a:r>
                        <a:rPr sz="1800" b="1" spc="-5" dirty="0">
                          <a:latin typeface="Calibri"/>
                          <a:cs typeface="Calibri"/>
                        </a:rPr>
                        <a:t>sought</a:t>
                      </a:r>
                      <a:endParaRPr sz="1800">
                        <a:latin typeface="Calibri"/>
                        <a:cs typeface="Calibri"/>
                      </a:endParaRPr>
                    </a:p>
                    <a:p>
                      <a:pPr marL="92075" marR="85090" algn="just">
                        <a:lnSpc>
                          <a:spcPct val="100000"/>
                        </a:lnSpc>
                        <a:buFont typeface="Calibri"/>
                        <a:buAutoNum type="alphaLcPeriod"/>
                        <a:tabLst>
                          <a:tab pos="415925" algn="l"/>
                        </a:tabLst>
                      </a:pPr>
                      <a:r>
                        <a:rPr sz="1800" b="1" spc="-5" dirty="0">
                          <a:latin typeface="Calibri"/>
                          <a:cs typeface="Calibri"/>
                        </a:rPr>
                        <a:t>Final</a:t>
                      </a:r>
                      <a:r>
                        <a:rPr sz="1800" b="1" dirty="0">
                          <a:latin typeface="Calibri"/>
                          <a:cs typeface="Calibri"/>
                        </a:rPr>
                        <a:t> </a:t>
                      </a:r>
                      <a:r>
                        <a:rPr sz="1800" b="1" spc="-10" dirty="0">
                          <a:latin typeface="Calibri"/>
                          <a:cs typeface="Calibri"/>
                        </a:rPr>
                        <a:t>Order</a:t>
                      </a:r>
                      <a:r>
                        <a:rPr sz="1800" b="1" spc="-5" dirty="0">
                          <a:latin typeface="Calibri"/>
                          <a:cs typeface="Calibri"/>
                        </a:rPr>
                        <a:t> </a:t>
                      </a:r>
                      <a:r>
                        <a:rPr sz="1800" spc="-10" dirty="0">
                          <a:latin typeface="Calibri"/>
                          <a:cs typeface="Calibri"/>
                        </a:rPr>
                        <a:t>received</a:t>
                      </a:r>
                      <a:r>
                        <a:rPr sz="1800" spc="-5" dirty="0">
                          <a:latin typeface="Calibri"/>
                          <a:cs typeface="Calibri"/>
                        </a:rPr>
                        <a:t> within</a:t>
                      </a:r>
                      <a:r>
                        <a:rPr sz="1800" dirty="0">
                          <a:latin typeface="Calibri"/>
                          <a:cs typeface="Calibri"/>
                        </a:rPr>
                        <a:t> 1 </a:t>
                      </a:r>
                      <a:r>
                        <a:rPr sz="1800" spc="5" dirty="0">
                          <a:latin typeface="Calibri"/>
                          <a:cs typeface="Calibri"/>
                        </a:rPr>
                        <a:t> </a:t>
                      </a:r>
                      <a:r>
                        <a:rPr sz="1800" spc="-5" dirty="0">
                          <a:latin typeface="Calibri"/>
                          <a:cs typeface="Calibri"/>
                        </a:rPr>
                        <a:t>month </a:t>
                      </a:r>
                      <a:r>
                        <a:rPr sz="1800" spc="-10" dirty="0">
                          <a:latin typeface="Calibri"/>
                          <a:cs typeface="Calibri"/>
                        </a:rPr>
                        <a:t>from </a:t>
                      </a:r>
                      <a:r>
                        <a:rPr sz="1800" dirty="0">
                          <a:latin typeface="Calibri"/>
                          <a:cs typeface="Calibri"/>
                        </a:rPr>
                        <a:t>the end </a:t>
                      </a:r>
                      <a:r>
                        <a:rPr sz="1800" spc="-5" dirty="0">
                          <a:latin typeface="Calibri"/>
                          <a:cs typeface="Calibri"/>
                        </a:rPr>
                        <a:t>of </a:t>
                      </a:r>
                      <a:r>
                        <a:rPr sz="1800" dirty="0">
                          <a:latin typeface="Calibri"/>
                          <a:cs typeface="Calibri"/>
                        </a:rPr>
                        <a:t>the </a:t>
                      </a:r>
                      <a:r>
                        <a:rPr sz="1800" spc="-5" dirty="0">
                          <a:latin typeface="Calibri"/>
                          <a:cs typeface="Calibri"/>
                        </a:rPr>
                        <a:t>month </a:t>
                      </a:r>
                      <a:r>
                        <a:rPr sz="1800" spc="-10" dirty="0">
                          <a:latin typeface="Calibri"/>
                          <a:cs typeface="Calibri"/>
                        </a:rPr>
                        <a:t>in </a:t>
                      </a:r>
                      <a:r>
                        <a:rPr sz="1800" spc="-395" dirty="0">
                          <a:latin typeface="Calibri"/>
                          <a:cs typeface="Calibri"/>
                        </a:rPr>
                        <a:t> </a:t>
                      </a:r>
                      <a:r>
                        <a:rPr sz="1800" spc="-5" dirty="0">
                          <a:latin typeface="Calibri"/>
                          <a:cs typeface="Calibri"/>
                        </a:rPr>
                        <a:t>which</a:t>
                      </a:r>
                      <a:r>
                        <a:rPr sz="1800" spc="20" dirty="0">
                          <a:latin typeface="Calibri"/>
                          <a:cs typeface="Calibri"/>
                        </a:rPr>
                        <a:t> </a:t>
                      </a:r>
                      <a:r>
                        <a:rPr sz="1800" spc="-5" dirty="0">
                          <a:latin typeface="Calibri"/>
                          <a:cs typeface="Calibri"/>
                        </a:rPr>
                        <a:t>application</a:t>
                      </a:r>
                      <a:r>
                        <a:rPr sz="1800" spc="25" dirty="0">
                          <a:latin typeface="Calibri"/>
                          <a:cs typeface="Calibri"/>
                        </a:rPr>
                        <a:t> </a:t>
                      </a:r>
                      <a:r>
                        <a:rPr sz="1800" spc="-5" dirty="0">
                          <a:latin typeface="Calibri"/>
                          <a:cs typeface="Calibri"/>
                        </a:rPr>
                        <a:t>is</a:t>
                      </a:r>
                      <a:r>
                        <a:rPr sz="1800" dirty="0">
                          <a:latin typeface="Calibri"/>
                          <a:cs typeface="Calibri"/>
                        </a:rPr>
                        <a:t> made.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648" y="620688"/>
            <a:ext cx="7498080" cy="1120178"/>
          </a:xfrm>
          <a:prstGeom prst="rect">
            <a:avLst/>
          </a:prstGeom>
        </p:spPr>
        <p:txBody>
          <a:bodyPr vert="horz" wrap="square" lIns="0" tIns="12065" rIns="0" bIns="0" rtlCol="0">
            <a:spAutoFit/>
          </a:bodyPr>
          <a:lstStyle/>
          <a:p>
            <a:pPr marL="1579880" marR="5080" indent="-1556385">
              <a:lnSpc>
                <a:spcPct val="100000"/>
              </a:lnSpc>
              <a:spcBef>
                <a:spcPts val="95"/>
              </a:spcBef>
            </a:pPr>
            <a:r>
              <a:rPr sz="3600" spc="-10" dirty="0"/>
              <a:t>New</a:t>
            </a:r>
            <a:r>
              <a:rPr sz="3600" spc="-20" dirty="0"/>
              <a:t> </a:t>
            </a:r>
            <a:r>
              <a:rPr sz="3600" spc="-5" dirty="0"/>
              <a:t>Explanation</a:t>
            </a:r>
            <a:r>
              <a:rPr sz="3600" spc="20" dirty="0"/>
              <a:t> </a:t>
            </a:r>
            <a:r>
              <a:rPr sz="3600" spc="-10" dirty="0"/>
              <a:t>inserted</a:t>
            </a:r>
            <a:r>
              <a:rPr sz="3600" spc="15" dirty="0"/>
              <a:t> </a:t>
            </a:r>
            <a:r>
              <a:rPr sz="3600" spc="-25" dirty="0" smtClean="0"/>
              <a:t>for</a:t>
            </a:r>
            <a:r>
              <a:rPr lang="en-US" sz="3600" spc="-15" dirty="0"/>
              <a:t> </a:t>
            </a:r>
            <a:r>
              <a:rPr sz="3600" spc="-5" dirty="0" smtClean="0"/>
              <a:t>Corpus </a:t>
            </a:r>
            <a:r>
              <a:rPr sz="3600" spc="-890" dirty="0" smtClean="0"/>
              <a:t> </a:t>
            </a:r>
            <a:r>
              <a:rPr sz="3600" spc="-10" dirty="0"/>
              <a:t>Donation</a:t>
            </a:r>
            <a:r>
              <a:rPr sz="3600" spc="20" dirty="0"/>
              <a:t> </a:t>
            </a:r>
            <a:r>
              <a:rPr sz="3600" spc="-30" dirty="0"/>
              <a:t>u/s.</a:t>
            </a:r>
            <a:r>
              <a:rPr sz="3600" spc="-10" dirty="0"/>
              <a:t> </a:t>
            </a:r>
            <a:r>
              <a:rPr sz="3600" spc="-5" dirty="0"/>
              <a:t>10(23C)</a:t>
            </a:r>
          </a:p>
        </p:txBody>
      </p:sp>
      <p:sp>
        <p:nvSpPr>
          <p:cNvPr id="3" name="object 3"/>
          <p:cNvSpPr txBox="1"/>
          <p:nvPr/>
        </p:nvSpPr>
        <p:spPr>
          <a:xfrm>
            <a:off x="1403648" y="2158110"/>
            <a:ext cx="7204412" cy="3208571"/>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MT"/>
              <a:buChar char="•"/>
              <a:tabLst>
                <a:tab pos="356235" algn="l"/>
              </a:tabLst>
            </a:pPr>
            <a:r>
              <a:rPr sz="2800" spc="-15" dirty="0">
                <a:latin typeface="Calibri"/>
                <a:cs typeface="Calibri"/>
              </a:rPr>
              <a:t>For </a:t>
            </a:r>
            <a:r>
              <a:rPr sz="2800" spc="-10" dirty="0">
                <a:latin typeface="Calibri"/>
                <a:cs typeface="Calibri"/>
              </a:rPr>
              <a:t>Charitable </a:t>
            </a:r>
            <a:r>
              <a:rPr sz="2800" spc="-45" dirty="0">
                <a:latin typeface="Calibri"/>
                <a:cs typeface="Calibri"/>
              </a:rPr>
              <a:t>Trust </a:t>
            </a:r>
            <a:r>
              <a:rPr sz="2800" spc="-15" dirty="0">
                <a:latin typeface="Calibri"/>
                <a:cs typeface="Calibri"/>
              </a:rPr>
              <a:t>availing </a:t>
            </a:r>
            <a:r>
              <a:rPr sz="2800" spc="-5" dirty="0">
                <a:latin typeface="Calibri"/>
                <a:cs typeface="Calibri"/>
              </a:rPr>
              <a:t>10(23C) </a:t>
            </a:r>
            <a:r>
              <a:rPr sz="2800" spc="-20" dirty="0">
                <a:latin typeface="Calibri"/>
                <a:cs typeface="Calibri"/>
              </a:rPr>
              <a:t>exemption, </a:t>
            </a:r>
            <a:r>
              <a:rPr sz="2800" spc="-15" dirty="0">
                <a:latin typeface="Calibri"/>
                <a:cs typeface="Calibri"/>
              </a:rPr>
              <a:t> </a:t>
            </a:r>
            <a:r>
              <a:rPr sz="2800" spc="-65" dirty="0">
                <a:latin typeface="Calibri"/>
                <a:cs typeface="Calibri"/>
              </a:rPr>
              <a:t>Total</a:t>
            </a:r>
            <a:r>
              <a:rPr sz="2800" spc="-60" dirty="0">
                <a:latin typeface="Calibri"/>
                <a:cs typeface="Calibri"/>
              </a:rPr>
              <a:t> </a:t>
            </a:r>
            <a:r>
              <a:rPr sz="2800" spc="-15" dirty="0">
                <a:latin typeface="Calibri"/>
                <a:cs typeface="Calibri"/>
              </a:rPr>
              <a:t>income</a:t>
            </a:r>
            <a:r>
              <a:rPr sz="2800" spc="-10" dirty="0">
                <a:latin typeface="Calibri"/>
                <a:cs typeface="Calibri"/>
              </a:rPr>
              <a:t> </a:t>
            </a:r>
            <a:r>
              <a:rPr sz="2800" spc="-5" dirty="0">
                <a:latin typeface="Calibri"/>
                <a:cs typeface="Calibri"/>
              </a:rPr>
              <a:t>includes</a:t>
            </a:r>
            <a:r>
              <a:rPr sz="2800" dirty="0">
                <a:latin typeface="Calibri"/>
                <a:cs typeface="Calibri"/>
              </a:rPr>
              <a:t> </a:t>
            </a:r>
            <a:r>
              <a:rPr sz="2800" spc="-5" dirty="0">
                <a:latin typeface="Calibri"/>
                <a:cs typeface="Calibri"/>
              </a:rPr>
              <a:t>Corpus</a:t>
            </a:r>
            <a:r>
              <a:rPr sz="2800" dirty="0">
                <a:latin typeface="Calibri"/>
                <a:cs typeface="Calibri"/>
              </a:rPr>
              <a:t> </a:t>
            </a:r>
            <a:r>
              <a:rPr sz="2800" spc="-5" dirty="0">
                <a:latin typeface="Calibri"/>
                <a:cs typeface="Calibri"/>
              </a:rPr>
              <a:t>Donation.</a:t>
            </a:r>
            <a:r>
              <a:rPr sz="2800" dirty="0">
                <a:latin typeface="Calibri"/>
                <a:cs typeface="Calibri"/>
              </a:rPr>
              <a:t> As</a:t>
            </a:r>
            <a:r>
              <a:rPr sz="2800" spc="675" dirty="0">
                <a:latin typeface="Calibri"/>
                <a:cs typeface="Calibri"/>
              </a:rPr>
              <a:t> </a:t>
            </a:r>
            <a:r>
              <a:rPr sz="2800" spc="-10" dirty="0">
                <a:latin typeface="Calibri"/>
                <a:cs typeface="Calibri"/>
              </a:rPr>
              <a:t>per </a:t>
            </a:r>
            <a:r>
              <a:rPr sz="2800" spc="-665" dirty="0">
                <a:latin typeface="Calibri"/>
                <a:cs typeface="Calibri"/>
              </a:rPr>
              <a:t> </a:t>
            </a:r>
            <a:r>
              <a:rPr sz="2800" dirty="0">
                <a:latin typeface="Calibri"/>
                <a:cs typeface="Calibri"/>
              </a:rPr>
              <a:t>the</a:t>
            </a:r>
            <a:r>
              <a:rPr sz="2800" spc="5" dirty="0">
                <a:latin typeface="Calibri"/>
                <a:cs typeface="Calibri"/>
              </a:rPr>
              <a:t> </a:t>
            </a:r>
            <a:r>
              <a:rPr sz="2800" spc="-15" dirty="0">
                <a:latin typeface="Calibri"/>
                <a:cs typeface="Calibri"/>
              </a:rPr>
              <a:t>new</a:t>
            </a:r>
            <a:r>
              <a:rPr sz="2800" spc="-10" dirty="0">
                <a:latin typeface="Calibri"/>
                <a:cs typeface="Calibri"/>
              </a:rPr>
              <a:t> </a:t>
            </a:r>
            <a:r>
              <a:rPr sz="2800" spc="-15" dirty="0">
                <a:latin typeface="Calibri"/>
                <a:cs typeface="Calibri"/>
              </a:rPr>
              <a:t>explanation</a:t>
            </a:r>
            <a:r>
              <a:rPr sz="2800" spc="-10" dirty="0">
                <a:latin typeface="Calibri"/>
                <a:cs typeface="Calibri"/>
              </a:rPr>
              <a:t> </a:t>
            </a:r>
            <a:r>
              <a:rPr sz="2800" spc="-5" dirty="0">
                <a:latin typeface="Calibri"/>
                <a:cs typeface="Calibri"/>
              </a:rPr>
              <a:t>Corpus</a:t>
            </a:r>
            <a:r>
              <a:rPr sz="2800" dirty="0">
                <a:latin typeface="Calibri"/>
                <a:cs typeface="Calibri"/>
              </a:rPr>
              <a:t> </a:t>
            </a:r>
            <a:r>
              <a:rPr sz="2800" spc="-5" dirty="0">
                <a:latin typeface="Calibri"/>
                <a:cs typeface="Calibri"/>
              </a:rPr>
              <a:t>Donation</a:t>
            </a:r>
            <a:r>
              <a:rPr sz="2800" dirty="0">
                <a:latin typeface="Calibri"/>
                <a:cs typeface="Calibri"/>
              </a:rPr>
              <a:t> </a:t>
            </a:r>
            <a:r>
              <a:rPr sz="2800" spc="-5" dirty="0">
                <a:latin typeface="Calibri"/>
                <a:cs typeface="Calibri"/>
              </a:rPr>
              <a:t>will </a:t>
            </a:r>
            <a:r>
              <a:rPr sz="2800" dirty="0">
                <a:latin typeface="Calibri"/>
                <a:cs typeface="Calibri"/>
              </a:rPr>
              <a:t> </a:t>
            </a:r>
            <a:r>
              <a:rPr sz="2800" spc="-15" dirty="0">
                <a:latin typeface="Calibri"/>
                <a:cs typeface="Calibri"/>
              </a:rPr>
              <a:t>henceforth</a:t>
            </a:r>
            <a:r>
              <a:rPr sz="2800" spc="-5" dirty="0">
                <a:latin typeface="Calibri"/>
                <a:cs typeface="Calibri"/>
              </a:rPr>
              <a:t> not included</a:t>
            </a:r>
            <a:r>
              <a:rPr sz="2800" spc="-10" dirty="0">
                <a:latin typeface="Calibri"/>
                <a:cs typeface="Calibri"/>
              </a:rPr>
              <a:t> </a:t>
            </a:r>
            <a:r>
              <a:rPr sz="2800" spc="-5" dirty="0">
                <a:latin typeface="Calibri"/>
                <a:cs typeface="Calibri"/>
              </a:rPr>
              <a:t>in </a:t>
            </a:r>
            <a:r>
              <a:rPr sz="2800" dirty="0">
                <a:latin typeface="Calibri"/>
                <a:cs typeface="Calibri"/>
              </a:rPr>
              <a:t>the</a:t>
            </a:r>
            <a:r>
              <a:rPr sz="2800" spc="-15" dirty="0">
                <a:latin typeface="Calibri"/>
                <a:cs typeface="Calibri"/>
              </a:rPr>
              <a:t> </a:t>
            </a:r>
            <a:r>
              <a:rPr sz="2800" spc="-65" dirty="0">
                <a:latin typeface="Calibri"/>
                <a:cs typeface="Calibri"/>
              </a:rPr>
              <a:t>Total</a:t>
            </a:r>
            <a:r>
              <a:rPr sz="2800" spc="-25" dirty="0">
                <a:latin typeface="Calibri"/>
                <a:cs typeface="Calibri"/>
              </a:rPr>
              <a:t> </a:t>
            </a:r>
            <a:r>
              <a:rPr sz="2800" spc="-5" dirty="0">
                <a:latin typeface="Calibri"/>
                <a:cs typeface="Calibri"/>
              </a:rPr>
              <a:t>Income.</a:t>
            </a:r>
            <a:endParaRPr sz="2800" dirty="0">
              <a:latin typeface="Calibri"/>
              <a:cs typeface="Calibri"/>
            </a:endParaRPr>
          </a:p>
          <a:p>
            <a:pPr marL="355600" indent="-343535" algn="just">
              <a:lnSpc>
                <a:spcPct val="100000"/>
              </a:lnSpc>
              <a:spcBef>
                <a:spcPts val="720"/>
              </a:spcBef>
              <a:buFont typeface="Arial MT"/>
              <a:buChar char="•"/>
              <a:tabLst>
                <a:tab pos="356235" algn="l"/>
              </a:tabLst>
            </a:pPr>
            <a:r>
              <a:rPr sz="2800" spc="-5" dirty="0">
                <a:latin typeface="Calibri"/>
                <a:cs typeface="Calibri"/>
              </a:rPr>
              <a:t>Now </a:t>
            </a:r>
            <a:r>
              <a:rPr sz="2800" dirty="0">
                <a:latin typeface="Calibri"/>
                <a:cs typeface="Calibri"/>
              </a:rPr>
              <a:t>this</a:t>
            </a:r>
            <a:r>
              <a:rPr sz="2800" spc="-15" dirty="0">
                <a:latin typeface="Calibri"/>
                <a:cs typeface="Calibri"/>
              </a:rPr>
              <a:t> </a:t>
            </a:r>
            <a:r>
              <a:rPr sz="2800" dirty="0">
                <a:latin typeface="Calibri"/>
                <a:cs typeface="Calibri"/>
              </a:rPr>
              <a:t>clause</a:t>
            </a:r>
            <a:r>
              <a:rPr sz="2800" spc="-20" dirty="0">
                <a:latin typeface="Calibri"/>
                <a:cs typeface="Calibri"/>
              </a:rPr>
              <a:t> </a:t>
            </a:r>
            <a:r>
              <a:rPr sz="2800" spc="-5" dirty="0">
                <a:latin typeface="Calibri"/>
                <a:cs typeface="Calibri"/>
              </a:rPr>
              <a:t>is</a:t>
            </a:r>
            <a:r>
              <a:rPr sz="2800" spc="-10" dirty="0">
                <a:latin typeface="Calibri"/>
                <a:cs typeface="Calibri"/>
              </a:rPr>
              <a:t> </a:t>
            </a:r>
            <a:r>
              <a:rPr sz="2800" dirty="0">
                <a:latin typeface="Calibri"/>
                <a:cs typeface="Calibri"/>
              </a:rPr>
              <a:t>akin</a:t>
            </a:r>
            <a:r>
              <a:rPr sz="2800" spc="-10" dirty="0">
                <a:latin typeface="Calibri"/>
                <a:cs typeface="Calibri"/>
              </a:rPr>
              <a:t> </a:t>
            </a:r>
            <a:r>
              <a:rPr sz="2800" spc="-15" dirty="0">
                <a:latin typeface="Calibri"/>
                <a:cs typeface="Calibri"/>
              </a:rPr>
              <a:t>to</a:t>
            </a:r>
            <a:r>
              <a:rPr sz="2800" spc="-20" dirty="0">
                <a:latin typeface="Calibri"/>
                <a:cs typeface="Calibri"/>
              </a:rPr>
              <a:t> </a:t>
            </a:r>
            <a:r>
              <a:rPr sz="2800" spc="-5" dirty="0">
                <a:latin typeface="Calibri"/>
                <a:cs typeface="Calibri"/>
              </a:rPr>
              <a:t>section</a:t>
            </a:r>
            <a:r>
              <a:rPr sz="2800" spc="-25" dirty="0">
                <a:latin typeface="Calibri"/>
                <a:cs typeface="Calibri"/>
              </a:rPr>
              <a:t> </a:t>
            </a:r>
            <a:r>
              <a:rPr sz="2800" dirty="0">
                <a:latin typeface="Calibri"/>
                <a:cs typeface="Calibri"/>
              </a:rPr>
              <a:t>12A/12AA.</a:t>
            </a:r>
          </a:p>
          <a:p>
            <a:pPr marL="355600" marR="5715" indent="-343535" algn="just">
              <a:lnSpc>
                <a:spcPct val="100000"/>
              </a:lnSpc>
              <a:spcBef>
                <a:spcPts val="720"/>
              </a:spcBef>
              <a:buFont typeface="Arial MT"/>
              <a:buChar char="•"/>
              <a:tabLst>
                <a:tab pos="356235" algn="l"/>
              </a:tabLst>
            </a:pPr>
            <a:r>
              <a:rPr sz="2800" spc="-5" dirty="0">
                <a:latin typeface="Calibri"/>
                <a:cs typeface="Calibri"/>
              </a:rPr>
              <a:t>This </a:t>
            </a:r>
            <a:r>
              <a:rPr sz="2800" spc="-15" dirty="0">
                <a:latin typeface="Calibri"/>
                <a:cs typeface="Calibri"/>
              </a:rPr>
              <a:t>was </a:t>
            </a:r>
            <a:r>
              <a:rPr sz="2800" spc="-5" dirty="0">
                <a:latin typeface="Calibri"/>
                <a:cs typeface="Calibri"/>
              </a:rPr>
              <a:t>not </a:t>
            </a:r>
            <a:r>
              <a:rPr sz="2800" spc="-10" dirty="0">
                <a:latin typeface="Calibri"/>
                <a:cs typeface="Calibri"/>
              </a:rPr>
              <a:t>there </a:t>
            </a:r>
            <a:r>
              <a:rPr sz="2800" spc="-5" dirty="0">
                <a:latin typeface="Calibri"/>
                <a:cs typeface="Calibri"/>
              </a:rPr>
              <a:t>in </a:t>
            </a:r>
            <a:r>
              <a:rPr sz="2800" dirty="0">
                <a:latin typeface="Calibri"/>
                <a:cs typeface="Calibri"/>
              </a:rPr>
              <a:t>the </a:t>
            </a:r>
            <a:r>
              <a:rPr sz="2800" spc="-10" dirty="0">
                <a:latin typeface="Calibri"/>
                <a:cs typeface="Calibri"/>
              </a:rPr>
              <a:t>Finance </a:t>
            </a:r>
            <a:r>
              <a:rPr sz="2800" spc="-5" dirty="0">
                <a:latin typeface="Calibri"/>
                <a:cs typeface="Calibri"/>
              </a:rPr>
              <a:t>Bill </a:t>
            </a:r>
            <a:r>
              <a:rPr sz="2800" dirty="0">
                <a:latin typeface="Calibri"/>
                <a:cs typeface="Calibri"/>
              </a:rPr>
              <a:t>2020, </a:t>
            </a:r>
            <a:r>
              <a:rPr sz="2800" spc="-10" dirty="0">
                <a:latin typeface="Calibri"/>
                <a:cs typeface="Calibri"/>
              </a:rPr>
              <a:t>but </a:t>
            </a:r>
            <a:r>
              <a:rPr sz="2800" spc="-5" dirty="0">
                <a:latin typeface="Calibri"/>
                <a:cs typeface="Calibri"/>
              </a:rPr>
              <a:t> has</a:t>
            </a:r>
            <a:r>
              <a:rPr sz="2800" spc="-10" dirty="0">
                <a:latin typeface="Calibri"/>
                <a:cs typeface="Calibri"/>
              </a:rPr>
              <a:t> </a:t>
            </a:r>
            <a:r>
              <a:rPr sz="2800" spc="-5" dirty="0">
                <a:latin typeface="Calibri"/>
                <a:cs typeface="Calibri"/>
              </a:rPr>
              <a:t>been</a:t>
            </a:r>
            <a:r>
              <a:rPr sz="2800" spc="-10" dirty="0">
                <a:latin typeface="Calibri"/>
                <a:cs typeface="Calibri"/>
              </a:rPr>
              <a:t> inserted </a:t>
            </a:r>
            <a:r>
              <a:rPr sz="2800" spc="-5" dirty="0">
                <a:latin typeface="Calibri"/>
                <a:cs typeface="Calibri"/>
              </a:rPr>
              <a:t>in</a:t>
            </a:r>
            <a:r>
              <a:rPr sz="2800" dirty="0">
                <a:latin typeface="Calibri"/>
                <a:cs typeface="Calibri"/>
              </a:rPr>
              <a:t> the</a:t>
            </a:r>
            <a:r>
              <a:rPr sz="2800" spc="-20" dirty="0">
                <a:latin typeface="Calibri"/>
                <a:cs typeface="Calibri"/>
              </a:rPr>
              <a:t> </a:t>
            </a:r>
            <a:r>
              <a:rPr sz="2800" spc="-5" dirty="0">
                <a:latin typeface="Calibri"/>
                <a:cs typeface="Calibri"/>
              </a:rPr>
              <a:t>Finance</a:t>
            </a:r>
            <a:r>
              <a:rPr sz="2800" spc="-25" dirty="0">
                <a:latin typeface="Calibri"/>
                <a:cs typeface="Calibri"/>
              </a:rPr>
              <a:t> </a:t>
            </a:r>
            <a:r>
              <a:rPr sz="2800" dirty="0">
                <a:latin typeface="Calibri"/>
                <a:cs typeface="Calibri"/>
              </a:rPr>
              <a:t>Act,</a:t>
            </a:r>
            <a:r>
              <a:rPr sz="2800" spc="-25" dirty="0">
                <a:latin typeface="Calibri"/>
                <a:cs typeface="Calibri"/>
              </a:rPr>
              <a:t> </a:t>
            </a:r>
            <a:r>
              <a:rPr sz="2800" dirty="0">
                <a:latin typeface="Calibri"/>
                <a:cs typeface="Calibri"/>
              </a:rPr>
              <a:t>2020.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608" y="224494"/>
            <a:ext cx="7498080" cy="1243289"/>
          </a:xfrm>
          <a:prstGeom prst="rect">
            <a:avLst/>
          </a:prstGeom>
        </p:spPr>
        <p:txBody>
          <a:bodyPr vert="horz" wrap="square" lIns="0" tIns="12065" rIns="0" bIns="0" rtlCol="0">
            <a:spAutoFit/>
          </a:bodyPr>
          <a:lstStyle/>
          <a:p>
            <a:pPr marL="2529840" marR="5080" indent="-1978660">
              <a:lnSpc>
                <a:spcPct val="100000"/>
              </a:lnSpc>
              <a:spcBef>
                <a:spcPts val="95"/>
              </a:spcBef>
            </a:pPr>
            <a:r>
              <a:rPr sz="4000" spc="-5" dirty="0"/>
              <a:t>Amendment</a:t>
            </a:r>
            <a:r>
              <a:rPr sz="4000" spc="-10" dirty="0"/>
              <a:t> </a:t>
            </a:r>
            <a:r>
              <a:rPr sz="4000" spc="-5" dirty="0"/>
              <a:t>in</a:t>
            </a:r>
            <a:r>
              <a:rPr sz="4000" spc="-10" dirty="0"/>
              <a:t> Explanation</a:t>
            </a:r>
            <a:r>
              <a:rPr sz="4000" spc="15" dirty="0"/>
              <a:t> </a:t>
            </a:r>
            <a:r>
              <a:rPr sz="4000" spc="-5" dirty="0"/>
              <a:t>2 </a:t>
            </a:r>
            <a:r>
              <a:rPr sz="4000" spc="-5" dirty="0" smtClean="0"/>
              <a:t>of</a:t>
            </a:r>
            <a:r>
              <a:rPr lang="en-US" sz="4000" spc="-5" dirty="0" smtClean="0"/>
              <a:t> </a:t>
            </a:r>
            <a:r>
              <a:rPr sz="4000" spc="-5" dirty="0" smtClean="0"/>
              <a:t>section</a:t>
            </a:r>
            <a:r>
              <a:rPr sz="4000" spc="10" dirty="0" smtClean="0"/>
              <a:t> </a:t>
            </a:r>
            <a:r>
              <a:rPr sz="4000" spc="-5" dirty="0"/>
              <a:t>11(1)</a:t>
            </a:r>
          </a:p>
        </p:txBody>
      </p:sp>
      <p:sp>
        <p:nvSpPr>
          <p:cNvPr id="3" name="object 3"/>
          <p:cNvSpPr txBox="1"/>
          <p:nvPr/>
        </p:nvSpPr>
        <p:spPr>
          <a:xfrm>
            <a:off x="1187624" y="1700808"/>
            <a:ext cx="7632848" cy="4673459"/>
          </a:xfrm>
          <a:prstGeom prst="rect">
            <a:avLst/>
          </a:prstGeom>
        </p:spPr>
        <p:txBody>
          <a:bodyPr vert="horz" wrap="square" lIns="0" tIns="12065" rIns="0" bIns="0" rtlCol="0">
            <a:spAutoFit/>
          </a:bodyPr>
          <a:lstStyle/>
          <a:p>
            <a:pPr marL="355600" indent="-343535" algn="just">
              <a:lnSpc>
                <a:spcPct val="100000"/>
              </a:lnSpc>
              <a:spcBef>
                <a:spcPts val="95"/>
              </a:spcBef>
              <a:buFont typeface="Arial MT"/>
              <a:buChar char="•"/>
              <a:tabLst>
                <a:tab pos="356235" algn="l"/>
              </a:tabLst>
            </a:pPr>
            <a:r>
              <a:rPr sz="2200" b="1" spc="-15" dirty="0">
                <a:latin typeface="Calibri"/>
                <a:cs typeface="Calibri"/>
              </a:rPr>
              <a:t>Before</a:t>
            </a:r>
            <a:r>
              <a:rPr sz="2200" b="1" spc="10" dirty="0">
                <a:latin typeface="Calibri"/>
                <a:cs typeface="Calibri"/>
              </a:rPr>
              <a:t> </a:t>
            </a:r>
            <a:r>
              <a:rPr sz="2200" b="1" spc="-10" dirty="0">
                <a:latin typeface="Calibri"/>
                <a:cs typeface="Calibri"/>
              </a:rPr>
              <a:t>Amendment:</a:t>
            </a:r>
            <a:endParaRPr sz="2200" dirty="0">
              <a:latin typeface="Calibri"/>
              <a:cs typeface="Calibri"/>
            </a:endParaRPr>
          </a:p>
          <a:p>
            <a:pPr marL="355600" marR="7620" algn="just">
              <a:lnSpc>
                <a:spcPct val="80000"/>
              </a:lnSpc>
              <a:spcBef>
                <a:spcPts val="525"/>
              </a:spcBef>
            </a:pPr>
            <a:r>
              <a:rPr sz="2200" spc="-15" dirty="0">
                <a:latin typeface="Calibri"/>
                <a:cs typeface="Calibri"/>
              </a:rPr>
              <a:t>Any</a:t>
            </a:r>
            <a:r>
              <a:rPr sz="2200" spc="-10" dirty="0">
                <a:latin typeface="Calibri"/>
                <a:cs typeface="Calibri"/>
              </a:rPr>
              <a:t> </a:t>
            </a:r>
            <a:r>
              <a:rPr sz="2200" spc="-5" dirty="0">
                <a:latin typeface="Calibri"/>
                <a:cs typeface="Calibri"/>
              </a:rPr>
              <a:t>amount</a:t>
            </a:r>
            <a:r>
              <a:rPr sz="2200" dirty="0">
                <a:latin typeface="Calibri"/>
                <a:cs typeface="Calibri"/>
              </a:rPr>
              <a:t> </a:t>
            </a:r>
            <a:r>
              <a:rPr sz="2200" spc="-5" dirty="0">
                <a:latin typeface="Calibri"/>
                <a:cs typeface="Calibri"/>
              </a:rPr>
              <a:t>paid</a:t>
            </a:r>
            <a:r>
              <a:rPr sz="2200" dirty="0">
                <a:latin typeface="Calibri"/>
                <a:cs typeface="Calibri"/>
              </a:rPr>
              <a:t> </a:t>
            </a:r>
            <a:r>
              <a:rPr sz="2200" spc="-5" dirty="0">
                <a:latin typeface="Calibri"/>
                <a:cs typeface="Calibri"/>
              </a:rPr>
              <a:t>out</a:t>
            </a:r>
            <a:r>
              <a:rPr sz="2200"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15%</a:t>
            </a:r>
            <a:r>
              <a:rPr sz="2200" dirty="0">
                <a:latin typeface="Calibri"/>
                <a:cs typeface="Calibri"/>
              </a:rPr>
              <a:t> </a:t>
            </a:r>
            <a:r>
              <a:rPr sz="2200" spc="-5" dirty="0">
                <a:latin typeface="Calibri"/>
                <a:cs typeface="Calibri"/>
              </a:rPr>
              <a:t>or</a:t>
            </a:r>
            <a:r>
              <a:rPr sz="2200" dirty="0">
                <a:latin typeface="Calibri"/>
                <a:cs typeface="Calibri"/>
              </a:rPr>
              <a:t> </a:t>
            </a:r>
            <a:r>
              <a:rPr sz="2200" spc="-5" dirty="0">
                <a:latin typeface="Calibri"/>
                <a:cs typeface="Calibri"/>
              </a:rPr>
              <a:t>amount</a:t>
            </a:r>
            <a:r>
              <a:rPr sz="2200" dirty="0">
                <a:latin typeface="Calibri"/>
                <a:cs typeface="Calibri"/>
              </a:rPr>
              <a:t> </a:t>
            </a:r>
            <a:r>
              <a:rPr sz="2200" spc="-10" dirty="0">
                <a:latin typeface="Calibri"/>
                <a:cs typeface="Calibri"/>
              </a:rPr>
              <a:t>accumulated</a:t>
            </a:r>
            <a:r>
              <a:rPr sz="2200" spc="-5" dirty="0">
                <a:latin typeface="Calibri"/>
                <a:cs typeface="Calibri"/>
              </a:rPr>
              <a:t> as</a:t>
            </a:r>
            <a:r>
              <a:rPr sz="2200" dirty="0">
                <a:latin typeface="Calibri"/>
                <a:cs typeface="Calibri"/>
              </a:rPr>
              <a:t> </a:t>
            </a:r>
            <a:r>
              <a:rPr sz="2200" spc="-10" dirty="0">
                <a:latin typeface="Calibri"/>
                <a:cs typeface="Calibri"/>
              </a:rPr>
              <a:t>per </a:t>
            </a:r>
            <a:r>
              <a:rPr sz="2200" spc="-5" dirty="0">
                <a:latin typeface="Calibri"/>
                <a:cs typeface="Calibri"/>
              </a:rPr>
              <a:t> </a:t>
            </a:r>
            <a:r>
              <a:rPr sz="2200" spc="-10" dirty="0">
                <a:latin typeface="Calibri"/>
                <a:cs typeface="Calibri"/>
              </a:rPr>
              <a:t>Explanation</a:t>
            </a:r>
            <a:r>
              <a:rPr sz="2200" spc="-5" dirty="0">
                <a:latin typeface="Calibri"/>
                <a:cs typeface="Calibri"/>
              </a:rPr>
              <a:t> 1</a:t>
            </a:r>
            <a:r>
              <a:rPr sz="2200" dirty="0">
                <a:latin typeface="Calibri"/>
                <a:cs typeface="Calibri"/>
              </a:rPr>
              <a:t> </a:t>
            </a:r>
            <a:r>
              <a:rPr sz="2200" spc="-10" dirty="0">
                <a:latin typeface="Calibri"/>
                <a:cs typeface="Calibri"/>
              </a:rPr>
              <a:t>read</a:t>
            </a:r>
            <a:r>
              <a:rPr sz="2200" spc="-5" dirty="0">
                <a:latin typeface="Calibri"/>
                <a:cs typeface="Calibri"/>
              </a:rPr>
              <a:t> with</a:t>
            </a:r>
            <a:r>
              <a:rPr sz="2200" dirty="0">
                <a:latin typeface="Calibri"/>
                <a:cs typeface="Calibri"/>
              </a:rPr>
              <a:t> </a:t>
            </a:r>
            <a:r>
              <a:rPr sz="2200" spc="-5" dirty="0">
                <a:latin typeface="Calibri"/>
                <a:cs typeface="Calibri"/>
              </a:rPr>
              <a:t>section</a:t>
            </a:r>
            <a:r>
              <a:rPr sz="2200" dirty="0">
                <a:latin typeface="Calibri"/>
                <a:cs typeface="Calibri"/>
              </a:rPr>
              <a:t> </a:t>
            </a:r>
            <a:r>
              <a:rPr sz="2200" spc="-5" dirty="0">
                <a:latin typeface="Calibri"/>
                <a:cs typeface="Calibri"/>
              </a:rPr>
              <a:t>11(1)</a:t>
            </a:r>
            <a:r>
              <a:rPr sz="2200"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a</a:t>
            </a:r>
            <a:r>
              <a:rPr sz="2200" dirty="0">
                <a:latin typeface="Calibri"/>
                <a:cs typeface="Calibri"/>
              </a:rPr>
              <a:t> </a:t>
            </a:r>
            <a:r>
              <a:rPr sz="2200" spc="-10" dirty="0">
                <a:latin typeface="Calibri"/>
                <a:cs typeface="Calibri"/>
              </a:rPr>
              <a:t>trust/</a:t>
            </a:r>
            <a:r>
              <a:rPr sz="2200" spc="-5" dirty="0">
                <a:latin typeface="Calibri"/>
                <a:cs typeface="Calibri"/>
              </a:rPr>
              <a:t> institution </a:t>
            </a:r>
            <a:r>
              <a:rPr sz="2200" dirty="0">
                <a:latin typeface="Calibri"/>
                <a:cs typeface="Calibri"/>
              </a:rPr>
              <a:t> </a:t>
            </a:r>
            <a:r>
              <a:rPr sz="2200" spc="-15" dirty="0">
                <a:latin typeface="Calibri"/>
                <a:cs typeface="Calibri"/>
              </a:rPr>
              <a:t>registered</a:t>
            </a:r>
            <a:r>
              <a:rPr sz="2200" spc="-10" dirty="0">
                <a:latin typeface="Calibri"/>
                <a:cs typeface="Calibri"/>
              </a:rPr>
              <a:t> under </a:t>
            </a:r>
            <a:r>
              <a:rPr sz="2200" spc="-5" dirty="0">
                <a:latin typeface="Calibri"/>
                <a:cs typeface="Calibri"/>
              </a:rPr>
              <a:t>section </a:t>
            </a:r>
            <a:r>
              <a:rPr sz="2200" dirty="0">
                <a:latin typeface="Calibri"/>
                <a:cs typeface="Calibri"/>
              </a:rPr>
              <a:t>12AA with </a:t>
            </a:r>
            <a:r>
              <a:rPr sz="2200" spc="-5" dirty="0">
                <a:latin typeface="Calibri"/>
                <a:cs typeface="Calibri"/>
              </a:rPr>
              <a:t>specific </a:t>
            </a:r>
            <a:r>
              <a:rPr sz="2200" spc="-10" dirty="0">
                <a:latin typeface="Calibri"/>
                <a:cs typeface="Calibri"/>
              </a:rPr>
              <a:t>direction</a:t>
            </a:r>
            <a:r>
              <a:rPr sz="2200" spc="-5" dirty="0">
                <a:latin typeface="Calibri"/>
                <a:cs typeface="Calibri"/>
              </a:rPr>
              <a:t> </a:t>
            </a:r>
            <a:r>
              <a:rPr sz="2200" spc="-10" dirty="0">
                <a:latin typeface="Calibri"/>
                <a:cs typeface="Calibri"/>
              </a:rPr>
              <a:t>forming</a:t>
            </a:r>
            <a:r>
              <a:rPr sz="2200" spc="475" dirty="0">
                <a:latin typeface="Calibri"/>
                <a:cs typeface="Calibri"/>
              </a:rPr>
              <a:t> </a:t>
            </a:r>
            <a:r>
              <a:rPr sz="2200" spc="-10" dirty="0">
                <a:latin typeface="Calibri"/>
                <a:cs typeface="Calibri"/>
              </a:rPr>
              <a:t>part </a:t>
            </a:r>
            <a:r>
              <a:rPr sz="2200" spc="-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corpus</a:t>
            </a:r>
            <a:r>
              <a:rPr sz="2200" spc="-5" dirty="0">
                <a:latin typeface="Calibri"/>
                <a:cs typeface="Calibri"/>
              </a:rPr>
              <a:t> will </a:t>
            </a:r>
            <a:r>
              <a:rPr sz="2200" spc="-10" dirty="0">
                <a:latin typeface="Calibri"/>
                <a:cs typeface="Calibri"/>
              </a:rPr>
              <a:t>not</a:t>
            </a:r>
            <a:r>
              <a:rPr sz="2200" spc="10" dirty="0">
                <a:latin typeface="Calibri"/>
                <a:cs typeface="Calibri"/>
              </a:rPr>
              <a:t> </a:t>
            </a:r>
            <a:r>
              <a:rPr sz="2200" spc="-5" dirty="0">
                <a:latin typeface="Calibri"/>
                <a:cs typeface="Calibri"/>
              </a:rPr>
              <a:t>be</a:t>
            </a:r>
            <a:r>
              <a:rPr sz="2200" spc="5" dirty="0">
                <a:latin typeface="Calibri"/>
                <a:cs typeface="Calibri"/>
              </a:rPr>
              <a:t> </a:t>
            </a:r>
            <a:r>
              <a:rPr sz="2200" spc="-15" dirty="0">
                <a:latin typeface="Calibri"/>
                <a:cs typeface="Calibri"/>
              </a:rPr>
              <a:t>treated</a:t>
            </a:r>
            <a:r>
              <a:rPr sz="2200" spc="15" dirty="0">
                <a:latin typeface="Calibri"/>
                <a:cs typeface="Calibri"/>
              </a:rPr>
              <a:t> </a:t>
            </a:r>
            <a:r>
              <a:rPr sz="2200" spc="-5" dirty="0">
                <a:latin typeface="Calibri"/>
                <a:cs typeface="Calibri"/>
              </a:rPr>
              <a:t>as </a:t>
            </a:r>
            <a:r>
              <a:rPr sz="2200" spc="-10" dirty="0">
                <a:latin typeface="Calibri"/>
                <a:cs typeface="Calibri"/>
              </a:rPr>
              <a:t>application</a:t>
            </a:r>
            <a:r>
              <a:rPr sz="2200" spc="-20" dirty="0">
                <a:latin typeface="Calibri"/>
                <a:cs typeface="Calibri"/>
              </a:rPr>
              <a:t> </a:t>
            </a:r>
            <a:r>
              <a:rPr sz="2200" dirty="0">
                <a:latin typeface="Calibri"/>
                <a:cs typeface="Calibri"/>
              </a:rPr>
              <a:t>of</a:t>
            </a:r>
            <a:r>
              <a:rPr sz="2200" spc="10" dirty="0">
                <a:latin typeface="Calibri"/>
                <a:cs typeface="Calibri"/>
              </a:rPr>
              <a:t> </a:t>
            </a:r>
            <a:r>
              <a:rPr sz="2200" spc="-10" dirty="0">
                <a:latin typeface="Calibri"/>
                <a:cs typeface="Calibri"/>
              </a:rPr>
              <a:t>income</a:t>
            </a:r>
            <a:r>
              <a:rPr sz="2200" spc="-10" dirty="0" smtClean="0">
                <a:latin typeface="Calibri"/>
                <a:cs typeface="Calibri"/>
              </a:rPr>
              <a:t>.</a:t>
            </a:r>
            <a:endParaRPr lang="en-US" sz="2200" spc="-10" dirty="0" smtClean="0">
              <a:latin typeface="Calibri"/>
              <a:cs typeface="Calibri"/>
            </a:endParaRPr>
          </a:p>
          <a:p>
            <a:pPr marL="355600" marR="7620" algn="just">
              <a:lnSpc>
                <a:spcPct val="80000"/>
              </a:lnSpc>
              <a:spcBef>
                <a:spcPts val="525"/>
              </a:spcBef>
            </a:pPr>
            <a:endParaRPr sz="2200" dirty="0">
              <a:latin typeface="Calibri"/>
              <a:cs typeface="Calibri"/>
            </a:endParaRPr>
          </a:p>
          <a:p>
            <a:pPr marL="355600" indent="-343535" algn="just">
              <a:lnSpc>
                <a:spcPct val="100000"/>
              </a:lnSpc>
              <a:buFont typeface="Arial MT"/>
              <a:buChar char="•"/>
              <a:tabLst>
                <a:tab pos="356235" algn="l"/>
              </a:tabLst>
            </a:pPr>
            <a:r>
              <a:rPr sz="2200" b="1" spc="-10" dirty="0">
                <a:latin typeface="Calibri"/>
                <a:cs typeface="Calibri"/>
              </a:rPr>
              <a:t>After</a:t>
            </a:r>
            <a:r>
              <a:rPr sz="2200" b="1" spc="-30" dirty="0">
                <a:latin typeface="Calibri"/>
                <a:cs typeface="Calibri"/>
              </a:rPr>
              <a:t> </a:t>
            </a:r>
            <a:r>
              <a:rPr sz="2200" b="1" spc="-10" dirty="0">
                <a:latin typeface="Calibri"/>
                <a:cs typeface="Calibri"/>
              </a:rPr>
              <a:t>Amendment:</a:t>
            </a:r>
            <a:endParaRPr sz="2200" dirty="0">
              <a:latin typeface="Calibri"/>
              <a:cs typeface="Calibri"/>
            </a:endParaRPr>
          </a:p>
          <a:p>
            <a:pPr marL="355600" marR="5080" algn="just">
              <a:lnSpc>
                <a:spcPct val="80000"/>
              </a:lnSpc>
              <a:spcBef>
                <a:spcPts val="530"/>
              </a:spcBef>
            </a:pPr>
            <a:r>
              <a:rPr sz="2200" spc="-15" dirty="0">
                <a:latin typeface="Calibri"/>
                <a:cs typeface="Calibri"/>
              </a:rPr>
              <a:t>Any</a:t>
            </a:r>
            <a:r>
              <a:rPr sz="2200" spc="-10" dirty="0">
                <a:latin typeface="Calibri"/>
                <a:cs typeface="Calibri"/>
              </a:rPr>
              <a:t> </a:t>
            </a:r>
            <a:r>
              <a:rPr sz="2200" spc="-5" dirty="0">
                <a:latin typeface="Calibri"/>
                <a:cs typeface="Calibri"/>
              </a:rPr>
              <a:t>amount</a:t>
            </a:r>
            <a:r>
              <a:rPr sz="2200" dirty="0">
                <a:latin typeface="Calibri"/>
                <a:cs typeface="Calibri"/>
              </a:rPr>
              <a:t> </a:t>
            </a:r>
            <a:r>
              <a:rPr sz="2200" spc="-5" dirty="0">
                <a:latin typeface="Calibri"/>
                <a:cs typeface="Calibri"/>
              </a:rPr>
              <a:t>paid</a:t>
            </a:r>
            <a:r>
              <a:rPr sz="2200" dirty="0">
                <a:latin typeface="Calibri"/>
                <a:cs typeface="Calibri"/>
              </a:rPr>
              <a:t> </a:t>
            </a:r>
            <a:r>
              <a:rPr sz="2200" spc="-5" dirty="0">
                <a:latin typeface="Calibri"/>
                <a:cs typeface="Calibri"/>
              </a:rPr>
              <a:t>out</a:t>
            </a:r>
            <a:r>
              <a:rPr sz="2200"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15%</a:t>
            </a:r>
            <a:r>
              <a:rPr sz="2200" dirty="0">
                <a:latin typeface="Calibri"/>
                <a:cs typeface="Calibri"/>
              </a:rPr>
              <a:t> </a:t>
            </a:r>
            <a:r>
              <a:rPr sz="2200" spc="-5" dirty="0">
                <a:latin typeface="Calibri"/>
                <a:cs typeface="Calibri"/>
              </a:rPr>
              <a:t>or</a:t>
            </a:r>
            <a:r>
              <a:rPr sz="2200" dirty="0">
                <a:latin typeface="Calibri"/>
                <a:cs typeface="Calibri"/>
              </a:rPr>
              <a:t> </a:t>
            </a:r>
            <a:r>
              <a:rPr sz="2200" spc="-5" dirty="0">
                <a:latin typeface="Calibri"/>
                <a:cs typeface="Calibri"/>
              </a:rPr>
              <a:t>amount</a:t>
            </a:r>
            <a:r>
              <a:rPr sz="2200" dirty="0">
                <a:latin typeface="Calibri"/>
                <a:cs typeface="Calibri"/>
              </a:rPr>
              <a:t> </a:t>
            </a:r>
            <a:r>
              <a:rPr sz="2200" spc="-10" dirty="0">
                <a:latin typeface="Calibri"/>
                <a:cs typeface="Calibri"/>
              </a:rPr>
              <a:t>accumulated</a:t>
            </a:r>
            <a:r>
              <a:rPr sz="2200" spc="-5" dirty="0">
                <a:latin typeface="Calibri"/>
                <a:cs typeface="Calibri"/>
              </a:rPr>
              <a:t> as</a:t>
            </a:r>
            <a:r>
              <a:rPr sz="2200" dirty="0">
                <a:latin typeface="Calibri"/>
                <a:cs typeface="Calibri"/>
              </a:rPr>
              <a:t> </a:t>
            </a:r>
            <a:r>
              <a:rPr sz="2200" spc="-10" dirty="0">
                <a:latin typeface="Calibri"/>
                <a:cs typeface="Calibri"/>
              </a:rPr>
              <a:t>per </a:t>
            </a:r>
            <a:r>
              <a:rPr sz="2200" spc="-5" dirty="0">
                <a:latin typeface="Calibri"/>
                <a:cs typeface="Calibri"/>
              </a:rPr>
              <a:t> </a:t>
            </a:r>
            <a:r>
              <a:rPr sz="2200" spc="-10" dirty="0">
                <a:latin typeface="Calibri"/>
                <a:cs typeface="Calibri"/>
              </a:rPr>
              <a:t>Explanation</a:t>
            </a:r>
            <a:r>
              <a:rPr sz="2200" spc="-5" dirty="0">
                <a:latin typeface="Calibri"/>
                <a:cs typeface="Calibri"/>
              </a:rPr>
              <a:t> 1</a:t>
            </a:r>
            <a:r>
              <a:rPr sz="2200" dirty="0">
                <a:latin typeface="Calibri"/>
                <a:cs typeface="Calibri"/>
              </a:rPr>
              <a:t> </a:t>
            </a:r>
            <a:r>
              <a:rPr sz="2200" spc="-10" dirty="0">
                <a:latin typeface="Calibri"/>
                <a:cs typeface="Calibri"/>
              </a:rPr>
              <a:t>read</a:t>
            </a:r>
            <a:r>
              <a:rPr sz="2200" spc="-5" dirty="0">
                <a:latin typeface="Calibri"/>
                <a:cs typeface="Calibri"/>
              </a:rPr>
              <a:t> with</a:t>
            </a:r>
            <a:r>
              <a:rPr sz="2200" dirty="0">
                <a:latin typeface="Calibri"/>
                <a:cs typeface="Calibri"/>
              </a:rPr>
              <a:t> </a:t>
            </a:r>
            <a:r>
              <a:rPr sz="2200" spc="-10" dirty="0">
                <a:latin typeface="Calibri"/>
                <a:cs typeface="Calibri"/>
              </a:rPr>
              <a:t>section</a:t>
            </a:r>
            <a:r>
              <a:rPr sz="2200" spc="-5" dirty="0">
                <a:latin typeface="Calibri"/>
                <a:cs typeface="Calibri"/>
              </a:rPr>
              <a:t> 11(1)</a:t>
            </a:r>
            <a:r>
              <a:rPr sz="2200" dirty="0">
                <a:latin typeface="Calibri"/>
                <a:cs typeface="Calibri"/>
              </a:rPr>
              <a:t> </a:t>
            </a:r>
            <a:r>
              <a:rPr sz="2200" spc="-20" dirty="0">
                <a:latin typeface="Calibri"/>
                <a:cs typeface="Calibri"/>
              </a:rPr>
              <a:t>to</a:t>
            </a:r>
            <a:r>
              <a:rPr sz="2200" spc="-15" dirty="0">
                <a:latin typeface="Calibri"/>
                <a:cs typeface="Calibri"/>
              </a:rPr>
              <a:t> any</a:t>
            </a:r>
            <a:r>
              <a:rPr sz="2200" spc="-10" dirty="0">
                <a:latin typeface="Calibri"/>
                <a:cs typeface="Calibri"/>
              </a:rPr>
              <a:t> </a:t>
            </a:r>
            <a:r>
              <a:rPr sz="2200" spc="-5" dirty="0">
                <a:latin typeface="Calibri"/>
                <a:cs typeface="Calibri"/>
              </a:rPr>
              <a:t>fund</a:t>
            </a:r>
            <a:r>
              <a:rPr sz="2200" dirty="0">
                <a:latin typeface="Calibri"/>
                <a:cs typeface="Calibri"/>
              </a:rPr>
              <a:t> or</a:t>
            </a:r>
            <a:r>
              <a:rPr sz="2200" spc="5" dirty="0">
                <a:latin typeface="Calibri"/>
                <a:cs typeface="Calibri"/>
              </a:rPr>
              <a:t> </a:t>
            </a:r>
            <a:r>
              <a:rPr sz="2200" b="1" spc="-10" dirty="0">
                <a:latin typeface="Calibri"/>
                <a:cs typeface="Calibri"/>
              </a:rPr>
              <a:t>trust</a:t>
            </a:r>
            <a:r>
              <a:rPr sz="2200" b="1" spc="-5" dirty="0">
                <a:latin typeface="Calibri"/>
                <a:cs typeface="Calibri"/>
              </a:rPr>
              <a:t> </a:t>
            </a:r>
            <a:r>
              <a:rPr sz="2200" b="1" dirty="0">
                <a:latin typeface="Calibri"/>
                <a:cs typeface="Calibri"/>
              </a:rPr>
              <a:t>or </a:t>
            </a:r>
            <a:r>
              <a:rPr sz="2200" b="1" spc="5" dirty="0">
                <a:latin typeface="Calibri"/>
                <a:cs typeface="Calibri"/>
              </a:rPr>
              <a:t> </a:t>
            </a:r>
            <a:r>
              <a:rPr sz="2200" b="1" spc="-10" dirty="0">
                <a:latin typeface="Calibri"/>
                <a:cs typeface="Calibri"/>
              </a:rPr>
              <a:t>institution </a:t>
            </a:r>
            <a:r>
              <a:rPr sz="2200" b="1" dirty="0">
                <a:latin typeface="Calibri"/>
                <a:cs typeface="Calibri"/>
              </a:rPr>
              <a:t>or </a:t>
            </a:r>
            <a:r>
              <a:rPr sz="2200" b="1" spc="-20" dirty="0">
                <a:latin typeface="Calibri"/>
                <a:cs typeface="Calibri"/>
              </a:rPr>
              <a:t>any </a:t>
            </a:r>
            <a:r>
              <a:rPr sz="2200" b="1" spc="-10" dirty="0">
                <a:latin typeface="Calibri"/>
                <a:cs typeface="Calibri"/>
              </a:rPr>
              <a:t>university </a:t>
            </a:r>
            <a:r>
              <a:rPr sz="2200" b="1" dirty="0">
                <a:latin typeface="Calibri"/>
                <a:cs typeface="Calibri"/>
              </a:rPr>
              <a:t>or </a:t>
            </a:r>
            <a:r>
              <a:rPr sz="2200" b="1" spc="-5" dirty="0">
                <a:latin typeface="Calibri"/>
                <a:cs typeface="Calibri"/>
              </a:rPr>
              <a:t>other educational institution </a:t>
            </a:r>
            <a:r>
              <a:rPr sz="2200" b="1" dirty="0">
                <a:latin typeface="Calibri"/>
                <a:cs typeface="Calibri"/>
              </a:rPr>
              <a:t>or </a:t>
            </a:r>
            <a:r>
              <a:rPr sz="2200" b="1" spc="-20" dirty="0">
                <a:latin typeface="Calibri"/>
                <a:cs typeface="Calibri"/>
              </a:rPr>
              <a:t>any </a:t>
            </a:r>
            <a:r>
              <a:rPr sz="2200" b="1" spc="-484" dirty="0">
                <a:latin typeface="Calibri"/>
                <a:cs typeface="Calibri"/>
              </a:rPr>
              <a:t> </a:t>
            </a:r>
            <a:r>
              <a:rPr sz="2200" b="1" spc="-10" dirty="0">
                <a:latin typeface="Calibri"/>
                <a:cs typeface="Calibri"/>
              </a:rPr>
              <a:t>hospital</a:t>
            </a:r>
            <a:r>
              <a:rPr sz="2200" b="1" spc="185" dirty="0">
                <a:latin typeface="Calibri"/>
                <a:cs typeface="Calibri"/>
              </a:rPr>
              <a:t> </a:t>
            </a:r>
            <a:r>
              <a:rPr sz="2200" b="1" spc="-5" dirty="0">
                <a:latin typeface="Calibri"/>
                <a:cs typeface="Calibri"/>
              </a:rPr>
              <a:t>or</a:t>
            </a:r>
            <a:r>
              <a:rPr sz="2200" b="1" spc="195" dirty="0">
                <a:latin typeface="Calibri"/>
                <a:cs typeface="Calibri"/>
              </a:rPr>
              <a:t> </a:t>
            </a:r>
            <a:r>
              <a:rPr sz="2200" b="1" spc="-5" dirty="0">
                <a:latin typeface="Calibri"/>
                <a:cs typeface="Calibri"/>
              </a:rPr>
              <a:t>other</a:t>
            </a:r>
            <a:r>
              <a:rPr sz="2200" b="1" spc="180" dirty="0">
                <a:latin typeface="Calibri"/>
                <a:cs typeface="Calibri"/>
              </a:rPr>
              <a:t> </a:t>
            </a:r>
            <a:r>
              <a:rPr sz="2200" b="1" spc="-10" dirty="0">
                <a:latin typeface="Calibri"/>
                <a:cs typeface="Calibri"/>
              </a:rPr>
              <a:t>medical</a:t>
            </a:r>
            <a:r>
              <a:rPr sz="2200" b="1" spc="190" dirty="0">
                <a:latin typeface="Calibri"/>
                <a:cs typeface="Calibri"/>
              </a:rPr>
              <a:t> </a:t>
            </a:r>
            <a:r>
              <a:rPr sz="2200" b="1" spc="-10" dirty="0">
                <a:latin typeface="Calibri"/>
                <a:cs typeface="Calibri"/>
              </a:rPr>
              <a:t>institution</a:t>
            </a:r>
            <a:r>
              <a:rPr sz="2200" b="1" spc="185" dirty="0">
                <a:latin typeface="Calibri"/>
                <a:cs typeface="Calibri"/>
              </a:rPr>
              <a:t> </a:t>
            </a:r>
            <a:r>
              <a:rPr sz="2200" b="1" spc="-15" dirty="0">
                <a:latin typeface="Calibri"/>
                <a:cs typeface="Calibri"/>
              </a:rPr>
              <a:t>referred</a:t>
            </a:r>
            <a:r>
              <a:rPr sz="2200" b="1" spc="190" dirty="0">
                <a:latin typeface="Calibri"/>
                <a:cs typeface="Calibri"/>
              </a:rPr>
              <a:t> </a:t>
            </a:r>
            <a:r>
              <a:rPr sz="2200" b="1" spc="-15" dirty="0">
                <a:latin typeface="Calibri"/>
                <a:cs typeface="Calibri"/>
              </a:rPr>
              <a:t>to</a:t>
            </a:r>
            <a:r>
              <a:rPr sz="2200" b="1" spc="180" dirty="0">
                <a:latin typeface="Calibri"/>
                <a:cs typeface="Calibri"/>
              </a:rPr>
              <a:t> </a:t>
            </a:r>
            <a:r>
              <a:rPr sz="2200" b="1" spc="-5" dirty="0">
                <a:latin typeface="Calibri"/>
                <a:cs typeface="Calibri"/>
              </a:rPr>
              <a:t>in</a:t>
            </a:r>
            <a:r>
              <a:rPr sz="2200" b="1" spc="170" dirty="0">
                <a:latin typeface="Calibri"/>
                <a:cs typeface="Calibri"/>
              </a:rPr>
              <a:t> </a:t>
            </a:r>
            <a:r>
              <a:rPr sz="2200" b="1" spc="-5" dirty="0">
                <a:latin typeface="Calibri"/>
                <a:cs typeface="Calibri"/>
              </a:rPr>
              <a:t>sub-clause</a:t>
            </a:r>
            <a:r>
              <a:rPr sz="2200" b="1" spc="185" dirty="0">
                <a:latin typeface="Calibri"/>
                <a:cs typeface="Calibri"/>
              </a:rPr>
              <a:t> </a:t>
            </a:r>
            <a:r>
              <a:rPr sz="2200" b="1" dirty="0">
                <a:latin typeface="Calibri"/>
                <a:cs typeface="Calibri"/>
              </a:rPr>
              <a:t>(iv) </a:t>
            </a:r>
            <a:r>
              <a:rPr sz="2200" b="1" spc="-484" dirty="0">
                <a:latin typeface="Calibri"/>
                <a:cs typeface="Calibri"/>
              </a:rPr>
              <a:t> </a:t>
            </a:r>
            <a:r>
              <a:rPr sz="2200" b="1" dirty="0">
                <a:latin typeface="Calibri"/>
                <a:cs typeface="Calibri"/>
              </a:rPr>
              <a:t>or</a:t>
            </a:r>
            <a:r>
              <a:rPr sz="2200" b="1" spc="5" dirty="0">
                <a:latin typeface="Calibri"/>
                <a:cs typeface="Calibri"/>
              </a:rPr>
              <a:t> </a:t>
            </a:r>
            <a:r>
              <a:rPr sz="2200" b="1" spc="-5" dirty="0">
                <a:latin typeface="Calibri"/>
                <a:cs typeface="Calibri"/>
              </a:rPr>
              <a:t>sub-clause</a:t>
            </a:r>
            <a:r>
              <a:rPr sz="2200" b="1" dirty="0">
                <a:latin typeface="Calibri"/>
                <a:cs typeface="Calibri"/>
              </a:rPr>
              <a:t> </a:t>
            </a:r>
            <a:r>
              <a:rPr sz="2200" b="1" spc="-5" dirty="0">
                <a:latin typeface="Calibri"/>
                <a:cs typeface="Calibri"/>
              </a:rPr>
              <a:t>(v)</a:t>
            </a:r>
            <a:r>
              <a:rPr sz="2200" b="1" dirty="0">
                <a:latin typeface="Calibri"/>
                <a:cs typeface="Calibri"/>
              </a:rPr>
              <a:t> or</a:t>
            </a:r>
            <a:r>
              <a:rPr sz="2200" b="1" spc="5" dirty="0">
                <a:latin typeface="Calibri"/>
                <a:cs typeface="Calibri"/>
              </a:rPr>
              <a:t> </a:t>
            </a:r>
            <a:r>
              <a:rPr sz="2200" b="1" spc="-5" dirty="0">
                <a:latin typeface="Calibri"/>
                <a:cs typeface="Calibri"/>
              </a:rPr>
              <a:t>sub-clause</a:t>
            </a:r>
            <a:r>
              <a:rPr sz="2200" b="1" dirty="0">
                <a:latin typeface="Calibri"/>
                <a:cs typeface="Calibri"/>
              </a:rPr>
              <a:t> </a:t>
            </a:r>
            <a:r>
              <a:rPr sz="2200" b="1" spc="-5" dirty="0">
                <a:latin typeface="Calibri"/>
                <a:cs typeface="Calibri"/>
              </a:rPr>
              <a:t>(vi)</a:t>
            </a:r>
            <a:r>
              <a:rPr sz="2200" b="1" dirty="0">
                <a:latin typeface="Calibri"/>
                <a:cs typeface="Calibri"/>
              </a:rPr>
              <a:t> or</a:t>
            </a:r>
            <a:r>
              <a:rPr sz="2200" b="1" spc="5" dirty="0">
                <a:latin typeface="Calibri"/>
                <a:cs typeface="Calibri"/>
              </a:rPr>
              <a:t> </a:t>
            </a:r>
            <a:r>
              <a:rPr sz="2200" b="1" spc="-5" dirty="0">
                <a:latin typeface="Calibri"/>
                <a:cs typeface="Calibri"/>
              </a:rPr>
              <a:t>sub-clause</a:t>
            </a:r>
            <a:r>
              <a:rPr sz="2200" b="1" dirty="0">
                <a:latin typeface="Calibri"/>
                <a:cs typeface="Calibri"/>
              </a:rPr>
              <a:t> </a:t>
            </a:r>
            <a:r>
              <a:rPr sz="2200" b="1" spc="-5" dirty="0">
                <a:latin typeface="Calibri"/>
                <a:cs typeface="Calibri"/>
              </a:rPr>
              <a:t>(via)</a:t>
            </a:r>
            <a:r>
              <a:rPr sz="2200" b="1" dirty="0">
                <a:latin typeface="Calibri"/>
                <a:cs typeface="Calibri"/>
              </a:rPr>
              <a:t> </a:t>
            </a:r>
            <a:r>
              <a:rPr sz="2200" b="1" spc="-10" dirty="0">
                <a:latin typeface="Calibri"/>
                <a:cs typeface="Calibri"/>
              </a:rPr>
              <a:t>of </a:t>
            </a:r>
            <a:r>
              <a:rPr sz="2200" b="1" spc="-5" dirty="0">
                <a:latin typeface="Calibri"/>
                <a:cs typeface="Calibri"/>
              </a:rPr>
              <a:t> clause(23C) </a:t>
            </a:r>
            <a:r>
              <a:rPr sz="2200" b="1" spc="-10" dirty="0">
                <a:latin typeface="Calibri"/>
                <a:cs typeface="Calibri"/>
              </a:rPr>
              <a:t>of </a:t>
            </a:r>
            <a:r>
              <a:rPr sz="2200" b="1" dirty="0">
                <a:latin typeface="Calibri"/>
                <a:cs typeface="Calibri"/>
              </a:rPr>
              <a:t>section 10 </a:t>
            </a:r>
            <a:r>
              <a:rPr sz="2200" spc="-5" dirty="0">
                <a:latin typeface="Calibri"/>
                <a:cs typeface="Calibri"/>
              </a:rPr>
              <a:t>or other </a:t>
            </a:r>
            <a:r>
              <a:rPr sz="2200" spc="-10" dirty="0">
                <a:latin typeface="Calibri"/>
                <a:cs typeface="Calibri"/>
              </a:rPr>
              <a:t>trust </a:t>
            </a:r>
            <a:r>
              <a:rPr sz="2200" spc="-5" dirty="0">
                <a:latin typeface="Calibri"/>
                <a:cs typeface="Calibri"/>
              </a:rPr>
              <a:t>or institution </a:t>
            </a:r>
            <a:r>
              <a:rPr sz="2200" spc="-15" dirty="0">
                <a:latin typeface="Calibri"/>
                <a:cs typeface="Calibri"/>
              </a:rPr>
              <a:t>registered </a:t>
            </a:r>
            <a:r>
              <a:rPr sz="2200" spc="-10" dirty="0">
                <a:latin typeface="Calibri"/>
                <a:cs typeface="Calibri"/>
              </a:rPr>
              <a:t> under</a:t>
            </a:r>
            <a:r>
              <a:rPr sz="2200" spc="-5" dirty="0">
                <a:latin typeface="Calibri"/>
                <a:cs typeface="Calibri"/>
              </a:rPr>
              <a:t> section</a:t>
            </a:r>
            <a:r>
              <a:rPr sz="2200" dirty="0">
                <a:latin typeface="Calibri"/>
                <a:cs typeface="Calibri"/>
              </a:rPr>
              <a:t> 12AA,</a:t>
            </a:r>
            <a:r>
              <a:rPr sz="2200" spc="5" dirty="0">
                <a:latin typeface="Calibri"/>
                <a:cs typeface="Calibri"/>
              </a:rPr>
              <a:t> </a:t>
            </a:r>
            <a:r>
              <a:rPr sz="2200" spc="-5" dirty="0">
                <a:latin typeface="Calibri"/>
                <a:cs typeface="Calibri"/>
              </a:rPr>
              <a:t>being</a:t>
            </a:r>
            <a:r>
              <a:rPr sz="2200" dirty="0">
                <a:latin typeface="Calibri"/>
                <a:cs typeface="Calibri"/>
              </a:rPr>
              <a:t> </a:t>
            </a:r>
            <a:r>
              <a:rPr sz="2200" spc="-10" dirty="0">
                <a:latin typeface="Calibri"/>
                <a:cs typeface="Calibri"/>
              </a:rPr>
              <a:t>contribution</a:t>
            </a:r>
            <a:r>
              <a:rPr sz="2200" spc="-5" dirty="0">
                <a:latin typeface="Calibri"/>
                <a:cs typeface="Calibri"/>
              </a:rPr>
              <a:t> with</a:t>
            </a:r>
            <a:r>
              <a:rPr sz="2200" dirty="0">
                <a:latin typeface="Calibri"/>
                <a:cs typeface="Calibri"/>
              </a:rPr>
              <a:t> </a:t>
            </a:r>
            <a:r>
              <a:rPr sz="2200" spc="-5" dirty="0">
                <a:latin typeface="Calibri"/>
                <a:cs typeface="Calibri"/>
              </a:rPr>
              <a:t>a</a:t>
            </a:r>
            <a:r>
              <a:rPr sz="2200" spc="484" dirty="0">
                <a:latin typeface="Calibri"/>
                <a:cs typeface="Calibri"/>
              </a:rPr>
              <a:t> </a:t>
            </a:r>
            <a:r>
              <a:rPr sz="2200" spc="-5" dirty="0">
                <a:latin typeface="Calibri"/>
                <a:cs typeface="Calibri"/>
              </a:rPr>
              <a:t>specific</a:t>
            </a:r>
            <a:r>
              <a:rPr sz="2200" spc="484" dirty="0">
                <a:latin typeface="Calibri"/>
                <a:cs typeface="Calibri"/>
              </a:rPr>
              <a:t> </a:t>
            </a:r>
            <a:r>
              <a:rPr sz="2200" spc="-5" dirty="0">
                <a:latin typeface="Calibri"/>
                <a:cs typeface="Calibri"/>
              </a:rPr>
              <a:t>direction </a:t>
            </a:r>
            <a:r>
              <a:rPr sz="2200" spc="-484" dirty="0">
                <a:latin typeface="Calibri"/>
                <a:cs typeface="Calibri"/>
              </a:rPr>
              <a:t> </a:t>
            </a:r>
            <a:r>
              <a:rPr sz="2200" spc="-10" dirty="0">
                <a:latin typeface="Calibri"/>
                <a:cs typeface="Calibri"/>
              </a:rPr>
              <a:t>that</a:t>
            </a:r>
            <a:r>
              <a:rPr sz="2200" spc="-5" dirty="0">
                <a:latin typeface="Calibri"/>
                <a:cs typeface="Calibri"/>
              </a:rPr>
              <a:t> it</a:t>
            </a:r>
            <a:r>
              <a:rPr sz="2200" dirty="0">
                <a:latin typeface="Calibri"/>
                <a:cs typeface="Calibri"/>
              </a:rPr>
              <a:t> </a:t>
            </a:r>
            <a:r>
              <a:rPr sz="2200" spc="-5" dirty="0">
                <a:latin typeface="Calibri"/>
                <a:cs typeface="Calibri"/>
              </a:rPr>
              <a:t>shall</a:t>
            </a:r>
            <a:r>
              <a:rPr sz="2200" dirty="0">
                <a:latin typeface="Calibri"/>
                <a:cs typeface="Calibri"/>
              </a:rPr>
              <a:t> </a:t>
            </a:r>
            <a:r>
              <a:rPr sz="2200" spc="-15" dirty="0">
                <a:latin typeface="Calibri"/>
                <a:cs typeface="Calibri"/>
              </a:rPr>
              <a:t>form</a:t>
            </a:r>
            <a:r>
              <a:rPr sz="2200" spc="-10" dirty="0">
                <a:latin typeface="Calibri"/>
                <a:cs typeface="Calibri"/>
              </a:rPr>
              <a:t> part</a:t>
            </a:r>
            <a:r>
              <a:rPr sz="2200" spc="-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corpus</a:t>
            </a:r>
            <a:r>
              <a:rPr sz="2200" spc="-5" dirty="0">
                <a:latin typeface="Calibri"/>
                <a:cs typeface="Calibri"/>
              </a:rPr>
              <a:t> will</a:t>
            </a:r>
            <a:r>
              <a:rPr sz="2200" dirty="0">
                <a:latin typeface="Calibri"/>
                <a:cs typeface="Calibri"/>
              </a:rPr>
              <a:t> </a:t>
            </a:r>
            <a:r>
              <a:rPr sz="2200" spc="-5" dirty="0">
                <a:latin typeface="Calibri"/>
                <a:cs typeface="Calibri"/>
              </a:rPr>
              <a:t>not</a:t>
            </a:r>
            <a:r>
              <a:rPr sz="2200" dirty="0">
                <a:latin typeface="Calibri"/>
                <a:cs typeface="Calibri"/>
              </a:rPr>
              <a:t> </a:t>
            </a:r>
            <a:r>
              <a:rPr sz="2200" spc="-5" dirty="0">
                <a:latin typeface="Calibri"/>
                <a:cs typeface="Calibri"/>
              </a:rPr>
              <a:t>be</a:t>
            </a:r>
            <a:r>
              <a:rPr sz="2200" spc="484" dirty="0">
                <a:latin typeface="Calibri"/>
                <a:cs typeface="Calibri"/>
              </a:rPr>
              <a:t> </a:t>
            </a:r>
            <a:r>
              <a:rPr sz="2200" spc="-15" dirty="0">
                <a:latin typeface="Calibri"/>
                <a:cs typeface="Calibri"/>
              </a:rPr>
              <a:t>treated</a:t>
            </a:r>
            <a:r>
              <a:rPr sz="2200" spc="465" dirty="0">
                <a:latin typeface="Calibri"/>
                <a:cs typeface="Calibri"/>
              </a:rPr>
              <a:t> </a:t>
            </a:r>
            <a:r>
              <a:rPr sz="2200" spc="-15" dirty="0">
                <a:latin typeface="Calibri"/>
                <a:cs typeface="Calibri"/>
              </a:rPr>
              <a:t>as </a:t>
            </a:r>
            <a:r>
              <a:rPr sz="2200" spc="-10" dirty="0">
                <a:latin typeface="Calibri"/>
                <a:cs typeface="Calibri"/>
              </a:rPr>
              <a:t> application</a:t>
            </a:r>
            <a:r>
              <a:rPr sz="2200" spc="-2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income.</a:t>
            </a:r>
            <a:endParaRPr sz="2200" dirty="0">
              <a:latin typeface="Calibri"/>
              <a:cs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304</TotalTime>
  <Words>3049</Words>
  <Application>Microsoft Office PowerPoint</Application>
  <PresentationFormat>On-screen Show (4:3)</PresentationFormat>
  <Paragraphs>314</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RECENT AMENDMENTS RELATING TO  CHARITABLE  TRUSTS</vt:lpstr>
      <vt:lpstr>Introduction</vt:lpstr>
      <vt:lpstr>Important Aspects at the Time of  creating a New Charitable Trust</vt:lpstr>
      <vt:lpstr>SECTION 10(23C) OF THE INCOME  TAX  ACT, 1961</vt:lpstr>
      <vt:lpstr>Amendment in Sec 10(23C)(iiiad)</vt:lpstr>
      <vt:lpstr>Slide 6</vt:lpstr>
      <vt:lpstr>Slide 7</vt:lpstr>
      <vt:lpstr>New Explanation inserted for Corpus  Donation u/s. 10(23C)</vt:lpstr>
      <vt:lpstr>Amendment in Explanation 2 of section 11(1)</vt:lpstr>
      <vt:lpstr>Amendment in Sec. 11</vt:lpstr>
      <vt:lpstr>New Provisions u/s. 12AB of the  Income Tax Act, 1961</vt:lpstr>
      <vt:lpstr>New Scheme for Registration u/s. 12AB</vt:lpstr>
      <vt:lpstr>Situation</vt:lpstr>
      <vt:lpstr>Situation</vt:lpstr>
      <vt:lpstr>Simultaneous Benefits under two sections  will not be allowed</vt:lpstr>
      <vt:lpstr>Forms for filing Application for Registration u/s 12AB</vt:lpstr>
      <vt:lpstr>How to file Form 10A</vt:lpstr>
      <vt:lpstr>Slide 18</vt:lpstr>
      <vt:lpstr>Slide 19</vt:lpstr>
      <vt:lpstr>Manner of furnishing Form 10A</vt:lpstr>
      <vt:lpstr>Information required for filing Form 10A</vt:lpstr>
      <vt:lpstr>Documents to be accompanied with Form 10A</vt:lpstr>
      <vt:lpstr>Documents to be accompanied with Form 10A</vt:lpstr>
      <vt:lpstr>AMENDMENT IN SECTION 80G OF THE  INCOME TAX ACT, 1961</vt:lpstr>
      <vt:lpstr>Slide 25</vt:lpstr>
      <vt:lpstr>Slide 26</vt:lpstr>
      <vt:lpstr>Circular issued for availing deduction      under section 80G</vt:lpstr>
      <vt:lpstr>Annual Statement of Donation (80G)</vt:lpstr>
      <vt:lpstr>Annual Statement of Donation (80G)  contd…..</vt:lpstr>
      <vt:lpstr>Slide 30</vt:lpstr>
      <vt:lpstr>OTHER MISCELLANEOUS  AMENDMENTS RELATED TO  CHARITABLE  TRUSTS</vt:lpstr>
      <vt:lpstr>Amendments under Section 80GGA</vt:lpstr>
      <vt:lpstr>Amendment under Section 115TD</vt:lpstr>
      <vt:lpstr>Date of Filing Audit Report in Form  10B or Form 10BB and ITR</vt:lpstr>
      <vt:lpstr>Proposed Provision under Maharashtra  Public Trust Act, 1950</vt:lpstr>
      <vt:lpstr>New Provision under FCRA</vt:lpstr>
      <vt:lpstr>Other Issues</vt:lpstr>
      <vt:lpstr>Responsibility as an Auditor</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Provisions of Section 12A and Section 12AB</dc:title>
  <dc:creator>Accounts</dc:creator>
  <cp:lastModifiedBy>Windows User</cp:lastModifiedBy>
  <cp:revision>48</cp:revision>
  <dcterms:created xsi:type="dcterms:W3CDTF">2021-05-14T04:45:02Z</dcterms:created>
  <dcterms:modified xsi:type="dcterms:W3CDTF">2021-05-15T09:48:24Z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2020-04-30T00:00:00Z</vt:filetime>
  </property>
  <property fmtid="{D5CDD505-2E9C-101B-9397-08002B2CF9AE}" pid="3" name="Creator">
    <vt:lpwstr>Microsoft® PowerPoint® 2016</vt:lpwstr>
  </property>
  <property fmtid="{D5CDD505-2E9C-101B-9397-08002B2CF9AE}" pid="4" name="LastSaved">
    <vt:filetime>2021-05-14T00:00:00Z</vt:filetime>
  </property>
</Properties>
</file>