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notesMasterIdLst>
    <p:notesMasterId r:id="rId47"/>
  </p:notesMasterIdLst>
  <p:sldIdLst>
    <p:sldId id="348" r:id="rId2"/>
    <p:sldId id="351" r:id="rId3"/>
    <p:sldId id="374" r:id="rId4"/>
    <p:sldId id="364" r:id="rId5"/>
    <p:sldId id="368" r:id="rId6"/>
    <p:sldId id="371" r:id="rId7"/>
    <p:sldId id="372" r:id="rId8"/>
    <p:sldId id="278" r:id="rId9"/>
    <p:sldId id="329" r:id="rId10"/>
    <p:sldId id="375" r:id="rId11"/>
    <p:sldId id="376" r:id="rId12"/>
    <p:sldId id="377" r:id="rId13"/>
    <p:sldId id="378" r:id="rId14"/>
    <p:sldId id="380" r:id="rId15"/>
    <p:sldId id="381" r:id="rId16"/>
    <p:sldId id="383" r:id="rId17"/>
    <p:sldId id="382" r:id="rId18"/>
    <p:sldId id="384" r:id="rId19"/>
    <p:sldId id="385" r:id="rId20"/>
    <p:sldId id="386" r:id="rId21"/>
    <p:sldId id="387" r:id="rId22"/>
    <p:sldId id="388" r:id="rId23"/>
    <p:sldId id="389" r:id="rId24"/>
    <p:sldId id="390" r:id="rId25"/>
    <p:sldId id="391" r:id="rId26"/>
    <p:sldId id="392" r:id="rId27"/>
    <p:sldId id="393" r:id="rId28"/>
    <p:sldId id="394" r:id="rId29"/>
    <p:sldId id="395" r:id="rId30"/>
    <p:sldId id="399" r:id="rId31"/>
    <p:sldId id="396" r:id="rId32"/>
    <p:sldId id="397" r:id="rId33"/>
    <p:sldId id="398" r:id="rId34"/>
    <p:sldId id="400" r:id="rId35"/>
    <p:sldId id="401" r:id="rId36"/>
    <p:sldId id="402" r:id="rId37"/>
    <p:sldId id="403" r:id="rId38"/>
    <p:sldId id="404" r:id="rId39"/>
    <p:sldId id="405" r:id="rId40"/>
    <p:sldId id="406" r:id="rId41"/>
    <p:sldId id="407" r:id="rId42"/>
    <p:sldId id="408" r:id="rId43"/>
    <p:sldId id="409" r:id="rId44"/>
    <p:sldId id="410" r:id="rId45"/>
    <p:sldId id="379" r:id="rId46"/>
  </p:sldIdLst>
  <p:sldSz cx="12192000" cy="6858000"/>
  <p:notesSz cx="12192000"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6" d="100"/>
          <a:sy n="106" d="100"/>
        </p:scale>
        <p:origin x="-630" y="-96"/>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04DA3E-E5A8-4A05-B388-47AD7D0CDC67}"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95EA2C54-982B-4F87-BADB-305D8966C079}">
      <dgm:prSet phldrT="[Text]"/>
      <dgm:spPr/>
      <dgm:t>
        <a:bodyPr/>
        <a:lstStyle/>
        <a:p>
          <a:r>
            <a:rPr lang="en-US" dirty="0" smtClean="0"/>
            <a:t>1</a:t>
          </a:r>
          <a:endParaRPr lang="en-US" dirty="0"/>
        </a:p>
      </dgm:t>
    </dgm:pt>
    <dgm:pt modelId="{829EC8F3-E988-42F6-BCF4-AA3608D48C5D}" type="parTrans" cxnId="{2BC6618D-4E6D-44B8-9B34-5FF851B6806B}">
      <dgm:prSet/>
      <dgm:spPr/>
      <dgm:t>
        <a:bodyPr/>
        <a:lstStyle/>
        <a:p>
          <a:endParaRPr lang="en-US"/>
        </a:p>
      </dgm:t>
    </dgm:pt>
    <dgm:pt modelId="{F701BB4B-69C9-4372-BA3D-C23F659B2E14}" type="sibTrans" cxnId="{2BC6618D-4E6D-44B8-9B34-5FF851B6806B}">
      <dgm:prSet/>
      <dgm:spPr/>
      <dgm:t>
        <a:bodyPr/>
        <a:lstStyle/>
        <a:p>
          <a:endParaRPr lang="en-US"/>
        </a:p>
      </dgm:t>
    </dgm:pt>
    <dgm:pt modelId="{184768A8-A22F-4A92-BFEA-85AB0FC7100F}">
      <dgm:prSet phldrT="[Text]"/>
      <dgm:spPr/>
      <dgm:t>
        <a:bodyPr/>
        <a:lstStyle/>
        <a:p>
          <a:r>
            <a:rPr lang="en-US" dirty="0" smtClean="0"/>
            <a:t>2</a:t>
          </a:r>
          <a:endParaRPr lang="en-US" dirty="0"/>
        </a:p>
      </dgm:t>
    </dgm:pt>
    <dgm:pt modelId="{6AF6AD08-8975-4175-A666-2DBD704E5A76}" type="parTrans" cxnId="{13E0DAA6-A388-48BE-ABDA-1563B1580249}">
      <dgm:prSet/>
      <dgm:spPr/>
      <dgm:t>
        <a:bodyPr/>
        <a:lstStyle/>
        <a:p>
          <a:endParaRPr lang="en-US"/>
        </a:p>
      </dgm:t>
    </dgm:pt>
    <dgm:pt modelId="{0129F634-DAED-4567-A333-273240A2E281}" type="sibTrans" cxnId="{13E0DAA6-A388-48BE-ABDA-1563B1580249}">
      <dgm:prSet/>
      <dgm:spPr/>
      <dgm:t>
        <a:bodyPr/>
        <a:lstStyle/>
        <a:p>
          <a:endParaRPr lang="en-US"/>
        </a:p>
      </dgm:t>
    </dgm:pt>
    <dgm:pt modelId="{439766FD-8A79-4475-923A-D0908C816590}">
      <dgm:prSet phldrT="[Text]"/>
      <dgm:spPr/>
      <dgm:t>
        <a:bodyPr/>
        <a:lstStyle/>
        <a:p>
          <a:r>
            <a:rPr lang="en-US" dirty="0" smtClean="0"/>
            <a:t>4</a:t>
          </a:r>
          <a:endParaRPr lang="en-US" dirty="0"/>
        </a:p>
      </dgm:t>
    </dgm:pt>
    <dgm:pt modelId="{B0F60673-54FF-4263-BE17-89881AAFA6DF}" type="parTrans" cxnId="{70CEBC34-5BE8-40D7-819C-91BD211A9E34}">
      <dgm:prSet/>
      <dgm:spPr/>
      <dgm:t>
        <a:bodyPr/>
        <a:lstStyle/>
        <a:p>
          <a:endParaRPr lang="en-US"/>
        </a:p>
      </dgm:t>
    </dgm:pt>
    <dgm:pt modelId="{4954467C-DFBB-4569-95F4-AADBCA477076}" type="sibTrans" cxnId="{70CEBC34-5BE8-40D7-819C-91BD211A9E34}">
      <dgm:prSet/>
      <dgm:spPr/>
      <dgm:t>
        <a:bodyPr/>
        <a:lstStyle/>
        <a:p>
          <a:endParaRPr lang="en-US"/>
        </a:p>
      </dgm:t>
    </dgm:pt>
    <dgm:pt modelId="{5D4FEC6E-2EB5-49E9-8589-F6B500EE4356}">
      <dgm:prSet phldrT="[Text]"/>
      <dgm:spPr/>
      <dgm:t>
        <a:bodyPr/>
        <a:lstStyle/>
        <a:p>
          <a:r>
            <a:rPr lang="en-US" dirty="0" smtClean="0"/>
            <a:t>5</a:t>
          </a:r>
          <a:endParaRPr lang="en-US" dirty="0"/>
        </a:p>
      </dgm:t>
    </dgm:pt>
    <dgm:pt modelId="{138A4B75-8170-4D1B-9D59-42FD01369F48}" type="parTrans" cxnId="{CAD4AA73-AF26-4D75-BDF7-58063A6B49D6}">
      <dgm:prSet/>
      <dgm:spPr/>
      <dgm:t>
        <a:bodyPr/>
        <a:lstStyle/>
        <a:p>
          <a:endParaRPr lang="en-US"/>
        </a:p>
      </dgm:t>
    </dgm:pt>
    <dgm:pt modelId="{D8EF8046-0DEF-4DD8-ADCA-B0473FC0E48D}" type="sibTrans" cxnId="{CAD4AA73-AF26-4D75-BDF7-58063A6B49D6}">
      <dgm:prSet/>
      <dgm:spPr/>
      <dgm:t>
        <a:bodyPr/>
        <a:lstStyle/>
        <a:p>
          <a:endParaRPr lang="en-US"/>
        </a:p>
      </dgm:t>
    </dgm:pt>
    <dgm:pt modelId="{CE85B407-D045-4626-ADA2-F72698CE4659}">
      <dgm:prSet phldrT="[Text]"/>
      <dgm:spPr/>
      <dgm:t>
        <a:bodyPr/>
        <a:lstStyle/>
        <a:p>
          <a:r>
            <a:rPr lang="en-US" dirty="0" smtClean="0"/>
            <a:t>7</a:t>
          </a:r>
          <a:endParaRPr lang="en-US" dirty="0"/>
        </a:p>
      </dgm:t>
    </dgm:pt>
    <dgm:pt modelId="{DD606124-960F-4C93-9F00-70D50D55B949}" type="parTrans" cxnId="{9D378CB6-3335-44CD-825E-553350BAAE74}">
      <dgm:prSet/>
      <dgm:spPr/>
      <dgm:t>
        <a:bodyPr/>
        <a:lstStyle/>
        <a:p>
          <a:endParaRPr lang="en-US"/>
        </a:p>
      </dgm:t>
    </dgm:pt>
    <dgm:pt modelId="{4966CFCE-F70F-4784-A44B-EA233C1063C2}" type="sibTrans" cxnId="{9D378CB6-3335-44CD-825E-553350BAAE74}">
      <dgm:prSet/>
      <dgm:spPr/>
      <dgm:t>
        <a:bodyPr/>
        <a:lstStyle/>
        <a:p>
          <a:endParaRPr lang="en-US"/>
        </a:p>
      </dgm:t>
    </dgm:pt>
    <dgm:pt modelId="{651C6A43-22E2-4C0D-8560-78CA02B5EBD8}">
      <dgm:prSet phldrT="[Text]"/>
      <dgm:spPr/>
      <dgm:t>
        <a:bodyPr/>
        <a:lstStyle/>
        <a:p>
          <a:r>
            <a:rPr lang="en-US" dirty="0" smtClean="0"/>
            <a:t>3</a:t>
          </a:r>
          <a:endParaRPr lang="en-US" dirty="0"/>
        </a:p>
      </dgm:t>
    </dgm:pt>
    <dgm:pt modelId="{3F16EAEA-DB64-4E58-AF47-BF4C03B0B232}" type="parTrans" cxnId="{70720A1B-531A-4E97-88E1-6F80B2627E65}">
      <dgm:prSet/>
      <dgm:spPr/>
      <dgm:t>
        <a:bodyPr/>
        <a:lstStyle/>
        <a:p>
          <a:endParaRPr lang="en-US"/>
        </a:p>
      </dgm:t>
    </dgm:pt>
    <dgm:pt modelId="{ED4AC5D1-1246-4069-B7FB-18E49FED909C}" type="sibTrans" cxnId="{70720A1B-531A-4E97-88E1-6F80B2627E65}">
      <dgm:prSet/>
      <dgm:spPr/>
      <dgm:t>
        <a:bodyPr/>
        <a:lstStyle/>
        <a:p>
          <a:endParaRPr lang="en-US"/>
        </a:p>
      </dgm:t>
    </dgm:pt>
    <dgm:pt modelId="{885C46EA-BEF7-4F5C-9CB6-889389F7E5B4}">
      <dgm:prSet phldrT="[Text]"/>
      <dgm:spPr/>
      <dgm:t>
        <a:bodyPr/>
        <a:lstStyle/>
        <a:p>
          <a:r>
            <a:rPr lang="en-US" dirty="0" smtClean="0"/>
            <a:t>6</a:t>
          </a:r>
          <a:endParaRPr lang="en-US" dirty="0"/>
        </a:p>
      </dgm:t>
    </dgm:pt>
    <dgm:pt modelId="{B1C8E425-D935-4CF2-80FC-C41F4310317B}" type="parTrans" cxnId="{D477A5D1-BC5D-4F34-9AA5-F2EC40CFAF4E}">
      <dgm:prSet/>
      <dgm:spPr/>
      <dgm:t>
        <a:bodyPr/>
        <a:lstStyle/>
        <a:p>
          <a:endParaRPr lang="en-US"/>
        </a:p>
      </dgm:t>
    </dgm:pt>
    <dgm:pt modelId="{F9C116D4-E60B-4C53-8B24-6D33215A39ED}" type="sibTrans" cxnId="{D477A5D1-BC5D-4F34-9AA5-F2EC40CFAF4E}">
      <dgm:prSet/>
      <dgm:spPr/>
      <dgm:t>
        <a:bodyPr/>
        <a:lstStyle/>
        <a:p>
          <a:endParaRPr lang="en-US"/>
        </a:p>
      </dgm:t>
    </dgm:pt>
    <dgm:pt modelId="{1A115421-AFFD-4BFE-A481-6EFB4B2E8BD6}">
      <dgm:prSet/>
      <dgm:spPr/>
      <dgm:t>
        <a:bodyPr/>
        <a:lstStyle/>
        <a:p>
          <a:r>
            <a:rPr lang="en-US" dirty="0" smtClean="0"/>
            <a:t>MORE HONEST</a:t>
          </a:r>
          <a:endParaRPr lang="en-US" dirty="0"/>
        </a:p>
      </dgm:t>
    </dgm:pt>
    <dgm:pt modelId="{09139ABE-40EE-45F4-9181-D7CD55D03D3F}" type="parTrans" cxnId="{F6776979-3C87-4D29-B5C6-90F41DE0E999}">
      <dgm:prSet/>
      <dgm:spPr/>
      <dgm:t>
        <a:bodyPr/>
        <a:lstStyle/>
        <a:p>
          <a:endParaRPr lang="en-US"/>
        </a:p>
      </dgm:t>
    </dgm:pt>
    <dgm:pt modelId="{E67B322E-075A-4366-A9E7-6DEEEB0A6634}" type="sibTrans" cxnId="{F6776979-3C87-4D29-B5C6-90F41DE0E999}">
      <dgm:prSet/>
      <dgm:spPr/>
      <dgm:t>
        <a:bodyPr/>
        <a:lstStyle/>
        <a:p>
          <a:endParaRPr lang="en-US"/>
        </a:p>
      </dgm:t>
    </dgm:pt>
    <dgm:pt modelId="{1261EACC-5D4C-40D4-AA3D-F1B3E28D9473}">
      <dgm:prSet/>
      <dgm:spPr/>
      <dgm:t>
        <a:bodyPr/>
        <a:lstStyle/>
        <a:p>
          <a:r>
            <a:rPr lang="en-US" dirty="0" smtClean="0"/>
            <a:t>APPRECIATE CREATIVITY</a:t>
          </a:r>
          <a:endParaRPr lang="en-US" dirty="0"/>
        </a:p>
      </dgm:t>
    </dgm:pt>
    <dgm:pt modelId="{724E0411-FC31-4989-9A88-05B0F269967B}" type="parTrans" cxnId="{D478FAAD-22A8-40D2-A5C2-1FEA2BC65527}">
      <dgm:prSet/>
      <dgm:spPr/>
      <dgm:t>
        <a:bodyPr/>
        <a:lstStyle/>
        <a:p>
          <a:endParaRPr lang="en-US"/>
        </a:p>
      </dgm:t>
    </dgm:pt>
    <dgm:pt modelId="{CACEBF23-E67F-4967-9D21-41B52733BDFE}" type="sibTrans" cxnId="{D478FAAD-22A8-40D2-A5C2-1FEA2BC65527}">
      <dgm:prSet/>
      <dgm:spPr/>
      <dgm:t>
        <a:bodyPr/>
        <a:lstStyle/>
        <a:p>
          <a:endParaRPr lang="en-US"/>
        </a:p>
      </dgm:t>
    </dgm:pt>
    <dgm:pt modelId="{FA5D39FC-5B94-44B7-997F-02B7ADA2CD76}">
      <dgm:prSet/>
      <dgm:spPr/>
      <dgm:t>
        <a:bodyPr/>
        <a:lstStyle/>
        <a:p>
          <a:r>
            <a:rPr lang="en-US" dirty="0" smtClean="0"/>
            <a:t>VALUE RELATIONS</a:t>
          </a:r>
          <a:endParaRPr lang="en-US" dirty="0"/>
        </a:p>
      </dgm:t>
    </dgm:pt>
    <dgm:pt modelId="{EFA92729-39FF-4F32-A38A-52C42189156D}" type="parTrans" cxnId="{D59F7986-474D-43A8-BFB2-FF313CEA0EFC}">
      <dgm:prSet/>
      <dgm:spPr/>
      <dgm:t>
        <a:bodyPr/>
        <a:lstStyle/>
        <a:p>
          <a:endParaRPr lang="en-US"/>
        </a:p>
      </dgm:t>
    </dgm:pt>
    <dgm:pt modelId="{3A6B3BF6-FE75-4C87-93FE-ED8BF85BB04D}" type="sibTrans" cxnId="{D59F7986-474D-43A8-BFB2-FF313CEA0EFC}">
      <dgm:prSet/>
      <dgm:spPr/>
      <dgm:t>
        <a:bodyPr/>
        <a:lstStyle/>
        <a:p>
          <a:endParaRPr lang="en-US"/>
        </a:p>
      </dgm:t>
    </dgm:pt>
    <dgm:pt modelId="{DD2280B9-C90B-42D0-ADF7-563C90BA3420}">
      <dgm:prSet/>
      <dgm:spPr/>
      <dgm:t>
        <a:bodyPr/>
        <a:lstStyle/>
        <a:p>
          <a:r>
            <a:rPr lang="en-US" dirty="0" smtClean="0"/>
            <a:t>LESS EGO IN BUSINESS</a:t>
          </a:r>
          <a:endParaRPr lang="en-US" dirty="0"/>
        </a:p>
      </dgm:t>
    </dgm:pt>
    <dgm:pt modelId="{2F164A9F-9B37-4A3D-A694-DBEC7A14CDFF}" type="parTrans" cxnId="{2D07BA38-A55A-4FD1-9660-2D008DE4C806}">
      <dgm:prSet/>
      <dgm:spPr/>
      <dgm:t>
        <a:bodyPr/>
        <a:lstStyle/>
        <a:p>
          <a:endParaRPr lang="en-US"/>
        </a:p>
      </dgm:t>
    </dgm:pt>
    <dgm:pt modelId="{5E13B825-096F-4820-A431-C9F2E008C5FA}" type="sibTrans" cxnId="{2D07BA38-A55A-4FD1-9660-2D008DE4C806}">
      <dgm:prSet/>
      <dgm:spPr/>
      <dgm:t>
        <a:bodyPr/>
        <a:lstStyle/>
        <a:p>
          <a:endParaRPr lang="en-US"/>
        </a:p>
      </dgm:t>
    </dgm:pt>
    <dgm:pt modelId="{2C713B98-5DC6-42BB-A03B-CD3DA7EF30F3}">
      <dgm:prSet/>
      <dgm:spPr/>
      <dgm:t>
        <a:bodyPr/>
        <a:lstStyle/>
        <a:p>
          <a:r>
            <a:rPr lang="en-US" dirty="0" smtClean="0"/>
            <a:t>EMOTIONALLY INTELLIGENT</a:t>
          </a:r>
          <a:endParaRPr lang="en-US" dirty="0"/>
        </a:p>
      </dgm:t>
    </dgm:pt>
    <dgm:pt modelId="{E401D5F6-8CCB-4C8D-BA2E-F07E44F63B08}" type="parTrans" cxnId="{27D554E4-BA9B-4438-9863-2E57404F10B8}">
      <dgm:prSet/>
      <dgm:spPr/>
      <dgm:t>
        <a:bodyPr/>
        <a:lstStyle/>
        <a:p>
          <a:endParaRPr lang="en-US"/>
        </a:p>
      </dgm:t>
    </dgm:pt>
    <dgm:pt modelId="{848FE975-39D6-4242-A6D5-81106651F05C}" type="sibTrans" cxnId="{27D554E4-BA9B-4438-9863-2E57404F10B8}">
      <dgm:prSet/>
      <dgm:spPr/>
      <dgm:t>
        <a:bodyPr/>
        <a:lstStyle/>
        <a:p>
          <a:endParaRPr lang="en-US"/>
        </a:p>
      </dgm:t>
    </dgm:pt>
    <dgm:pt modelId="{4DEC7625-C197-47C9-AB63-E99E355A1520}">
      <dgm:prSet/>
      <dgm:spPr/>
      <dgm:t>
        <a:bodyPr/>
        <a:lstStyle/>
        <a:p>
          <a:r>
            <a:rPr lang="en-US" dirty="0" smtClean="0"/>
            <a:t>CALCULATED RISK TAKER</a:t>
          </a:r>
          <a:endParaRPr lang="en-US" dirty="0"/>
        </a:p>
      </dgm:t>
    </dgm:pt>
    <dgm:pt modelId="{1BCBB82F-2E5E-4F01-A749-BF05DD6DD730}" type="parTrans" cxnId="{E2A3A79D-9B21-4B9F-A97E-89F54DF03AE3}">
      <dgm:prSet/>
      <dgm:spPr/>
      <dgm:t>
        <a:bodyPr/>
        <a:lstStyle/>
        <a:p>
          <a:endParaRPr lang="en-US"/>
        </a:p>
      </dgm:t>
    </dgm:pt>
    <dgm:pt modelId="{0120C0DF-1149-43C5-A2CC-DAFF1EAF03A8}" type="sibTrans" cxnId="{E2A3A79D-9B21-4B9F-A97E-89F54DF03AE3}">
      <dgm:prSet/>
      <dgm:spPr/>
      <dgm:t>
        <a:bodyPr/>
        <a:lstStyle/>
        <a:p>
          <a:endParaRPr lang="en-US"/>
        </a:p>
      </dgm:t>
    </dgm:pt>
    <dgm:pt modelId="{A1DD6B18-4034-46D0-8834-332734B80155}">
      <dgm:prSet/>
      <dgm:spPr/>
      <dgm:t>
        <a:bodyPr/>
        <a:lstStyle/>
        <a:p>
          <a:r>
            <a:rPr lang="en-US" dirty="0" smtClean="0"/>
            <a:t>MORE AMBITIOUS</a:t>
          </a:r>
          <a:endParaRPr lang="en-US" dirty="0"/>
        </a:p>
      </dgm:t>
    </dgm:pt>
    <dgm:pt modelId="{6864D4E3-FDB1-476D-A329-5F56F93189F4}" type="parTrans" cxnId="{F05AD942-8603-4D08-86CD-892DE83F360F}">
      <dgm:prSet/>
      <dgm:spPr/>
      <dgm:t>
        <a:bodyPr/>
        <a:lstStyle/>
        <a:p>
          <a:endParaRPr lang="en-US"/>
        </a:p>
      </dgm:t>
    </dgm:pt>
    <dgm:pt modelId="{715596B1-5110-4D29-AB61-47ECDC74156D}" type="sibTrans" cxnId="{F05AD942-8603-4D08-86CD-892DE83F360F}">
      <dgm:prSet/>
      <dgm:spPr/>
      <dgm:t>
        <a:bodyPr/>
        <a:lstStyle/>
        <a:p>
          <a:endParaRPr lang="en-US"/>
        </a:p>
      </dgm:t>
    </dgm:pt>
    <dgm:pt modelId="{58A696B4-D0BC-4ACB-B5DE-685CBB8D94FA}" type="pres">
      <dgm:prSet presAssocID="{A604DA3E-E5A8-4A05-B388-47AD7D0CDC67}" presName="linearFlow" presStyleCnt="0">
        <dgm:presLayoutVars>
          <dgm:dir/>
          <dgm:animLvl val="lvl"/>
          <dgm:resizeHandles val="exact"/>
        </dgm:presLayoutVars>
      </dgm:prSet>
      <dgm:spPr/>
      <dgm:t>
        <a:bodyPr/>
        <a:lstStyle/>
        <a:p>
          <a:endParaRPr lang="en-IN"/>
        </a:p>
      </dgm:t>
    </dgm:pt>
    <dgm:pt modelId="{46B03B97-98DA-45F3-86EE-810817D81177}" type="pres">
      <dgm:prSet presAssocID="{95EA2C54-982B-4F87-BADB-305D8966C079}" presName="composite" presStyleCnt="0"/>
      <dgm:spPr/>
    </dgm:pt>
    <dgm:pt modelId="{D99F63F2-F636-4F94-85CF-148006DFB3DF}" type="pres">
      <dgm:prSet presAssocID="{95EA2C54-982B-4F87-BADB-305D8966C079}" presName="parentText" presStyleLbl="alignNode1" presStyleIdx="0" presStyleCnt="7">
        <dgm:presLayoutVars>
          <dgm:chMax val="1"/>
          <dgm:bulletEnabled val="1"/>
        </dgm:presLayoutVars>
      </dgm:prSet>
      <dgm:spPr/>
      <dgm:t>
        <a:bodyPr/>
        <a:lstStyle/>
        <a:p>
          <a:endParaRPr lang="en-US"/>
        </a:p>
      </dgm:t>
    </dgm:pt>
    <dgm:pt modelId="{163A1BCB-032E-4BA7-ADF5-E4DC69172FDB}" type="pres">
      <dgm:prSet presAssocID="{95EA2C54-982B-4F87-BADB-305D8966C079}" presName="descendantText" presStyleLbl="alignAcc1" presStyleIdx="0" presStyleCnt="7" custLinFactNeighborY="1087">
        <dgm:presLayoutVars>
          <dgm:bulletEnabled val="1"/>
        </dgm:presLayoutVars>
      </dgm:prSet>
      <dgm:spPr/>
      <dgm:t>
        <a:bodyPr/>
        <a:lstStyle/>
        <a:p>
          <a:endParaRPr lang="en-US"/>
        </a:p>
      </dgm:t>
    </dgm:pt>
    <dgm:pt modelId="{2E8B1A56-6DCC-4BAC-9B15-139644E2CFCB}" type="pres">
      <dgm:prSet presAssocID="{F701BB4B-69C9-4372-BA3D-C23F659B2E14}" presName="sp" presStyleCnt="0"/>
      <dgm:spPr/>
    </dgm:pt>
    <dgm:pt modelId="{8930686D-467A-4557-B3A0-EFA06EC86E4F}" type="pres">
      <dgm:prSet presAssocID="{184768A8-A22F-4A92-BFEA-85AB0FC7100F}" presName="composite" presStyleCnt="0"/>
      <dgm:spPr/>
    </dgm:pt>
    <dgm:pt modelId="{36EA8ACE-D4BC-4D64-A25E-FA5E11CC9BAF}" type="pres">
      <dgm:prSet presAssocID="{184768A8-A22F-4A92-BFEA-85AB0FC7100F}" presName="parentText" presStyleLbl="alignNode1" presStyleIdx="1" presStyleCnt="7">
        <dgm:presLayoutVars>
          <dgm:chMax val="1"/>
          <dgm:bulletEnabled val="1"/>
        </dgm:presLayoutVars>
      </dgm:prSet>
      <dgm:spPr/>
      <dgm:t>
        <a:bodyPr/>
        <a:lstStyle/>
        <a:p>
          <a:endParaRPr lang="en-IN"/>
        </a:p>
      </dgm:t>
    </dgm:pt>
    <dgm:pt modelId="{7FDEFA30-8100-42FF-9D42-5A4470E402B8}" type="pres">
      <dgm:prSet presAssocID="{184768A8-A22F-4A92-BFEA-85AB0FC7100F}" presName="descendantText" presStyleLbl="alignAcc1" presStyleIdx="1" presStyleCnt="7">
        <dgm:presLayoutVars>
          <dgm:bulletEnabled val="1"/>
        </dgm:presLayoutVars>
      </dgm:prSet>
      <dgm:spPr/>
      <dgm:t>
        <a:bodyPr/>
        <a:lstStyle/>
        <a:p>
          <a:endParaRPr lang="en-US"/>
        </a:p>
      </dgm:t>
    </dgm:pt>
    <dgm:pt modelId="{0452CD43-EC56-44F4-8E33-419448B6E501}" type="pres">
      <dgm:prSet presAssocID="{0129F634-DAED-4567-A333-273240A2E281}" presName="sp" presStyleCnt="0"/>
      <dgm:spPr/>
    </dgm:pt>
    <dgm:pt modelId="{FB6F7AFD-B6C0-45BD-BFB6-D03F78BBB394}" type="pres">
      <dgm:prSet presAssocID="{651C6A43-22E2-4C0D-8560-78CA02B5EBD8}" presName="composite" presStyleCnt="0"/>
      <dgm:spPr/>
    </dgm:pt>
    <dgm:pt modelId="{52217426-A823-41FD-B3CF-671F99102FFC}" type="pres">
      <dgm:prSet presAssocID="{651C6A43-22E2-4C0D-8560-78CA02B5EBD8}" presName="parentText" presStyleLbl="alignNode1" presStyleIdx="2" presStyleCnt="7">
        <dgm:presLayoutVars>
          <dgm:chMax val="1"/>
          <dgm:bulletEnabled val="1"/>
        </dgm:presLayoutVars>
      </dgm:prSet>
      <dgm:spPr/>
      <dgm:t>
        <a:bodyPr/>
        <a:lstStyle/>
        <a:p>
          <a:endParaRPr lang="en-IN"/>
        </a:p>
      </dgm:t>
    </dgm:pt>
    <dgm:pt modelId="{83799EBF-0989-417E-AC9A-A8A220C32ED0}" type="pres">
      <dgm:prSet presAssocID="{651C6A43-22E2-4C0D-8560-78CA02B5EBD8}" presName="descendantText" presStyleLbl="alignAcc1" presStyleIdx="2" presStyleCnt="7">
        <dgm:presLayoutVars>
          <dgm:bulletEnabled val="1"/>
        </dgm:presLayoutVars>
      </dgm:prSet>
      <dgm:spPr/>
      <dgm:t>
        <a:bodyPr/>
        <a:lstStyle/>
        <a:p>
          <a:endParaRPr lang="en-US"/>
        </a:p>
      </dgm:t>
    </dgm:pt>
    <dgm:pt modelId="{62609768-A5C6-44ED-AD19-C1A2D3D15F8E}" type="pres">
      <dgm:prSet presAssocID="{ED4AC5D1-1246-4069-B7FB-18E49FED909C}" presName="sp" presStyleCnt="0"/>
      <dgm:spPr/>
    </dgm:pt>
    <dgm:pt modelId="{44B87B4A-62F0-4461-A0AF-5E41F7AA626D}" type="pres">
      <dgm:prSet presAssocID="{439766FD-8A79-4475-923A-D0908C816590}" presName="composite" presStyleCnt="0"/>
      <dgm:spPr/>
    </dgm:pt>
    <dgm:pt modelId="{871B19D1-2993-4239-8E56-EAC8C56830E6}" type="pres">
      <dgm:prSet presAssocID="{439766FD-8A79-4475-923A-D0908C816590}" presName="parentText" presStyleLbl="alignNode1" presStyleIdx="3" presStyleCnt="7">
        <dgm:presLayoutVars>
          <dgm:chMax val="1"/>
          <dgm:bulletEnabled val="1"/>
        </dgm:presLayoutVars>
      </dgm:prSet>
      <dgm:spPr/>
      <dgm:t>
        <a:bodyPr/>
        <a:lstStyle/>
        <a:p>
          <a:endParaRPr lang="en-IN"/>
        </a:p>
      </dgm:t>
    </dgm:pt>
    <dgm:pt modelId="{044A72B0-9C9B-4376-81A3-79D2194F1913}" type="pres">
      <dgm:prSet presAssocID="{439766FD-8A79-4475-923A-D0908C816590}" presName="descendantText" presStyleLbl="alignAcc1" presStyleIdx="3" presStyleCnt="7">
        <dgm:presLayoutVars>
          <dgm:bulletEnabled val="1"/>
        </dgm:presLayoutVars>
      </dgm:prSet>
      <dgm:spPr/>
      <dgm:t>
        <a:bodyPr/>
        <a:lstStyle/>
        <a:p>
          <a:endParaRPr lang="en-US"/>
        </a:p>
      </dgm:t>
    </dgm:pt>
    <dgm:pt modelId="{ADD0195C-CC9F-42A5-8E0D-160F140AF781}" type="pres">
      <dgm:prSet presAssocID="{4954467C-DFBB-4569-95F4-AADBCA477076}" presName="sp" presStyleCnt="0"/>
      <dgm:spPr/>
    </dgm:pt>
    <dgm:pt modelId="{79FED6EF-BAC6-441A-838F-D7317A3B37FE}" type="pres">
      <dgm:prSet presAssocID="{5D4FEC6E-2EB5-49E9-8589-F6B500EE4356}" presName="composite" presStyleCnt="0"/>
      <dgm:spPr/>
    </dgm:pt>
    <dgm:pt modelId="{D5925B65-1104-4B64-9429-3267F2D30BB1}" type="pres">
      <dgm:prSet presAssocID="{5D4FEC6E-2EB5-49E9-8589-F6B500EE4356}" presName="parentText" presStyleLbl="alignNode1" presStyleIdx="4" presStyleCnt="7">
        <dgm:presLayoutVars>
          <dgm:chMax val="1"/>
          <dgm:bulletEnabled val="1"/>
        </dgm:presLayoutVars>
      </dgm:prSet>
      <dgm:spPr/>
      <dgm:t>
        <a:bodyPr/>
        <a:lstStyle/>
        <a:p>
          <a:endParaRPr lang="en-IN"/>
        </a:p>
      </dgm:t>
    </dgm:pt>
    <dgm:pt modelId="{8D2057D8-7D96-40FF-A95B-0BC1BD5123B8}" type="pres">
      <dgm:prSet presAssocID="{5D4FEC6E-2EB5-49E9-8589-F6B500EE4356}" presName="descendantText" presStyleLbl="alignAcc1" presStyleIdx="4" presStyleCnt="7">
        <dgm:presLayoutVars>
          <dgm:bulletEnabled val="1"/>
        </dgm:presLayoutVars>
      </dgm:prSet>
      <dgm:spPr/>
      <dgm:t>
        <a:bodyPr/>
        <a:lstStyle/>
        <a:p>
          <a:endParaRPr lang="en-IN"/>
        </a:p>
      </dgm:t>
    </dgm:pt>
    <dgm:pt modelId="{75016169-B320-4C23-83BF-F1E715EF6436}" type="pres">
      <dgm:prSet presAssocID="{D8EF8046-0DEF-4DD8-ADCA-B0473FC0E48D}" presName="sp" presStyleCnt="0"/>
      <dgm:spPr/>
    </dgm:pt>
    <dgm:pt modelId="{58899BF5-A046-4FD4-B1BC-FFC02BA87803}" type="pres">
      <dgm:prSet presAssocID="{885C46EA-BEF7-4F5C-9CB6-889389F7E5B4}" presName="composite" presStyleCnt="0"/>
      <dgm:spPr/>
    </dgm:pt>
    <dgm:pt modelId="{56B95C89-3C02-483B-AFF6-9DCDF4ACD3C7}" type="pres">
      <dgm:prSet presAssocID="{885C46EA-BEF7-4F5C-9CB6-889389F7E5B4}" presName="parentText" presStyleLbl="alignNode1" presStyleIdx="5" presStyleCnt="7">
        <dgm:presLayoutVars>
          <dgm:chMax val="1"/>
          <dgm:bulletEnabled val="1"/>
        </dgm:presLayoutVars>
      </dgm:prSet>
      <dgm:spPr/>
      <dgm:t>
        <a:bodyPr/>
        <a:lstStyle/>
        <a:p>
          <a:endParaRPr lang="en-IN"/>
        </a:p>
      </dgm:t>
    </dgm:pt>
    <dgm:pt modelId="{D16150F3-8B2B-495D-838D-987FDB873671}" type="pres">
      <dgm:prSet presAssocID="{885C46EA-BEF7-4F5C-9CB6-889389F7E5B4}" presName="descendantText" presStyleLbl="alignAcc1" presStyleIdx="5" presStyleCnt="7">
        <dgm:presLayoutVars>
          <dgm:bulletEnabled val="1"/>
        </dgm:presLayoutVars>
      </dgm:prSet>
      <dgm:spPr/>
      <dgm:t>
        <a:bodyPr/>
        <a:lstStyle/>
        <a:p>
          <a:endParaRPr lang="en-IN"/>
        </a:p>
      </dgm:t>
    </dgm:pt>
    <dgm:pt modelId="{87CE41A5-A301-4540-8E1F-BAE82F05C472}" type="pres">
      <dgm:prSet presAssocID="{F9C116D4-E60B-4C53-8B24-6D33215A39ED}" presName="sp" presStyleCnt="0"/>
      <dgm:spPr/>
    </dgm:pt>
    <dgm:pt modelId="{D449B9D0-3D21-4132-BD19-B20C49DCA04D}" type="pres">
      <dgm:prSet presAssocID="{CE85B407-D045-4626-ADA2-F72698CE4659}" presName="composite" presStyleCnt="0"/>
      <dgm:spPr/>
    </dgm:pt>
    <dgm:pt modelId="{179B3E70-1B74-4FD5-A240-546F3A01D05A}" type="pres">
      <dgm:prSet presAssocID="{CE85B407-D045-4626-ADA2-F72698CE4659}" presName="parentText" presStyleLbl="alignNode1" presStyleIdx="6" presStyleCnt="7">
        <dgm:presLayoutVars>
          <dgm:chMax val="1"/>
          <dgm:bulletEnabled val="1"/>
        </dgm:presLayoutVars>
      </dgm:prSet>
      <dgm:spPr/>
      <dgm:t>
        <a:bodyPr/>
        <a:lstStyle/>
        <a:p>
          <a:endParaRPr lang="en-IN"/>
        </a:p>
      </dgm:t>
    </dgm:pt>
    <dgm:pt modelId="{63C49DA7-B573-446C-9FA0-059681BFBD92}" type="pres">
      <dgm:prSet presAssocID="{CE85B407-D045-4626-ADA2-F72698CE4659}" presName="descendantText" presStyleLbl="alignAcc1" presStyleIdx="6" presStyleCnt="7" custLinFactNeighborX="905" custLinFactNeighborY="2483">
        <dgm:presLayoutVars>
          <dgm:bulletEnabled val="1"/>
        </dgm:presLayoutVars>
      </dgm:prSet>
      <dgm:spPr/>
      <dgm:t>
        <a:bodyPr/>
        <a:lstStyle/>
        <a:p>
          <a:endParaRPr lang="en-IN"/>
        </a:p>
      </dgm:t>
    </dgm:pt>
  </dgm:ptLst>
  <dgm:cxnLst>
    <dgm:cxn modelId="{D478FAAD-22A8-40D2-A5C2-1FEA2BC65527}" srcId="{184768A8-A22F-4A92-BFEA-85AB0FC7100F}" destId="{1261EACC-5D4C-40D4-AA3D-F1B3E28D9473}" srcOrd="0" destOrd="0" parTransId="{724E0411-FC31-4989-9A88-05B0F269967B}" sibTransId="{CACEBF23-E67F-4967-9D21-41B52733BDFE}"/>
    <dgm:cxn modelId="{D477A5D1-BC5D-4F34-9AA5-F2EC40CFAF4E}" srcId="{A604DA3E-E5A8-4A05-B388-47AD7D0CDC67}" destId="{885C46EA-BEF7-4F5C-9CB6-889389F7E5B4}" srcOrd="5" destOrd="0" parTransId="{B1C8E425-D935-4CF2-80FC-C41F4310317B}" sibTransId="{F9C116D4-E60B-4C53-8B24-6D33215A39ED}"/>
    <dgm:cxn modelId="{143F7A69-83E1-44BE-8744-7192EB1A155A}" type="presOf" srcId="{95EA2C54-982B-4F87-BADB-305D8966C079}" destId="{D99F63F2-F636-4F94-85CF-148006DFB3DF}" srcOrd="0" destOrd="0" presId="urn:microsoft.com/office/officeart/2005/8/layout/chevron2"/>
    <dgm:cxn modelId="{08A08F44-DA50-4240-AB51-4B2C885D7BA0}" type="presOf" srcId="{184768A8-A22F-4A92-BFEA-85AB0FC7100F}" destId="{36EA8ACE-D4BC-4D64-A25E-FA5E11CC9BAF}" srcOrd="0" destOrd="0" presId="urn:microsoft.com/office/officeart/2005/8/layout/chevron2"/>
    <dgm:cxn modelId="{2D07BA38-A55A-4FD1-9660-2D008DE4C806}" srcId="{439766FD-8A79-4475-923A-D0908C816590}" destId="{DD2280B9-C90B-42D0-ADF7-563C90BA3420}" srcOrd="0" destOrd="0" parTransId="{2F164A9F-9B37-4A3D-A694-DBEC7A14CDFF}" sibTransId="{5E13B825-096F-4820-A431-C9F2E008C5FA}"/>
    <dgm:cxn modelId="{2BC6618D-4E6D-44B8-9B34-5FF851B6806B}" srcId="{A604DA3E-E5A8-4A05-B388-47AD7D0CDC67}" destId="{95EA2C54-982B-4F87-BADB-305D8966C079}" srcOrd="0" destOrd="0" parTransId="{829EC8F3-E988-42F6-BCF4-AA3608D48C5D}" sibTransId="{F701BB4B-69C9-4372-BA3D-C23F659B2E14}"/>
    <dgm:cxn modelId="{70720A1B-531A-4E97-88E1-6F80B2627E65}" srcId="{A604DA3E-E5A8-4A05-B388-47AD7D0CDC67}" destId="{651C6A43-22E2-4C0D-8560-78CA02B5EBD8}" srcOrd="2" destOrd="0" parTransId="{3F16EAEA-DB64-4E58-AF47-BF4C03B0B232}" sibTransId="{ED4AC5D1-1246-4069-B7FB-18E49FED909C}"/>
    <dgm:cxn modelId="{F05AD942-8603-4D08-86CD-892DE83F360F}" srcId="{CE85B407-D045-4626-ADA2-F72698CE4659}" destId="{A1DD6B18-4034-46D0-8834-332734B80155}" srcOrd="0" destOrd="0" parTransId="{6864D4E3-FDB1-476D-A329-5F56F93189F4}" sibTransId="{715596B1-5110-4D29-AB61-47ECDC74156D}"/>
    <dgm:cxn modelId="{111FE07D-8ECC-4FB8-82A1-F517EEB24B91}" type="presOf" srcId="{885C46EA-BEF7-4F5C-9CB6-889389F7E5B4}" destId="{56B95C89-3C02-483B-AFF6-9DCDF4ACD3C7}" srcOrd="0" destOrd="0" presId="urn:microsoft.com/office/officeart/2005/8/layout/chevron2"/>
    <dgm:cxn modelId="{A0D2D609-1FE9-4037-81FD-B10A90FC23E2}" type="presOf" srcId="{DD2280B9-C90B-42D0-ADF7-563C90BA3420}" destId="{044A72B0-9C9B-4376-81A3-79D2194F1913}" srcOrd="0" destOrd="0" presId="urn:microsoft.com/office/officeart/2005/8/layout/chevron2"/>
    <dgm:cxn modelId="{65A479D1-7D2C-4F0A-B7ED-88BD0022AFEC}" type="presOf" srcId="{A604DA3E-E5A8-4A05-B388-47AD7D0CDC67}" destId="{58A696B4-D0BC-4ACB-B5DE-685CBB8D94FA}" srcOrd="0" destOrd="0" presId="urn:microsoft.com/office/officeart/2005/8/layout/chevron2"/>
    <dgm:cxn modelId="{AE61EC94-4C57-4522-A79A-695E9D9DF138}" type="presOf" srcId="{2C713B98-5DC6-42BB-A03B-CD3DA7EF30F3}" destId="{8D2057D8-7D96-40FF-A95B-0BC1BD5123B8}" srcOrd="0" destOrd="0" presId="urn:microsoft.com/office/officeart/2005/8/layout/chevron2"/>
    <dgm:cxn modelId="{F6776979-3C87-4D29-B5C6-90F41DE0E999}" srcId="{95EA2C54-982B-4F87-BADB-305D8966C079}" destId="{1A115421-AFFD-4BFE-A481-6EFB4B2E8BD6}" srcOrd="0" destOrd="0" parTransId="{09139ABE-40EE-45F4-9181-D7CD55D03D3F}" sibTransId="{E67B322E-075A-4366-A9E7-6DEEEB0A6634}"/>
    <dgm:cxn modelId="{71921F77-777B-42D3-9D8E-4FD919C46516}" type="presOf" srcId="{651C6A43-22E2-4C0D-8560-78CA02B5EBD8}" destId="{52217426-A823-41FD-B3CF-671F99102FFC}" srcOrd="0" destOrd="0" presId="urn:microsoft.com/office/officeart/2005/8/layout/chevron2"/>
    <dgm:cxn modelId="{E2A3A79D-9B21-4B9F-A97E-89F54DF03AE3}" srcId="{885C46EA-BEF7-4F5C-9CB6-889389F7E5B4}" destId="{4DEC7625-C197-47C9-AB63-E99E355A1520}" srcOrd="0" destOrd="0" parTransId="{1BCBB82F-2E5E-4F01-A749-BF05DD6DD730}" sibTransId="{0120C0DF-1149-43C5-A2CC-DAFF1EAF03A8}"/>
    <dgm:cxn modelId="{9AD99004-9676-4D40-AF36-EAD91DB45EFF}" type="presOf" srcId="{1261EACC-5D4C-40D4-AA3D-F1B3E28D9473}" destId="{7FDEFA30-8100-42FF-9D42-5A4470E402B8}" srcOrd="0" destOrd="0" presId="urn:microsoft.com/office/officeart/2005/8/layout/chevron2"/>
    <dgm:cxn modelId="{6E4A9B3C-974B-4B70-8246-0BECBDB64D87}" type="presOf" srcId="{FA5D39FC-5B94-44B7-997F-02B7ADA2CD76}" destId="{83799EBF-0989-417E-AC9A-A8A220C32ED0}" srcOrd="0" destOrd="0" presId="urn:microsoft.com/office/officeart/2005/8/layout/chevron2"/>
    <dgm:cxn modelId="{27D554E4-BA9B-4438-9863-2E57404F10B8}" srcId="{5D4FEC6E-2EB5-49E9-8589-F6B500EE4356}" destId="{2C713B98-5DC6-42BB-A03B-CD3DA7EF30F3}" srcOrd="0" destOrd="0" parTransId="{E401D5F6-8CCB-4C8D-BA2E-F07E44F63B08}" sibTransId="{848FE975-39D6-4242-A6D5-81106651F05C}"/>
    <dgm:cxn modelId="{9D378CB6-3335-44CD-825E-553350BAAE74}" srcId="{A604DA3E-E5A8-4A05-B388-47AD7D0CDC67}" destId="{CE85B407-D045-4626-ADA2-F72698CE4659}" srcOrd="6" destOrd="0" parTransId="{DD606124-960F-4C93-9F00-70D50D55B949}" sibTransId="{4966CFCE-F70F-4784-A44B-EA233C1063C2}"/>
    <dgm:cxn modelId="{E20ADC43-32ED-4CD3-8D5F-962F61C335D7}" type="presOf" srcId="{5D4FEC6E-2EB5-49E9-8589-F6B500EE4356}" destId="{D5925B65-1104-4B64-9429-3267F2D30BB1}" srcOrd="0" destOrd="0" presId="urn:microsoft.com/office/officeart/2005/8/layout/chevron2"/>
    <dgm:cxn modelId="{12FC8D26-F21C-4D10-A067-0F27851815DD}" type="presOf" srcId="{CE85B407-D045-4626-ADA2-F72698CE4659}" destId="{179B3E70-1B74-4FD5-A240-546F3A01D05A}" srcOrd="0" destOrd="0" presId="urn:microsoft.com/office/officeart/2005/8/layout/chevron2"/>
    <dgm:cxn modelId="{D59F7986-474D-43A8-BFB2-FF313CEA0EFC}" srcId="{651C6A43-22E2-4C0D-8560-78CA02B5EBD8}" destId="{FA5D39FC-5B94-44B7-997F-02B7ADA2CD76}" srcOrd="0" destOrd="0" parTransId="{EFA92729-39FF-4F32-A38A-52C42189156D}" sibTransId="{3A6B3BF6-FE75-4C87-93FE-ED8BF85BB04D}"/>
    <dgm:cxn modelId="{47346B29-93EB-4F7B-B477-36A2FF6C7496}" type="presOf" srcId="{1A115421-AFFD-4BFE-A481-6EFB4B2E8BD6}" destId="{163A1BCB-032E-4BA7-ADF5-E4DC69172FDB}" srcOrd="0" destOrd="0" presId="urn:microsoft.com/office/officeart/2005/8/layout/chevron2"/>
    <dgm:cxn modelId="{13E0DAA6-A388-48BE-ABDA-1563B1580249}" srcId="{A604DA3E-E5A8-4A05-B388-47AD7D0CDC67}" destId="{184768A8-A22F-4A92-BFEA-85AB0FC7100F}" srcOrd="1" destOrd="0" parTransId="{6AF6AD08-8975-4175-A666-2DBD704E5A76}" sibTransId="{0129F634-DAED-4567-A333-273240A2E281}"/>
    <dgm:cxn modelId="{70CEBC34-5BE8-40D7-819C-91BD211A9E34}" srcId="{A604DA3E-E5A8-4A05-B388-47AD7D0CDC67}" destId="{439766FD-8A79-4475-923A-D0908C816590}" srcOrd="3" destOrd="0" parTransId="{B0F60673-54FF-4263-BE17-89881AAFA6DF}" sibTransId="{4954467C-DFBB-4569-95F4-AADBCA477076}"/>
    <dgm:cxn modelId="{32ED1AC9-DCB2-4C74-B519-D583557F742E}" type="presOf" srcId="{A1DD6B18-4034-46D0-8834-332734B80155}" destId="{63C49DA7-B573-446C-9FA0-059681BFBD92}" srcOrd="0" destOrd="0" presId="urn:microsoft.com/office/officeart/2005/8/layout/chevron2"/>
    <dgm:cxn modelId="{D19A855A-547F-4CE5-AF56-D994D35EDF02}" type="presOf" srcId="{439766FD-8A79-4475-923A-D0908C816590}" destId="{871B19D1-2993-4239-8E56-EAC8C56830E6}" srcOrd="0" destOrd="0" presId="urn:microsoft.com/office/officeart/2005/8/layout/chevron2"/>
    <dgm:cxn modelId="{FA686C28-072C-408E-BD52-BF2C0B9C1E5F}" type="presOf" srcId="{4DEC7625-C197-47C9-AB63-E99E355A1520}" destId="{D16150F3-8B2B-495D-838D-987FDB873671}" srcOrd="0" destOrd="0" presId="urn:microsoft.com/office/officeart/2005/8/layout/chevron2"/>
    <dgm:cxn modelId="{CAD4AA73-AF26-4D75-BDF7-58063A6B49D6}" srcId="{A604DA3E-E5A8-4A05-B388-47AD7D0CDC67}" destId="{5D4FEC6E-2EB5-49E9-8589-F6B500EE4356}" srcOrd="4" destOrd="0" parTransId="{138A4B75-8170-4D1B-9D59-42FD01369F48}" sibTransId="{D8EF8046-0DEF-4DD8-ADCA-B0473FC0E48D}"/>
    <dgm:cxn modelId="{5915A77E-BB67-4AD2-8703-95E359FCCE5E}" type="presParOf" srcId="{58A696B4-D0BC-4ACB-B5DE-685CBB8D94FA}" destId="{46B03B97-98DA-45F3-86EE-810817D81177}" srcOrd="0" destOrd="0" presId="urn:microsoft.com/office/officeart/2005/8/layout/chevron2"/>
    <dgm:cxn modelId="{5561DC0B-CB69-4A26-9159-E754D8AB22AF}" type="presParOf" srcId="{46B03B97-98DA-45F3-86EE-810817D81177}" destId="{D99F63F2-F636-4F94-85CF-148006DFB3DF}" srcOrd="0" destOrd="0" presId="urn:microsoft.com/office/officeart/2005/8/layout/chevron2"/>
    <dgm:cxn modelId="{1D0F747A-FA8D-41B8-B67A-77DEEA9B18F4}" type="presParOf" srcId="{46B03B97-98DA-45F3-86EE-810817D81177}" destId="{163A1BCB-032E-4BA7-ADF5-E4DC69172FDB}" srcOrd="1" destOrd="0" presId="urn:microsoft.com/office/officeart/2005/8/layout/chevron2"/>
    <dgm:cxn modelId="{CF438BCA-313A-4632-8FBA-E2184D0D1DBB}" type="presParOf" srcId="{58A696B4-D0BC-4ACB-B5DE-685CBB8D94FA}" destId="{2E8B1A56-6DCC-4BAC-9B15-139644E2CFCB}" srcOrd="1" destOrd="0" presId="urn:microsoft.com/office/officeart/2005/8/layout/chevron2"/>
    <dgm:cxn modelId="{C951E3FA-5C14-40C4-A36F-B29A791FFE31}" type="presParOf" srcId="{58A696B4-D0BC-4ACB-B5DE-685CBB8D94FA}" destId="{8930686D-467A-4557-B3A0-EFA06EC86E4F}" srcOrd="2" destOrd="0" presId="urn:microsoft.com/office/officeart/2005/8/layout/chevron2"/>
    <dgm:cxn modelId="{86594BE7-1691-4FCC-BBB6-902D47058097}" type="presParOf" srcId="{8930686D-467A-4557-B3A0-EFA06EC86E4F}" destId="{36EA8ACE-D4BC-4D64-A25E-FA5E11CC9BAF}" srcOrd="0" destOrd="0" presId="urn:microsoft.com/office/officeart/2005/8/layout/chevron2"/>
    <dgm:cxn modelId="{A9E31216-4DB9-4D0D-A9FC-57EFA07CE1E3}" type="presParOf" srcId="{8930686D-467A-4557-B3A0-EFA06EC86E4F}" destId="{7FDEFA30-8100-42FF-9D42-5A4470E402B8}" srcOrd="1" destOrd="0" presId="urn:microsoft.com/office/officeart/2005/8/layout/chevron2"/>
    <dgm:cxn modelId="{08E2FF23-8A87-40D8-A821-769594EA2B35}" type="presParOf" srcId="{58A696B4-D0BC-4ACB-B5DE-685CBB8D94FA}" destId="{0452CD43-EC56-44F4-8E33-419448B6E501}" srcOrd="3" destOrd="0" presId="urn:microsoft.com/office/officeart/2005/8/layout/chevron2"/>
    <dgm:cxn modelId="{31A3901E-CED0-4331-99DB-FC74C2DC4114}" type="presParOf" srcId="{58A696B4-D0BC-4ACB-B5DE-685CBB8D94FA}" destId="{FB6F7AFD-B6C0-45BD-BFB6-D03F78BBB394}" srcOrd="4" destOrd="0" presId="urn:microsoft.com/office/officeart/2005/8/layout/chevron2"/>
    <dgm:cxn modelId="{0479B1F8-1016-4F0F-901D-6B6DB036D645}" type="presParOf" srcId="{FB6F7AFD-B6C0-45BD-BFB6-D03F78BBB394}" destId="{52217426-A823-41FD-B3CF-671F99102FFC}" srcOrd="0" destOrd="0" presId="urn:microsoft.com/office/officeart/2005/8/layout/chevron2"/>
    <dgm:cxn modelId="{5892DED8-D4A6-482A-B71C-4CE323FD9CF8}" type="presParOf" srcId="{FB6F7AFD-B6C0-45BD-BFB6-D03F78BBB394}" destId="{83799EBF-0989-417E-AC9A-A8A220C32ED0}" srcOrd="1" destOrd="0" presId="urn:microsoft.com/office/officeart/2005/8/layout/chevron2"/>
    <dgm:cxn modelId="{6242BD69-8C01-473A-87EE-C258C4FFC7EF}" type="presParOf" srcId="{58A696B4-D0BC-4ACB-B5DE-685CBB8D94FA}" destId="{62609768-A5C6-44ED-AD19-C1A2D3D15F8E}" srcOrd="5" destOrd="0" presId="urn:microsoft.com/office/officeart/2005/8/layout/chevron2"/>
    <dgm:cxn modelId="{FC154C0A-2534-4067-816C-BB281F5FCC05}" type="presParOf" srcId="{58A696B4-D0BC-4ACB-B5DE-685CBB8D94FA}" destId="{44B87B4A-62F0-4461-A0AF-5E41F7AA626D}" srcOrd="6" destOrd="0" presId="urn:microsoft.com/office/officeart/2005/8/layout/chevron2"/>
    <dgm:cxn modelId="{484A5B68-34FF-4423-BBC9-F7DC8AD2624D}" type="presParOf" srcId="{44B87B4A-62F0-4461-A0AF-5E41F7AA626D}" destId="{871B19D1-2993-4239-8E56-EAC8C56830E6}" srcOrd="0" destOrd="0" presId="urn:microsoft.com/office/officeart/2005/8/layout/chevron2"/>
    <dgm:cxn modelId="{9119ABB3-69D4-4F7A-B5A0-31C207A8716D}" type="presParOf" srcId="{44B87B4A-62F0-4461-A0AF-5E41F7AA626D}" destId="{044A72B0-9C9B-4376-81A3-79D2194F1913}" srcOrd="1" destOrd="0" presId="urn:microsoft.com/office/officeart/2005/8/layout/chevron2"/>
    <dgm:cxn modelId="{59ECC603-64B8-4E36-8F94-F4F5F5DF68BA}" type="presParOf" srcId="{58A696B4-D0BC-4ACB-B5DE-685CBB8D94FA}" destId="{ADD0195C-CC9F-42A5-8E0D-160F140AF781}" srcOrd="7" destOrd="0" presId="urn:microsoft.com/office/officeart/2005/8/layout/chevron2"/>
    <dgm:cxn modelId="{1281B527-129C-4A7B-BB13-E4F2EBCF94B4}" type="presParOf" srcId="{58A696B4-D0BC-4ACB-B5DE-685CBB8D94FA}" destId="{79FED6EF-BAC6-441A-838F-D7317A3B37FE}" srcOrd="8" destOrd="0" presId="urn:microsoft.com/office/officeart/2005/8/layout/chevron2"/>
    <dgm:cxn modelId="{8B74ECA9-F54B-4E6A-BBDA-BE504D2586AC}" type="presParOf" srcId="{79FED6EF-BAC6-441A-838F-D7317A3B37FE}" destId="{D5925B65-1104-4B64-9429-3267F2D30BB1}" srcOrd="0" destOrd="0" presId="urn:microsoft.com/office/officeart/2005/8/layout/chevron2"/>
    <dgm:cxn modelId="{C22E0A41-0E85-4768-A0A8-9BA3D001BFC9}" type="presParOf" srcId="{79FED6EF-BAC6-441A-838F-D7317A3B37FE}" destId="{8D2057D8-7D96-40FF-A95B-0BC1BD5123B8}" srcOrd="1" destOrd="0" presId="urn:microsoft.com/office/officeart/2005/8/layout/chevron2"/>
    <dgm:cxn modelId="{1BAEBDDB-D42C-429D-B41E-0ADE558E407C}" type="presParOf" srcId="{58A696B4-D0BC-4ACB-B5DE-685CBB8D94FA}" destId="{75016169-B320-4C23-83BF-F1E715EF6436}" srcOrd="9" destOrd="0" presId="urn:microsoft.com/office/officeart/2005/8/layout/chevron2"/>
    <dgm:cxn modelId="{8F14B471-3A11-4EA5-BD1D-DC442374EE11}" type="presParOf" srcId="{58A696B4-D0BC-4ACB-B5DE-685CBB8D94FA}" destId="{58899BF5-A046-4FD4-B1BC-FFC02BA87803}" srcOrd="10" destOrd="0" presId="urn:microsoft.com/office/officeart/2005/8/layout/chevron2"/>
    <dgm:cxn modelId="{27BAF2D5-E364-43D2-A1B1-95769BBA6A8B}" type="presParOf" srcId="{58899BF5-A046-4FD4-B1BC-FFC02BA87803}" destId="{56B95C89-3C02-483B-AFF6-9DCDF4ACD3C7}" srcOrd="0" destOrd="0" presId="urn:microsoft.com/office/officeart/2005/8/layout/chevron2"/>
    <dgm:cxn modelId="{24F1EE65-A447-44B7-8E20-73395DFC300A}" type="presParOf" srcId="{58899BF5-A046-4FD4-B1BC-FFC02BA87803}" destId="{D16150F3-8B2B-495D-838D-987FDB873671}" srcOrd="1" destOrd="0" presId="urn:microsoft.com/office/officeart/2005/8/layout/chevron2"/>
    <dgm:cxn modelId="{884B0F0A-0801-4314-9EBE-DB56150B2266}" type="presParOf" srcId="{58A696B4-D0BC-4ACB-B5DE-685CBB8D94FA}" destId="{87CE41A5-A301-4540-8E1F-BAE82F05C472}" srcOrd="11" destOrd="0" presId="urn:microsoft.com/office/officeart/2005/8/layout/chevron2"/>
    <dgm:cxn modelId="{C41E89B5-9511-4CC7-BE1B-CF028F02260D}" type="presParOf" srcId="{58A696B4-D0BC-4ACB-B5DE-685CBB8D94FA}" destId="{D449B9D0-3D21-4132-BD19-B20C49DCA04D}" srcOrd="12" destOrd="0" presId="urn:microsoft.com/office/officeart/2005/8/layout/chevron2"/>
    <dgm:cxn modelId="{B0536832-A143-43AE-8CD5-9D3DAF55DC8B}" type="presParOf" srcId="{D449B9D0-3D21-4132-BD19-B20C49DCA04D}" destId="{179B3E70-1B74-4FD5-A240-546F3A01D05A}" srcOrd="0" destOrd="0" presId="urn:microsoft.com/office/officeart/2005/8/layout/chevron2"/>
    <dgm:cxn modelId="{3BFD9991-B7A0-4B08-840F-D1C7C8176008}" type="presParOf" srcId="{D449B9D0-3D21-4132-BD19-B20C49DCA04D}" destId="{63C49DA7-B573-446C-9FA0-059681BFBD92}"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459998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 xmlns:p14="http://schemas.microsoft.com/office/powerpoint/2010/main" val="15107802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2422286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2422286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24222869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2422286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24222869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2422286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 xmlns:p14="http://schemas.microsoft.com/office/powerpoint/2010/main" val="2730012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2304900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1213193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3779082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2422286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2422286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2422286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19200" y="3257550"/>
            <a:ext cx="9753600" cy="3086100"/>
          </a:xfrm>
          <a:prstGeom prst="rect">
            <a:avLst/>
          </a:prstGeom>
        </p:spPr>
        <p:txBody>
          <a:bodyPr>
            <a:normAutofit/>
          </a:bodyPr>
          <a:lstStyle/>
          <a:p>
            <a:endParaRPr/>
          </a:p>
        </p:txBody>
      </p:sp>
    </p:spTree>
    <p:extLst>
      <p:ext uri="{BB962C8B-B14F-4D97-AF65-F5344CB8AC3E}">
        <p14:creationId xmlns="" xmlns:p14="http://schemas.microsoft.com/office/powerpoint/2010/main" val="39275092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12201452"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5019" y="4953000"/>
            <a:ext cx="12197020"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6/2/2021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1481330"/>
            <a:ext cx="109728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6/2/2021</a:t>
            </a:fld>
            <a:endParaRPr lang="en-US"/>
          </a:p>
        </p:txBody>
      </p:sp>
      <p:sp>
        <p:nvSpPr>
          <p:cNvPr id="5" name="Footer Placeholder 4"/>
          <p:cNvSpPr>
            <a:spLocks noGrp="1"/>
          </p:cNvSpPr>
          <p:nvPr>
            <p:ph type="ftr" sz="quarter" idx="11"/>
          </p:nvPr>
        </p:nvSpPr>
        <p:spPr/>
        <p:txBody>
          <a:bodyPr/>
          <a:lstStyle>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5351" y="274641"/>
            <a:ext cx="236996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1"/>
            <a:ext cx="84328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6/2/2021</a:t>
            </a:fld>
            <a:endParaRPr lang="en-US"/>
          </a:p>
        </p:txBody>
      </p:sp>
      <p:sp>
        <p:nvSpPr>
          <p:cNvPr id="5" name="Footer Placeholder 4"/>
          <p:cNvSpPr>
            <a:spLocks noGrp="1"/>
          </p:cNvSpPr>
          <p:nvPr>
            <p:ph type="ftr" sz="quarter" idx="11"/>
          </p:nvPr>
        </p:nvSpPr>
        <p:spPr/>
        <p:txBody>
          <a:bodyPr/>
          <a:lstStyle>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6/2/2021</a:t>
            </a:fld>
            <a:endParaRPr lang="en-US"/>
          </a:p>
        </p:txBody>
      </p:sp>
      <p:sp>
        <p:nvSpPr>
          <p:cNvPr id="5" name="Footer Placeholder 4"/>
          <p:cNvSpPr>
            <a:spLocks noGrp="1"/>
          </p:cNvSpPr>
          <p:nvPr>
            <p:ph type="ftr" sz="quarter" idx="11"/>
          </p:nvPr>
        </p:nvSpPr>
        <p:spPr/>
        <p:txBody>
          <a:bodyPr/>
          <a:lstStyle>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168" y="1059712"/>
            <a:ext cx="103632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5230284" y="2931712"/>
            <a:ext cx="6096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6/2/2021</a:t>
            </a:fld>
            <a:endParaRPr lang="en-US"/>
          </a:p>
        </p:txBody>
      </p:sp>
      <p:sp>
        <p:nvSpPr>
          <p:cNvPr id="5" name="Footer Placeholder 4"/>
          <p:cNvSpPr>
            <a:spLocks noGrp="1"/>
          </p:cNvSpPr>
          <p:nvPr>
            <p:ph type="ftr" sz="quarter" idx="11"/>
          </p:nvPr>
        </p:nvSpPr>
        <p:spPr/>
        <p:txBody>
          <a:bodyPr/>
          <a:lstStyle>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4848907"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4600352"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6/2/2021</a:t>
            </a:fld>
            <a:endParaRPr lang="en-US"/>
          </a:p>
        </p:txBody>
      </p:sp>
      <p:sp>
        <p:nvSpPr>
          <p:cNvPr id="6" name="Footer Placeholder 5"/>
          <p:cNvSpPr>
            <a:spLocks noGrp="1"/>
          </p:cNvSpPr>
          <p:nvPr>
            <p:ph type="ftr" sz="quarter" idx="11"/>
          </p:nvPr>
        </p:nvSpPr>
        <p:spPr/>
        <p:txBody>
          <a:bodyPr/>
          <a:lstStyle>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728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6/2/2021</a:t>
            </a:fld>
            <a:endParaRPr lang="en-US"/>
          </a:p>
        </p:txBody>
      </p:sp>
      <p:sp>
        <p:nvSpPr>
          <p:cNvPr id="8" name="Footer Placeholder 7"/>
          <p:cNvSpPr>
            <a:spLocks noGrp="1"/>
          </p:cNvSpPr>
          <p:nvPr>
            <p:ph type="ftr" sz="quarter" idx="11"/>
          </p:nvPr>
        </p:nvSpPr>
        <p:spPr/>
        <p:txBody>
          <a:bodyPr/>
          <a:lstStyle>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6/2/2021</a:t>
            </a:fld>
            <a:endParaRPr lang="en-US"/>
          </a:p>
        </p:txBody>
      </p:sp>
      <p:sp>
        <p:nvSpPr>
          <p:cNvPr id="4" name="Footer Placeholder 3"/>
          <p:cNvSpPr>
            <a:spLocks noGrp="1"/>
          </p:cNvSpPr>
          <p:nvPr>
            <p:ph type="ftr" sz="quarter" idx="11"/>
          </p:nvPr>
        </p:nvSpPr>
        <p:spPr/>
        <p:txBody>
          <a:bodyPr/>
          <a:lstStyle>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6/2/2021</a:t>
            </a:fld>
            <a:endParaRPr lang="en-US"/>
          </a:p>
        </p:txBody>
      </p:sp>
      <p:sp>
        <p:nvSpPr>
          <p:cNvPr id="3" name="Footer Placeholder 2"/>
          <p:cNvSpPr>
            <a:spLocks noGrp="1"/>
          </p:cNvSpPr>
          <p:nvPr>
            <p:ph type="ftr" sz="quarter" idx="11"/>
          </p:nvPr>
        </p:nvSpPr>
        <p:spPr/>
        <p:txBody>
          <a:bodyPr/>
          <a:lstStyle>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4876800"/>
            <a:ext cx="9975701"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8969376" y="6407944"/>
            <a:ext cx="2560320" cy="365760"/>
          </a:xfrm>
        </p:spPr>
        <p:txBody>
          <a:bodyPr/>
          <a:lstStyle>
            <a:extLst/>
          </a:lstStyle>
          <a:p>
            <a:fld id="{1D8BD707-D9CF-40AE-B4C6-C98DA3205C09}" type="datetimeFigureOut">
              <a:rPr lang="en-US" smtClean="0"/>
              <a:pPr/>
              <a:t>6/2/2021</a:t>
            </a:fld>
            <a:endParaRPr lang="en-US"/>
          </a:p>
        </p:txBody>
      </p:sp>
      <p:sp>
        <p:nvSpPr>
          <p:cNvPr id="6" name="Footer Placeholder 5"/>
          <p:cNvSpPr>
            <a:spLocks noGrp="1"/>
          </p:cNvSpPr>
          <p:nvPr>
            <p:ph type="ftr" sz="quarter" idx="11"/>
          </p:nvPr>
        </p:nvSpPr>
        <p:spPr/>
        <p:txBody>
          <a:bodyPr/>
          <a:lstStyle>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521643" y="5443402"/>
            <a:ext cx="95504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6/2/2021</a:t>
            </a:fld>
            <a:endParaRPr lang="en-US"/>
          </a:p>
        </p:txBody>
      </p:sp>
      <p:sp>
        <p:nvSpPr>
          <p:cNvPr id="6" name="Footer Placeholder 5"/>
          <p:cNvSpPr>
            <a:spLocks noGrp="1"/>
          </p:cNvSpPr>
          <p:nvPr>
            <p:ph type="ftr" sz="quarter" idx="11"/>
          </p:nvPr>
        </p:nvSpPr>
        <p:spPr>
          <a:xfrm>
            <a:off x="5840097" y="6407945"/>
            <a:ext cx="3134241" cy="365125"/>
          </a:xfrm>
        </p:spPr>
        <p:txBody>
          <a:bodyPr/>
          <a:lstStyle>
            <a:lvl1pPr>
              <a:defRPr>
                <a:solidFill>
                  <a:schemeClr val="tx1"/>
                </a:solidFill>
              </a:defRPr>
            </a:lvl1pPr>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8056" y="5791253"/>
            <a:ext cx="4536419"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11552149"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11303595"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8056" y="5791253"/>
            <a:ext cx="4536419"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609600" y="1481329"/>
            <a:ext cx="109728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8969376" y="6407944"/>
            <a:ext cx="256032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6/2/2021</a:t>
            </a:fld>
            <a:endParaRPr lang="en-US"/>
          </a:p>
        </p:txBody>
      </p:sp>
      <p:sp>
        <p:nvSpPr>
          <p:cNvPr id="22" name="Footer Placeholder 21"/>
          <p:cNvSpPr>
            <a:spLocks noGrp="1"/>
          </p:cNvSpPr>
          <p:nvPr>
            <p:ph type="ftr" sz="quarter" idx="3"/>
          </p:nvPr>
        </p:nvSpPr>
        <p:spPr>
          <a:xfrm>
            <a:off x="5840097" y="6407945"/>
            <a:ext cx="3134241" cy="365125"/>
          </a:xfrm>
          <a:prstGeom prst="rect">
            <a:avLst/>
          </a:prstGeom>
        </p:spPr>
        <p:txBody>
          <a:bodyPr vert="horz" anchor="b"/>
          <a:lstStyle>
            <a:lvl1pPr algn="r" eaLnBrk="1" latinLnBrk="0" hangingPunct="1">
              <a:defRPr kumimoji="0" sz="1000">
                <a:solidFill>
                  <a:schemeClr val="tx1"/>
                </a:solidFill>
              </a:defRPr>
            </a:lvl1pPr>
            <a:extLst/>
          </a:lstStyle>
          <a:p>
            <a:pPr marL="12700">
              <a:lnSpc>
                <a:spcPct val="100000"/>
              </a:lnSpc>
            </a:pPr>
            <a:r>
              <a:rPr lang="en-US" spc="-15" smtClean="0"/>
              <a:t>CM</a:t>
            </a:r>
            <a:r>
              <a:rPr lang="en-US" spc="-5" smtClean="0"/>
              <a:t>A.SA</a:t>
            </a:r>
            <a:r>
              <a:rPr lang="en-US" spc="5" smtClean="0"/>
              <a:t>M</a:t>
            </a:r>
            <a:r>
              <a:rPr lang="en-US" spc="-150" smtClean="0"/>
              <a:t>P</a:t>
            </a:r>
            <a:r>
              <a:rPr lang="en-US" spc="-170" smtClean="0"/>
              <a:t>A</a:t>
            </a:r>
            <a:r>
              <a:rPr lang="en-US" spc="-15" smtClean="0"/>
              <a:t>T</a:t>
            </a:r>
            <a:r>
              <a:rPr lang="en-US" spc="-10" smtClean="0"/>
              <a:t>H</a:t>
            </a:r>
            <a:r>
              <a:rPr lang="en-US" smtClean="0"/>
              <a:t>KUMAR.S</a:t>
            </a:r>
            <a:r>
              <a:rPr lang="en-US" spc="50" smtClean="0">
                <a:latin typeface="Times New Roman"/>
                <a:cs typeface="Times New Roman"/>
              </a:rPr>
              <a:t> </a:t>
            </a:r>
            <a:r>
              <a:rPr lang="en-US" smtClean="0"/>
              <a:t>,</a:t>
            </a:r>
            <a:r>
              <a:rPr lang="en-US" spc="-10" smtClean="0">
                <a:latin typeface="Times New Roman"/>
                <a:cs typeface="Times New Roman"/>
              </a:rPr>
              <a:t> </a:t>
            </a:r>
            <a:r>
              <a:rPr lang="en-US" spc="-5" smtClean="0"/>
              <a:t>AC</a:t>
            </a:r>
            <a:r>
              <a:rPr lang="en-US" smtClean="0"/>
              <a:t>MA</a:t>
            </a:r>
            <a:r>
              <a:rPr lang="en-US" spc="-30" smtClean="0">
                <a:latin typeface="Times New Roman"/>
                <a:cs typeface="Times New Roman"/>
              </a:rPr>
              <a:t> </a:t>
            </a:r>
            <a:r>
              <a:rPr lang="en-US" smtClean="0"/>
              <a:t>,</a:t>
            </a:r>
            <a:r>
              <a:rPr lang="en-US" spc="90" smtClean="0">
                <a:latin typeface="Times New Roman"/>
                <a:cs typeface="Times New Roman"/>
              </a:rPr>
              <a:t> </a:t>
            </a:r>
            <a:r>
              <a:rPr lang="en-US" smtClean="0"/>
              <a:t>CS</a:t>
            </a:r>
            <a:r>
              <a:rPr lang="en-US" spc="80" smtClean="0">
                <a:latin typeface="Times New Roman"/>
                <a:cs typeface="Times New Roman"/>
              </a:rPr>
              <a:t> </a:t>
            </a:r>
            <a:r>
              <a:rPr lang="en-US" spc="-5" smtClean="0"/>
              <a:t>G</a:t>
            </a:r>
            <a:r>
              <a:rPr lang="en-US" spc="-200" smtClean="0"/>
              <a:t>r</a:t>
            </a:r>
            <a:r>
              <a:rPr lang="en-US" smtClean="0"/>
              <a:t>,</a:t>
            </a:r>
            <a:r>
              <a:rPr lang="en-US" spc="95" smtClean="0">
                <a:latin typeface="Times New Roman"/>
                <a:cs typeface="Times New Roman"/>
              </a:rPr>
              <a:t> </a:t>
            </a:r>
            <a:r>
              <a:rPr lang="en-US" spc="-5" smtClean="0"/>
              <a:t>MB</a:t>
            </a:r>
            <a:r>
              <a:rPr lang="en-US" smtClean="0"/>
              <a:t>A</a:t>
            </a:r>
            <a:r>
              <a:rPr lang="en-US" spc="-5" smtClean="0">
                <a:latin typeface="Times New Roman"/>
                <a:cs typeface="Times New Roman"/>
              </a:rPr>
              <a:t> </a:t>
            </a:r>
            <a:r>
              <a:rPr lang="en-US" smtClean="0"/>
              <a:t>/</a:t>
            </a:r>
            <a:r>
              <a:rPr lang="en-US" spc="80" smtClean="0">
                <a:latin typeface="Times New Roman"/>
                <a:cs typeface="Times New Roman"/>
              </a:rPr>
              <a:t> </a:t>
            </a:r>
            <a:r>
              <a:rPr lang="en-US" spc="-5" smtClean="0"/>
              <a:t>SA</a:t>
            </a:r>
            <a:r>
              <a:rPr lang="en-US" spc="5" smtClean="0"/>
              <a:t>M</a:t>
            </a:r>
            <a:r>
              <a:rPr lang="en-US" spc="-150" smtClean="0"/>
              <a:t>P</a:t>
            </a:r>
            <a:r>
              <a:rPr lang="en-US" spc="-170" smtClean="0"/>
              <a:t>A</a:t>
            </a:r>
            <a:r>
              <a:rPr lang="en-US" spc="-15" smtClean="0"/>
              <a:t>T</a:t>
            </a:r>
            <a:r>
              <a:rPr lang="en-US" spc="-10" smtClean="0"/>
              <a:t>H</a:t>
            </a:r>
            <a:r>
              <a:rPr lang="en-US" smtClean="0"/>
              <a:t>K</a:t>
            </a:r>
            <a:r>
              <a:rPr lang="en-US" spc="-15" smtClean="0"/>
              <a:t>U</a:t>
            </a:r>
            <a:r>
              <a:rPr lang="en-US" spc="-10" smtClean="0"/>
              <a:t>M</a:t>
            </a:r>
            <a:r>
              <a:rPr lang="en-US" spc="-5" smtClean="0"/>
              <a:t>A</a:t>
            </a:r>
            <a:r>
              <a:rPr lang="en-US" smtClean="0"/>
              <a:t>R</a:t>
            </a:r>
            <a:r>
              <a:rPr lang="en-US" spc="45" smtClean="0">
                <a:latin typeface="Times New Roman"/>
                <a:cs typeface="Times New Roman"/>
              </a:rPr>
              <a:t> </a:t>
            </a:r>
            <a:r>
              <a:rPr lang="en-US" smtClean="0"/>
              <a:t>&amp;</a:t>
            </a:r>
            <a:r>
              <a:rPr lang="en-US" spc="90" smtClean="0">
                <a:latin typeface="Times New Roman"/>
                <a:cs typeface="Times New Roman"/>
              </a:rPr>
              <a:t> </a:t>
            </a:r>
            <a:r>
              <a:rPr lang="en-US" spc="-15" smtClean="0"/>
              <a:t>CO</a:t>
            </a:r>
            <a:endParaRPr lang="en-US" spc="-15" dirty="0"/>
          </a:p>
        </p:txBody>
      </p:sp>
      <p:sp>
        <p:nvSpPr>
          <p:cNvPr id="18" name="Slide Number Placeholder 17"/>
          <p:cNvSpPr>
            <a:spLocks noGrp="1"/>
          </p:cNvSpPr>
          <p:nvPr>
            <p:ph type="sldNum" sz="quarter" idx="4"/>
          </p:nvPr>
        </p:nvSpPr>
        <p:spPr>
          <a:xfrm>
            <a:off x="11529696" y="6407945"/>
            <a:ext cx="48768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6646" y="142852"/>
            <a:ext cx="9215503" cy="3500462"/>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	</a:t>
            </a:r>
            <a:r>
              <a:rPr lang="en-US" sz="3600" cap="none" dirty="0" smtClean="0">
                <a:ln w="11430"/>
                <a:solidFill>
                  <a:schemeClr val="tx1">
                    <a:lumMod val="95000"/>
                    <a:lumOff val="5000"/>
                  </a:schemeClr>
                </a:solidFill>
                <a:effectLst>
                  <a:outerShdw blurRad="50800" dist="39000" dir="5460000" algn="tl">
                    <a:srgbClr val="000000">
                      <a:alpha val="38000"/>
                    </a:srgbClr>
                  </a:outerShdw>
                </a:effectLst>
                <a:latin typeface="Times New Roman" pitchFamily="18" charset="0"/>
                <a:cs typeface="Times New Roman" pitchFamily="18" charset="0"/>
              </a:rPr>
              <a:t>MICRO, SMALL &amp; MEDIUM ENTERPRISES (MSME)</a:t>
            </a:r>
            <a:br>
              <a:rPr lang="en-US" sz="3600" cap="none" dirty="0" smtClean="0">
                <a:ln w="11430"/>
                <a:solidFill>
                  <a:schemeClr val="tx1">
                    <a:lumMod val="95000"/>
                    <a:lumOff val="5000"/>
                  </a:schemeClr>
                </a:solidFill>
                <a:effectLst>
                  <a:outerShdw blurRad="50800" dist="39000" dir="5460000" algn="tl">
                    <a:srgbClr val="000000">
                      <a:alpha val="38000"/>
                    </a:srgbClr>
                  </a:outerShdw>
                </a:effectLst>
                <a:latin typeface="Times New Roman" pitchFamily="18" charset="0"/>
                <a:cs typeface="Times New Roman" pitchFamily="18" charset="0"/>
              </a:rPr>
            </a:br>
            <a:r>
              <a:rPr lang="en-US" sz="3600" cap="none" dirty="0" smtClean="0">
                <a:ln w="11430"/>
                <a:solidFill>
                  <a:schemeClr val="tx1">
                    <a:lumMod val="95000"/>
                    <a:lumOff val="5000"/>
                  </a:schemeClr>
                </a:solidFill>
                <a:effectLst>
                  <a:outerShdw blurRad="50800" dist="39000" dir="5460000" algn="tl">
                    <a:srgbClr val="000000">
                      <a:alpha val="38000"/>
                    </a:srgbClr>
                  </a:outerShdw>
                </a:effectLst>
                <a:latin typeface="Times New Roman" pitchFamily="18" charset="0"/>
                <a:cs typeface="Times New Roman" pitchFamily="18" charset="0"/>
              </a:rPr>
              <a:t>&amp; </a:t>
            </a:r>
            <a:br>
              <a:rPr lang="en-US" sz="3600" cap="none" dirty="0" smtClean="0">
                <a:ln w="11430"/>
                <a:solidFill>
                  <a:schemeClr val="tx1">
                    <a:lumMod val="95000"/>
                    <a:lumOff val="5000"/>
                  </a:schemeClr>
                </a:solidFill>
                <a:effectLst>
                  <a:outerShdw blurRad="50800" dist="39000" dir="5460000" algn="tl">
                    <a:srgbClr val="000000">
                      <a:alpha val="38000"/>
                    </a:srgbClr>
                  </a:outerShdw>
                </a:effectLst>
                <a:latin typeface="Times New Roman" pitchFamily="18" charset="0"/>
                <a:cs typeface="Times New Roman" pitchFamily="18" charset="0"/>
              </a:rPr>
            </a:br>
            <a:r>
              <a:rPr lang="en-US" sz="3600" cap="none" dirty="0" smtClean="0">
                <a:ln w="11430"/>
                <a:solidFill>
                  <a:schemeClr val="tx1">
                    <a:lumMod val="95000"/>
                    <a:lumOff val="5000"/>
                  </a:schemeClr>
                </a:solidFill>
                <a:effectLst>
                  <a:outerShdw blurRad="50800" dist="39000" dir="5460000" algn="tl">
                    <a:srgbClr val="000000">
                      <a:alpha val="38000"/>
                    </a:srgbClr>
                  </a:outerShdw>
                </a:effectLst>
                <a:latin typeface="Times New Roman" pitchFamily="18" charset="0"/>
                <a:cs typeface="Times New Roman" pitchFamily="18" charset="0"/>
              </a:rPr>
              <a:t>        UNDERLYING BENEFITS &amp; VARIOUS      INCENTIVE SCHEMES</a:t>
            </a:r>
            <a:endParaRPr lang="en-US" sz="5000" cap="none" dirty="0">
              <a:ln w="11430"/>
              <a:solidFill>
                <a:schemeClr val="tx1">
                  <a:lumMod val="95000"/>
                  <a:lumOff val="5000"/>
                </a:schemeClr>
              </a:soli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3" name="Subtitle 2"/>
          <p:cNvSpPr>
            <a:spLocks noGrp="1"/>
          </p:cNvSpPr>
          <p:nvPr>
            <p:ph type="subTitle" idx="1"/>
          </p:nvPr>
        </p:nvSpPr>
        <p:spPr>
          <a:xfrm>
            <a:off x="238084" y="4000504"/>
            <a:ext cx="9855200" cy="2209800"/>
          </a:xfrm>
          <a:prstGeom prst="rect">
            <a:avLst/>
          </a:prstGeom>
        </p:spPr>
        <p:txBody>
          <a:bodyPr>
            <a:normAutofit/>
          </a:bodyPr>
          <a:lstStyle/>
          <a:p>
            <a:pPr algn="r"/>
            <a:r>
              <a:rPr lang="en-US" sz="2800" b="1" dirty="0" smtClean="0">
                <a:solidFill>
                  <a:schemeClr val="tx1"/>
                </a:solidFill>
                <a:latin typeface="Times New Roman" pitchFamily="18" charset="0"/>
                <a:cs typeface="Times New Roman" pitchFamily="18" charset="0"/>
              </a:rPr>
              <a:t>   </a:t>
            </a:r>
            <a:r>
              <a:rPr lang="en-US" sz="2800" b="1" dirty="0" smtClean="0">
                <a:ln w="1905"/>
                <a:solidFill>
                  <a:schemeClr val="tx1">
                    <a:lumMod val="95000"/>
                    <a:lumOff val="5000"/>
                  </a:schemeClr>
                </a:solidFill>
                <a:effectLst>
                  <a:innerShdw blurRad="69850" dist="43180" dir="5400000">
                    <a:srgbClr val="000000">
                      <a:alpha val="65000"/>
                    </a:srgbClr>
                  </a:innerShdw>
                </a:effectLst>
                <a:latin typeface="Times New Roman" pitchFamily="18" charset="0"/>
                <a:cs typeface="Times New Roman" pitchFamily="18" charset="0"/>
              </a:rPr>
              <a:t>CA JULFESH SHAH	</a:t>
            </a:r>
            <a:r>
              <a:rPr lang="en-US" sz="2000" b="1" dirty="0" smtClean="0">
                <a:ln w="1905"/>
                <a:solidFill>
                  <a:schemeClr val="tx1">
                    <a:lumMod val="95000"/>
                    <a:lumOff val="5000"/>
                  </a:schemeClr>
                </a:solidFill>
                <a:effectLst>
                  <a:innerShdw blurRad="69850" dist="43180" dir="5400000">
                    <a:srgbClr val="000000">
                      <a:alpha val="65000"/>
                    </a:srgbClr>
                  </a:innerShdw>
                </a:effectLst>
                <a:latin typeface="Times New Roman" pitchFamily="18" charset="0"/>
                <a:cs typeface="Times New Roman" pitchFamily="18" charset="0"/>
              </a:rPr>
              <a:t>	</a:t>
            </a:r>
          </a:p>
          <a:p>
            <a:pPr algn="r">
              <a:lnSpc>
                <a:spcPct val="90000"/>
              </a:lnSpc>
            </a:pPr>
            <a:r>
              <a:rPr lang="en-US" sz="2400" b="1" dirty="0" smtClean="0">
                <a:ln w="1905"/>
                <a:solidFill>
                  <a:schemeClr val="tx1">
                    <a:lumMod val="95000"/>
                    <a:lumOff val="5000"/>
                  </a:schemeClr>
                </a:solidFill>
                <a:effectLst>
                  <a:innerShdw blurRad="69850" dist="43180" dir="5400000">
                    <a:srgbClr val="000000">
                      <a:alpha val="65000"/>
                    </a:srgbClr>
                  </a:innerShdw>
                </a:effectLst>
                <a:latin typeface="Times New Roman" pitchFamily="18" charset="0"/>
                <a:cs typeface="Times New Roman" pitchFamily="18" charset="0"/>
              </a:rPr>
              <a:t>Former Vice-Chairman, WIRC of ICAI</a:t>
            </a:r>
          </a:p>
          <a:p>
            <a:pPr algn="r">
              <a:lnSpc>
                <a:spcPct val="90000"/>
              </a:lnSpc>
            </a:pPr>
            <a:r>
              <a:rPr lang="en-US" sz="2400" dirty="0" smtClean="0">
                <a:solidFill>
                  <a:schemeClr val="tx1">
                    <a:lumMod val="95000"/>
                    <a:lumOff val="5000"/>
                  </a:schemeClr>
                </a:solidFill>
                <a:latin typeface="Times New Roman" pitchFamily="18" charset="0"/>
                <a:cs typeface="Times New Roman" pitchFamily="18" charset="0"/>
              </a:rPr>
              <a:t>.</a:t>
            </a:r>
          </a:p>
          <a:p>
            <a:endParaRPr lang="ru-RU" sz="2400" dirty="0" smtClean="0">
              <a:solidFill>
                <a:schemeClr val="tx1">
                  <a:lumMod val="95000"/>
                  <a:lumOff val="5000"/>
                </a:schemeClr>
              </a:solidFill>
              <a:latin typeface="Times New Roman" pitchFamily="18" charset="0"/>
              <a:cs typeface="Times New Roman" pitchFamily="18" charset="0"/>
            </a:endParaRPr>
          </a:p>
          <a:p>
            <a:endParaRPr lang="en-US" b="1"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1610686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237845" y="232207"/>
            <a:ext cx="11716313" cy="646331"/>
          </a:xfrm>
          <a:prstGeom prst="rect">
            <a:avLst/>
          </a:prstGeom>
        </p:spPr>
        <p:txBody>
          <a:bodyPr vert="horz" wrap="square" lIns="0" tIns="0" rIns="0" bIns="0" rtlCol="0">
            <a:spAutoFit/>
          </a:bodyPr>
          <a:lstStyle/>
          <a:p>
            <a:pPr marL="66040">
              <a:lnSpc>
                <a:spcPct val="100000"/>
              </a:lnSpc>
            </a:pPr>
            <a:r>
              <a:rPr sz="2200" spc="-5" dirty="0">
                <a:solidFill>
                  <a:schemeClr val="bg2">
                    <a:lumMod val="25000"/>
                  </a:schemeClr>
                </a:solidFill>
                <a:latin typeface="Times New Roman" pitchFamily="18" charset="0"/>
                <a:cs typeface="Times New Roman" pitchFamily="18" charset="0"/>
              </a:rPr>
              <a:t>M</a:t>
            </a:r>
            <a:r>
              <a:rPr sz="2200" spc="-15" dirty="0">
                <a:solidFill>
                  <a:schemeClr val="bg2">
                    <a:lumMod val="25000"/>
                  </a:schemeClr>
                </a:solidFill>
                <a:latin typeface="Times New Roman" pitchFamily="18" charset="0"/>
                <a:cs typeface="Times New Roman" pitchFamily="18" charset="0"/>
              </a:rPr>
              <a:t>I</a:t>
            </a:r>
            <a:r>
              <a:rPr sz="2200" spc="-5" dirty="0">
                <a:solidFill>
                  <a:schemeClr val="bg2">
                    <a:lumMod val="25000"/>
                  </a:schemeClr>
                </a:solidFill>
                <a:latin typeface="Times New Roman" pitchFamily="18" charset="0"/>
                <a:cs typeface="Times New Roman" pitchFamily="18" charset="0"/>
              </a:rPr>
              <a:t>N</a:t>
            </a:r>
            <a:r>
              <a:rPr sz="2200" spc="-15" dirty="0">
                <a:solidFill>
                  <a:schemeClr val="bg2">
                    <a:lumMod val="25000"/>
                  </a:schemeClr>
                </a:solidFill>
                <a:latin typeface="Times New Roman" pitchFamily="18" charset="0"/>
                <a:cs typeface="Times New Roman" pitchFamily="18" charset="0"/>
              </a:rPr>
              <a:t>I</a:t>
            </a:r>
            <a:r>
              <a:rPr sz="2200" spc="-5" dirty="0">
                <a:solidFill>
                  <a:schemeClr val="bg2">
                    <a:lumMod val="25000"/>
                  </a:schemeClr>
                </a:solidFill>
                <a:latin typeface="Times New Roman" pitchFamily="18" charset="0"/>
                <a:cs typeface="Times New Roman" pitchFamily="18" charset="0"/>
              </a:rPr>
              <a:t>S</a:t>
            </a:r>
            <a:r>
              <a:rPr sz="2200" spc="-10" dirty="0">
                <a:solidFill>
                  <a:schemeClr val="bg2">
                    <a:lumMod val="25000"/>
                  </a:schemeClr>
                </a:solidFill>
                <a:latin typeface="Times New Roman" pitchFamily="18" charset="0"/>
                <a:cs typeface="Times New Roman" pitchFamily="18" charset="0"/>
              </a:rPr>
              <a:t>T</a:t>
            </a:r>
            <a:r>
              <a:rPr sz="2200" spc="-120" dirty="0">
                <a:solidFill>
                  <a:schemeClr val="bg2">
                    <a:lumMod val="25000"/>
                  </a:schemeClr>
                </a:solidFill>
                <a:latin typeface="Times New Roman" pitchFamily="18" charset="0"/>
                <a:cs typeface="Times New Roman" pitchFamily="18" charset="0"/>
              </a:rPr>
              <a:t>R</a:t>
            </a:r>
            <a:r>
              <a:rPr sz="2200" dirty="0">
                <a:solidFill>
                  <a:schemeClr val="bg2">
                    <a:lumMod val="25000"/>
                  </a:schemeClr>
                </a:solidFill>
                <a:latin typeface="Times New Roman" pitchFamily="18" charset="0"/>
                <a:cs typeface="Times New Roman" pitchFamily="18" charset="0"/>
              </a:rPr>
              <a:t>Y</a:t>
            </a:r>
            <a:r>
              <a:rPr sz="2200" spc="80" dirty="0">
                <a:solidFill>
                  <a:schemeClr val="bg2">
                    <a:lumMod val="25000"/>
                  </a:schemeClr>
                </a:solidFill>
                <a:latin typeface="Times New Roman" pitchFamily="18" charset="0"/>
                <a:cs typeface="Times New Roman" pitchFamily="18" charset="0"/>
              </a:rPr>
              <a:t> </a:t>
            </a:r>
            <a:r>
              <a:rPr sz="2200" dirty="0">
                <a:solidFill>
                  <a:schemeClr val="bg2">
                    <a:lumMod val="25000"/>
                  </a:schemeClr>
                </a:solidFill>
                <a:latin typeface="Times New Roman" pitchFamily="18" charset="0"/>
                <a:cs typeface="Times New Roman" pitchFamily="18" charset="0"/>
              </a:rPr>
              <a:t>:</a:t>
            </a:r>
            <a:r>
              <a:rPr sz="2200" spc="110" dirty="0">
                <a:solidFill>
                  <a:schemeClr val="bg2">
                    <a:lumMod val="25000"/>
                  </a:schemeClr>
                </a:solidFill>
                <a:latin typeface="Times New Roman" pitchFamily="18" charset="0"/>
                <a:cs typeface="Times New Roman" pitchFamily="18" charset="0"/>
              </a:rPr>
              <a:t> </a:t>
            </a:r>
            <a:r>
              <a:rPr sz="2200" spc="-5" dirty="0">
                <a:solidFill>
                  <a:schemeClr val="bg2">
                    <a:lumMod val="25000"/>
                  </a:schemeClr>
                </a:solidFill>
                <a:latin typeface="Times New Roman" pitchFamily="18" charset="0"/>
                <a:cs typeface="Times New Roman" pitchFamily="18" charset="0"/>
              </a:rPr>
              <a:t>M</a:t>
            </a:r>
            <a:r>
              <a:rPr sz="2200" spc="-15" dirty="0">
                <a:solidFill>
                  <a:schemeClr val="bg2">
                    <a:lumMod val="25000"/>
                  </a:schemeClr>
                </a:solidFill>
                <a:latin typeface="Times New Roman" pitchFamily="18" charset="0"/>
                <a:cs typeface="Times New Roman" pitchFamily="18" charset="0"/>
              </a:rPr>
              <a:t>I</a:t>
            </a:r>
            <a:r>
              <a:rPr sz="2200" spc="-5" dirty="0">
                <a:solidFill>
                  <a:schemeClr val="bg2">
                    <a:lumMod val="25000"/>
                  </a:schemeClr>
                </a:solidFill>
                <a:latin typeface="Times New Roman" pitchFamily="18" charset="0"/>
                <a:cs typeface="Times New Roman" pitchFamily="18" charset="0"/>
              </a:rPr>
              <a:t>NIST</a:t>
            </a:r>
            <a:r>
              <a:rPr sz="2200" spc="-140" dirty="0">
                <a:solidFill>
                  <a:schemeClr val="bg2">
                    <a:lumMod val="25000"/>
                  </a:schemeClr>
                </a:solidFill>
                <a:latin typeface="Times New Roman" pitchFamily="18" charset="0"/>
                <a:cs typeface="Times New Roman" pitchFamily="18" charset="0"/>
              </a:rPr>
              <a:t>R</a:t>
            </a:r>
            <a:r>
              <a:rPr sz="2200" dirty="0">
                <a:solidFill>
                  <a:schemeClr val="bg2">
                    <a:lumMod val="25000"/>
                  </a:schemeClr>
                </a:solidFill>
                <a:latin typeface="Times New Roman" pitchFamily="18" charset="0"/>
                <a:cs typeface="Times New Roman" pitchFamily="18" charset="0"/>
              </a:rPr>
              <a:t>Y</a:t>
            </a:r>
            <a:r>
              <a:rPr sz="2200" spc="80" dirty="0">
                <a:solidFill>
                  <a:schemeClr val="bg2">
                    <a:lumMod val="25000"/>
                  </a:schemeClr>
                </a:solidFill>
                <a:latin typeface="Times New Roman" pitchFamily="18" charset="0"/>
                <a:cs typeface="Times New Roman" pitchFamily="18" charset="0"/>
              </a:rPr>
              <a:t> </a:t>
            </a:r>
            <a:r>
              <a:rPr sz="2200" dirty="0">
                <a:solidFill>
                  <a:schemeClr val="bg2">
                    <a:lumMod val="25000"/>
                  </a:schemeClr>
                </a:solidFill>
                <a:latin typeface="Times New Roman" pitchFamily="18" charset="0"/>
                <a:cs typeface="Times New Roman" pitchFamily="18" charset="0"/>
              </a:rPr>
              <a:t>OF</a:t>
            </a:r>
            <a:r>
              <a:rPr sz="2200" spc="95" dirty="0">
                <a:solidFill>
                  <a:schemeClr val="bg2">
                    <a:lumMod val="25000"/>
                  </a:schemeClr>
                </a:solidFill>
                <a:latin typeface="Times New Roman" pitchFamily="18" charset="0"/>
                <a:cs typeface="Times New Roman" pitchFamily="18" charset="0"/>
              </a:rPr>
              <a:t> </a:t>
            </a:r>
            <a:r>
              <a:rPr sz="2200" spc="-5" dirty="0">
                <a:solidFill>
                  <a:schemeClr val="bg2">
                    <a:lumMod val="25000"/>
                  </a:schemeClr>
                </a:solidFill>
                <a:latin typeface="Times New Roman" pitchFamily="18" charset="0"/>
                <a:cs typeface="Times New Roman" pitchFamily="18" charset="0"/>
              </a:rPr>
              <a:t>M</a:t>
            </a:r>
            <a:r>
              <a:rPr sz="2200" spc="-15" dirty="0">
                <a:solidFill>
                  <a:schemeClr val="bg2">
                    <a:lumMod val="25000"/>
                  </a:schemeClr>
                </a:solidFill>
                <a:latin typeface="Times New Roman" pitchFamily="18" charset="0"/>
                <a:cs typeface="Times New Roman" pitchFamily="18" charset="0"/>
              </a:rPr>
              <a:t>I</a:t>
            </a:r>
            <a:r>
              <a:rPr sz="2200" spc="-5" dirty="0">
                <a:solidFill>
                  <a:schemeClr val="bg2">
                    <a:lumMod val="25000"/>
                  </a:schemeClr>
                </a:solidFill>
                <a:latin typeface="Times New Roman" pitchFamily="18" charset="0"/>
                <a:cs typeface="Times New Roman" pitchFamily="18" charset="0"/>
              </a:rPr>
              <a:t>CRO</a:t>
            </a:r>
            <a:r>
              <a:rPr sz="2200" dirty="0">
                <a:solidFill>
                  <a:schemeClr val="bg2">
                    <a:lumMod val="25000"/>
                  </a:schemeClr>
                </a:solidFill>
                <a:latin typeface="Times New Roman" pitchFamily="18" charset="0"/>
                <a:cs typeface="Times New Roman" pitchFamily="18" charset="0"/>
              </a:rPr>
              <a:t>,</a:t>
            </a:r>
            <a:r>
              <a:rPr sz="2200" spc="110" dirty="0">
                <a:solidFill>
                  <a:schemeClr val="bg2">
                    <a:lumMod val="25000"/>
                  </a:schemeClr>
                </a:solidFill>
                <a:latin typeface="Times New Roman" pitchFamily="18" charset="0"/>
                <a:cs typeface="Times New Roman" pitchFamily="18" charset="0"/>
              </a:rPr>
              <a:t> </a:t>
            </a:r>
            <a:r>
              <a:rPr sz="2200" dirty="0">
                <a:solidFill>
                  <a:schemeClr val="bg2">
                    <a:lumMod val="25000"/>
                  </a:schemeClr>
                </a:solidFill>
                <a:latin typeface="Times New Roman" pitchFamily="18" charset="0"/>
                <a:cs typeface="Times New Roman" pitchFamily="18" charset="0"/>
              </a:rPr>
              <a:t>S</a:t>
            </a:r>
            <a:r>
              <a:rPr sz="2200" spc="-10" dirty="0">
                <a:solidFill>
                  <a:schemeClr val="bg2">
                    <a:lumMod val="25000"/>
                  </a:schemeClr>
                </a:solidFill>
                <a:latin typeface="Times New Roman" pitchFamily="18" charset="0"/>
                <a:cs typeface="Times New Roman" pitchFamily="18" charset="0"/>
              </a:rPr>
              <a:t>M</a:t>
            </a:r>
            <a:r>
              <a:rPr sz="2200" dirty="0">
                <a:solidFill>
                  <a:schemeClr val="bg2">
                    <a:lumMod val="25000"/>
                  </a:schemeClr>
                </a:solidFill>
                <a:latin typeface="Times New Roman" pitchFamily="18" charset="0"/>
                <a:cs typeface="Times New Roman" pitchFamily="18" charset="0"/>
              </a:rPr>
              <a:t>A</a:t>
            </a:r>
            <a:r>
              <a:rPr sz="2200" spc="5" dirty="0">
                <a:solidFill>
                  <a:schemeClr val="bg2">
                    <a:lumMod val="25000"/>
                  </a:schemeClr>
                </a:solidFill>
                <a:latin typeface="Times New Roman" pitchFamily="18" charset="0"/>
                <a:cs typeface="Times New Roman" pitchFamily="18" charset="0"/>
              </a:rPr>
              <a:t>L</a:t>
            </a:r>
            <a:r>
              <a:rPr sz="2200" dirty="0">
                <a:solidFill>
                  <a:schemeClr val="bg2">
                    <a:lumMod val="25000"/>
                  </a:schemeClr>
                </a:solidFill>
                <a:latin typeface="Times New Roman" pitchFamily="18" charset="0"/>
                <a:cs typeface="Times New Roman" pitchFamily="18" charset="0"/>
              </a:rPr>
              <a:t>L</a:t>
            </a:r>
            <a:r>
              <a:rPr sz="2200" spc="-100" dirty="0">
                <a:solidFill>
                  <a:schemeClr val="bg2">
                    <a:lumMod val="25000"/>
                  </a:schemeClr>
                </a:solidFill>
                <a:latin typeface="Times New Roman" pitchFamily="18" charset="0"/>
                <a:cs typeface="Times New Roman" pitchFamily="18" charset="0"/>
              </a:rPr>
              <a:t> </a:t>
            </a:r>
            <a:r>
              <a:rPr sz="2200" dirty="0">
                <a:solidFill>
                  <a:schemeClr val="bg2">
                    <a:lumMod val="25000"/>
                  </a:schemeClr>
                </a:solidFill>
                <a:latin typeface="Times New Roman" pitchFamily="18" charset="0"/>
                <a:cs typeface="Times New Roman" pitchFamily="18" charset="0"/>
              </a:rPr>
              <a:t>A</a:t>
            </a:r>
            <a:r>
              <a:rPr sz="2200" spc="5" dirty="0">
                <a:solidFill>
                  <a:schemeClr val="bg2">
                    <a:lumMod val="25000"/>
                  </a:schemeClr>
                </a:solidFill>
                <a:latin typeface="Times New Roman" pitchFamily="18" charset="0"/>
                <a:cs typeface="Times New Roman" pitchFamily="18" charset="0"/>
              </a:rPr>
              <a:t>N</a:t>
            </a:r>
            <a:r>
              <a:rPr sz="2200" dirty="0">
                <a:solidFill>
                  <a:schemeClr val="bg2">
                    <a:lumMod val="25000"/>
                  </a:schemeClr>
                </a:solidFill>
                <a:latin typeface="Times New Roman" pitchFamily="18" charset="0"/>
                <a:cs typeface="Times New Roman" pitchFamily="18" charset="0"/>
              </a:rPr>
              <a:t>D</a:t>
            </a:r>
            <a:r>
              <a:rPr sz="2200" spc="80" dirty="0">
                <a:solidFill>
                  <a:schemeClr val="bg2">
                    <a:lumMod val="25000"/>
                  </a:schemeClr>
                </a:solidFill>
                <a:latin typeface="Times New Roman" pitchFamily="18" charset="0"/>
                <a:cs typeface="Times New Roman" pitchFamily="18" charset="0"/>
              </a:rPr>
              <a:t> </a:t>
            </a:r>
            <a:r>
              <a:rPr sz="2200" spc="-5" dirty="0">
                <a:solidFill>
                  <a:schemeClr val="bg2">
                    <a:lumMod val="25000"/>
                  </a:schemeClr>
                </a:solidFill>
                <a:latin typeface="Times New Roman" pitchFamily="18" charset="0"/>
                <a:cs typeface="Times New Roman" pitchFamily="18" charset="0"/>
              </a:rPr>
              <a:t>M</a:t>
            </a:r>
            <a:r>
              <a:rPr sz="2200" spc="-10" dirty="0">
                <a:solidFill>
                  <a:schemeClr val="bg2">
                    <a:lumMod val="25000"/>
                  </a:schemeClr>
                </a:solidFill>
                <a:latin typeface="Times New Roman" pitchFamily="18" charset="0"/>
                <a:cs typeface="Times New Roman" pitchFamily="18" charset="0"/>
              </a:rPr>
              <a:t>E</a:t>
            </a:r>
            <a:r>
              <a:rPr sz="2200" spc="-5" dirty="0">
                <a:solidFill>
                  <a:schemeClr val="bg2">
                    <a:lumMod val="25000"/>
                  </a:schemeClr>
                </a:solidFill>
                <a:latin typeface="Times New Roman" pitchFamily="18" charset="0"/>
                <a:cs typeface="Times New Roman" pitchFamily="18" charset="0"/>
              </a:rPr>
              <a:t>D</a:t>
            </a:r>
            <a:r>
              <a:rPr sz="2200" spc="-15" dirty="0">
                <a:solidFill>
                  <a:schemeClr val="bg2">
                    <a:lumMod val="25000"/>
                  </a:schemeClr>
                </a:solidFill>
                <a:latin typeface="Times New Roman" pitchFamily="18" charset="0"/>
                <a:cs typeface="Times New Roman" pitchFamily="18" charset="0"/>
              </a:rPr>
              <a:t>I</a:t>
            </a:r>
            <a:r>
              <a:rPr sz="2200" spc="-5" dirty="0">
                <a:solidFill>
                  <a:schemeClr val="bg2">
                    <a:lumMod val="25000"/>
                  </a:schemeClr>
                </a:solidFill>
                <a:latin typeface="Times New Roman" pitchFamily="18" charset="0"/>
                <a:cs typeface="Times New Roman" pitchFamily="18" charset="0"/>
              </a:rPr>
              <a:t>U</a:t>
            </a:r>
            <a:r>
              <a:rPr sz="2200" dirty="0">
                <a:solidFill>
                  <a:schemeClr val="bg2">
                    <a:lumMod val="25000"/>
                  </a:schemeClr>
                </a:solidFill>
                <a:latin typeface="Times New Roman" pitchFamily="18" charset="0"/>
                <a:cs typeface="Times New Roman" pitchFamily="18" charset="0"/>
              </a:rPr>
              <a:t>M</a:t>
            </a:r>
            <a:r>
              <a:rPr sz="2200" spc="140" dirty="0">
                <a:solidFill>
                  <a:schemeClr val="bg2">
                    <a:lumMod val="25000"/>
                  </a:schemeClr>
                </a:solidFill>
                <a:latin typeface="Times New Roman" pitchFamily="18" charset="0"/>
                <a:cs typeface="Times New Roman" pitchFamily="18" charset="0"/>
              </a:rPr>
              <a:t> </a:t>
            </a:r>
            <a:r>
              <a:rPr sz="2200" spc="-10" dirty="0">
                <a:solidFill>
                  <a:schemeClr val="bg2">
                    <a:lumMod val="25000"/>
                  </a:schemeClr>
                </a:solidFill>
                <a:latin typeface="Times New Roman" pitchFamily="18" charset="0"/>
                <a:cs typeface="Times New Roman" pitchFamily="18" charset="0"/>
              </a:rPr>
              <a:t>E</a:t>
            </a:r>
            <a:r>
              <a:rPr sz="2200" spc="-5" dirty="0">
                <a:solidFill>
                  <a:schemeClr val="bg2">
                    <a:lumMod val="25000"/>
                  </a:schemeClr>
                </a:solidFill>
                <a:latin typeface="Times New Roman" pitchFamily="18" charset="0"/>
                <a:cs typeface="Times New Roman" pitchFamily="18" charset="0"/>
              </a:rPr>
              <a:t>NTERPRI</a:t>
            </a:r>
            <a:r>
              <a:rPr sz="2200" spc="-10" dirty="0">
                <a:solidFill>
                  <a:schemeClr val="bg2">
                    <a:lumMod val="25000"/>
                  </a:schemeClr>
                </a:solidFill>
                <a:latin typeface="Times New Roman" pitchFamily="18" charset="0"/>
                <a:cs typeface="Times New Roman" pitchFamily="18" charset="0"/>
              </a:rPr>
              <a:t>SE</a:t>
            </a:r>
            <a:r>
              <a:rPr sz="2200" dirty="0">
                <a:solidFill>
                  <a:schemeClr val="bg2">
                    <a:lumMod val="25000"/>
                  </a:schemeClr>
                </a:solidFill>
                <a:latin typeface="Times New Roman" pitchFamily="18" charset="0"/>
                <a:cs typeface="Times New Roman" pitchFamily="18" charset="0"/>
              </a:rPr>
              <a:t>S</a:t>
            </a:r>
            <a:r>
              <a:rPr sz="2200" spc="114" dirty="0">
                <a:solidFill>
                  <a:schemeClr val="bg2">
                    <a:lumMod val="25000"/>
                  </a:schemeClr>
                </a:solidFill>
                <a:latin typeface="Times New Roman" pitchFamily="18" charset="0"/>
                <a:cs typeface="Times New Roman" pitchFamily="18" charset="0"/>
              </a:rPr>
              <a:t> </a:t>
            </a:r>
            <a:r>
              <a:rPr sz="2200" dirty="0">
                <a:solidFill>
                  <a:schemeClr val="bg2">
                    <a:lumMod val="25000"/>
                  </a:schemeClr>
                </a:solidFill>
                <a:latin typeface="Times New Roman" pitchFamily="18" charset="0"/>
                <a:cs typeface="Times New Roman" pitchFamily="18" charset="0"/>
              </a:rPr>
              <a:t>SCH</a:t>
            </a:r>
            <a:r>
              <a:rPr sz="2200" spc="-15" dirty="0">
                <a:solidFill>
                  <a:schemeClr val="bg2">
                    <a:lumMod val="25000"/>
                  </a:schemeClr>
                </a:solidFill>
                <a:latin typeface="Times New Roman" pitchFamily="18" charset="0"/>
                <a:cs typeface="Times New Roman" pitchFamily="18" charset="0"/>
              </a:rPr>
              <a:t>E</a:t>
            </a:r>
            <a:r>
              <a:rPr sz="2200" spc="-5" dirty="0">
                <a:solidFill>
                  <a:schemeClr val="bg2">
                    <a:lumMod val="25000"/>
                  </a:schemeClr>
                </a:solidFill>
                <a:latin typeface="Times New Roman" pitchFamily="18" charset="0"/>
                <a:cs typeface="Times New Roman" pitchFamily="18" charset="0"/>
              </a:rPr>
              <a:t>M</a:t>
            </a:r>
            <a:r>
              <a:rPr sz="2200" spc="-10" dirty="0">
                <a:solidFill>
                  <a:schemeClr val="bg2">
                    <a:lumMod val="25000"/>
                  </a:schemeClr>
                </a:solidFill>
                <a:latin typeface="Times New Roman" pitchFamily="18" charset="0"/>
                <a:cs typeface="Times New Roman" pitchFamily="18" charset="0"/>
              </a:rPr>
              <a:t>E</a:t>
            </a:r>
            <a:r>
              <a:rPr sz="2200" dirty="0">
                <a:solidFill>
                  <a:schemeClr val="bg2">
                    <a:lumMod val="25000"/>
                  </a:schemeClr>
                </a:solidFill>
                <a:latin typeface="Times New Roman" pitchFamily="18" charset="0"/>
                <a:cs typeface="Times New Roman" pitchFamily="18" charset="0"/>
              </a:rPr>
              <a:t>S</a:t>
            </a:r>
          </a:p>
          <a:p>
            <a:pPr marL="66040">
              <a:lnSpc>
                <a:spcPts val="2385"/>
              </a:lnSpc>
            </a:pPr>
            <a:r>
              <a:rPr sz="2400" spc="-10" dirty="0">
                <a:solidFill>
                  <a:schemeClr val="tx1">
                    <a:lumMod val="65000"/>
                    <a:lumOff val="35000"/>
                  </a:schemeClr>
                </a:solidFill>
                <a:latin typeface="Times New Roman" pitchFamily="18" charset="0"/>
                <a:cs typeface="Times New Roman" pitchFamily="18" charset="0"/>
              </a:rPr>
              <a:t>D</a:t>
            </a:r>
            <a:r>
              <a:rPr sz="2400" spc="-5" dirty="0">
                <a:solidFill>
                  <a:schemeClr val="tx1">
                    <a:lumMod val="65000"/>
                    <a:lumOff val="35000"/>
                  </a:schemeClr>
                </a:solidFill>
                <a:latin typeface="Times New Roman" pitchFamily="18" charset="0"/>
                <a:cs typeface="Times New Roman" pitchFamily="18" charset="0"/>
              </a:rPr>
              <a:t>i</a:t>
            </a:r>
            <a:r>
              <a:rPr sz="2400" spc="55" dirty="0">
                <a:solidFill>
                  <a:schemeClr val="tx1">
                    <a:lumMod val="65000"/>
                    <a:lumOff val="35000"/>
                  </a:schemeClr>
                </a:solidFill>
                <a:latin typeface="Times New Roman" pitchFamily="18" charset="0"/>
                <a:cs typeface="Times New Roman" pitchFamily="18" charset="0"/>
              </a:rPr>
              <a:t>v</a:t>
            </a:r>
            <a:r>
              <a:rPr sz="2400" spc="-5" dirty="0">
                <a:solidFill>
                  <a:schemeClr val="tx1">
                    <a:lumMod val="65000"/>
                    <a:lumOff val="35000"/>
                  </a:schemeClr>
                </a:solidFill>
                <a:latin typeface="Times New Roman" pitchFamily="18" charset="0"/>
                <a:cs typeface="Times New Roman" pitchFamily="18" charset="0"/>
              </a:rPr>
              <a:t>isi</a:t>
            </a:r>
            <a:r>
              <a:rPr sz="2400" spc="5" dirty="0">
                <a:solidFill>
                  <a:schemeClr val="tx1">
                    <a:lumMod val="65000"/>
                    <a:lumOff val="35000"/>
                  </a:schemeClr>
                </a:solidFill>
                <a:latin typeface="Times New Roman" pitchFamily="18" charset="0"/>
                <a:cs typeface="Times New Roman" pitchFamily="18" charset="0"/>
              </a:rPr>
              <a:t>o</a:t>
            </a:r>
            <a:r>
              <a:rPr sz="2400" dirty="0">
                <a:solidFill>
                  <a:schemeClr val="tx1">
                    <a:lumMod val="65000"/>
                    <a:lumOff val="35000"/>
                  </a:schemeClr>
                </a:solidFill>
                <a:latin typeface="Times New Roman" pitchFamily="18" charset="0"/>
                <a:cs typeface="Times New Roman" pitchFamily="18" charset="0"/>
              </a:rPr>
              <a:t>n</a:t>
            </a:r>
            <a:r>
              <a:rPr sz="2400" spc="90" dirty="0">
                <a:solidFill>
                  <a:schemeClr val="tx1">
                    <a:lumMod val="65000"/>
                    <a:lumOff val="35000"/>
                  </a:schemeClr>
                </a:solidFill>
                <a:latin typeface="Times New Roman" pitchFamily="18" charset="0"/>
                <a:cs typeface="Times New Roman" pitchFamily="18" charset="0"/>
              </a:rPr>
              <a:t> </a:t>
            </a:r>
            <a:r>
              <a:rPr sz="2400" dirty="0">
                <a:solidFill>
                  <a:schemeClr val="tx1">
                    <a:lumMod val="65000"/>
                    <a:lumOff val="35000"/>
                  </a:schemeClr>
                </a:solidFill>
                <a:latin typeface="Times New Roman" pitchFamily="18" charset="0"/>
                <a:cs typeface="Times New Roman" pitchFamily="18" charset="0"/>
              </a:rPr>
              <a:t>:</a:t>
            </a:r>
            <a:r>
              <a:rPr sz="2400" spc="95" dirty="0">
                <a:solidFill>
                  <a:schemeClr val="tx1">
                    <a:lumMod val="65000"/>
                    <a:lumOff val="35000"/>
                  </a:schemeClr>
                </a:solidFill>
                <a:latin typeface="Times New Roman" pitchFamily="18" charset="0"/>
                <a:cs typeface="Times New Roman" pitchFamily="18" charset="0"/>
              </a:rPr>
              <a:t> </a:t>
            </a:r>
            <a:r>
              <a:rPr sz="2400" spc="-5" dirty="0">
                <a:solidFill>
                  <a:schemeClr val="tx1">
                    <a:lumMod val="65000"/>
                    <a:lumOff val="35000"/>
                  </a:schemeClr>
                </a:solidFill>
                <a:latin typeface="Times New Roman" pitchFamily="18" charset="0"/>
                <a:cs typeface="Times New Roman" pitchFamily="18" charset="0"/>
              </a:rPr>
              <a:t>S</a:t>
            </a:r>
            <a:r>
              <a:rPr sz="2400" spc="-15" dirty="0">
                <a:solidFill>
                  <a:schemeClr val="tx1">
                    <a:lumMod val="65000"/>
                    <a:lumOff val="35000"/>
                  </a:schemeClr>
                </a:solidFill>
                <a:latin typeface="Times New Roman" pitchFamily="18" charset="0"/>
                <a:cs typeface="Times New Roman" pitchFamily="18" charset="0"/>
              </a:rPr>
              <a:t>M</a:t>
            </a:r>
            <a:r>
              <a:rPr sz="2400" dirty="0">
                <a:solidFill>
                  <a:schemeClr val="tx1">
                    <a:lumMod val="65000"/>
                    <a:lumOff val="35000"/>
                  </a:schemeClr>
                </a:solidFill>
                <a:latin typeface="Times New Roman" pitchFamily="18" charset="0"/>
                <a:cs typeface="Times New Roman" pitchFamily="18" charset="0"/>
              </a:rPr>
              <a:t>E</a:t>
            </a:r>
            <a:r>
              <a:rPr sz="2400" spc="100" dirty="0">
                <a:solidFill>
                  <a:schemeClr val="tx1">
                    <a:lumMod val="65000"/>
                    <a:lumOff val="35000"/>
                  </a:schemeClr>
                </a:solidFill>
                <a:latin typeface="Times New Roman" pitchFamily="18" charset="0"/>
                <a:cs typeface="Times New Roman" pitchFamily="18" charset="0"/>
              </a:rPr>
              <a:t> </a:t>
            </a:r>
            <a:r>
              <a:rPr sz="2400" spc="-15" dirty="0">
                <a:solidFill>
                  <a:schemeClr val="tx1">
                    <a:lumMod val="65000"/>
                    <a:lumOff val="35000"/>
                  </a:schemeClr>
                </a:solidFill>
                <a:latin typeface="Times New Roman" pitchFamily="18" charset="0"/>
                <a:cs typeface="Times New Roman" pitchFamily="18" charset="0"/>
              </a:rPr>
              <a:t>D</a:t>
            </a:r>
            <a:r>
              <a:rPr sz="2400" spc="-5" dirty="0">
                <a:solidFill>
                  <a:schemeClr val="tx1">
                    <a:lumMod val="65000"/>
                    <a:lumOff val="35000"/>
                  </a:schemeClr>
                </a:solidFill>
                <a:latin typeface="Times New Roman" pitchFamily="18" charset="0"/>
                <a:cs typeface="Times New Roman" pitchFamily="18" charset="0"/>
              </a:rPr>
              <a:t>i</a:t>
            </a:r>
            <a:r>
              <a:rPr sz="2400" spc="55" dirty="0">
                <a:solidFill>
                  <a:schemeClr val="tx1">
                    <a:lumMod val="65000"/>
                    <a:lumOff val="35000"/>
                  </a:schemeClr>
                </a:solidFill>
                <a:latin typeface="Times New Roman" pitchFamily="18" charset="0"/>
                <a:cs typeface="Times New Roman" pitchFamily="18" charset="0"/>
              </a:rPr>
              <a:t>v</a:t>
            </a:r>
            <a:r>
              <a:rPr sz="2400" spc="-5" dirty="0">
                <a:solidFill>
                  <a:schemeClr val="tx1">
                    <a:lumMod val="65000"/>
                    <a:lumOff val="35000"/>
                  </a:schemeClr>
                </a:solidFill>
                <a:latin typeface="Times New Roman" pitchFamily="18" charset="0"/>
                <a:cs typeface="Times New Roman" pitchFamily="18" charset="0"/>
              </a:rPr>
              <a:t>isi</a:t>
            </a:r>
            <a:r>
              <a:rPr sz="2400" spc="5" dirty="0">
                <a:solidFill>
                  <a:schemeClr val="tx1">
                    <a:lumMod val="65000"/>
                    <a:lumOff val="35000"/>
                  </a:schemeClr>
                </a:solidFill>
                <a:latin typeface="Times New Roman" pitchFamily="18" charset="0"/>
                <a:cs typeface="Times New Roman" pitchFamily="18" charset="0"/>
              </a:rPr>
              <a:t>o</a:t>
            </a:r>
            <a:r>
              <a:rPr sz="2400" dirty="0">
                <a:solidFill>
                  <a:schemeClr val="tx1">
                    <a:lumMod val="65000"/>
                    <a:lumOff val="35000"/>
                  </a:schemeClr>
                </a:solidFill>
                <a:latin typeface="Times New Roman" pitchFamily="18" charset="0"/>
                <a:cs typeface="Times New Roman" pitchFamily="18" charset="0"/>
              </a:rPr>
              <a:t>n</a:t>
            </a:r>
            <a:r>
              <a:rPr sz="2400" spc="90" dirty="0">
                <a:solidFill>
                  <a:schemeClr val="tx1">
                    <a:lumMod val="65000"/>
                    <a:lumOff val="35000"/>
                  </a:schemeClr>
                </a:solidFill>
                <a:latin typeface="Times New Roman" pitchFamily="18" charset="0"/>
                <a:cs typeface="Times New Roman" pitchFamily="18" charset="0"/>
              </a:rPr>
              <a:t> </a:t>
            </a:r>
            <a:r>
              <a:rPr sz="2400" spc="-5" dirty="0">
                <a:solidFill>
                  <a:schemeClr val="tx1">
                    <a:lumMod val="65000"/>
                    <a:lumOff val="35000"/>
                  </a:schemeClr>
                </a:solidFill>
                <a:latin typeface="Times New Roman" pitchFamily="18" charset="0"/>
                <a:cs typeface="Times New Roman" pitchFamily="18" charset="0"/>
              </a:rPr>
              <a:t>S</a:t>
            </a:r>
            <a:r>
              <a:rPr sz="2400" spc="-15" dirty="0">
                <a:solidFill>
                  <a:schemeClr val="tx1">
                    <a:lumMod val="65000"/>
                    <a:lumOff val="35000"/>
                  </a:schemeClr>
                </a:solidFill>
                <a:latin typeface="Times New Roman" pitchFamily="18" charset="0"/>
                <a:cs typeface="Times New Roman" pitchFamily="18" charset="0"/>
              </a:rPr>
              <a:t>c</a:t>
            </a:r>
            <a:r>
              <a:rPr sz="2400" dirty="0">
                <a:solidFill>
                  <a:schemeClr val="tx1">
                    <a:lumMod val="65000"/>
                    <a:lumOff val="35000"/>
                  </a:schemeClr>
                </a:solidFill>
                <a:latin typeface="Times New Roman" pitchFamily="18" charset="0"/>
                <a:cs typeface="Times New Roman" pitchFamily="18" charset="0"/>
              </a:rPr>
              <a:t>hemes</a:t>
            </a:r>
          </a:p>
        </p:txBody>
      </p:sp>
      <p:sp>
        <p:nvSpPr>
          <p:cNvPr id="5" name="object 5"/>
          <p:cNvSpPr txBox="1"/>
          <p:nvPr/>
        </p:nvSpPr>
        <p:spPr>
          <a:xfrm>
            <a:off x="291777" y="1038658"/>
            <a:ext cx="11713211" cy="4011355"/>
          </a:xfrm>
          <a:prstGeom prst="rect">
            <a:avLst/>
          </a:prstGeom>
        </p:spPr>
        <p:txBody>
          <a:bodyPr vert="horz" wrap="square" lIns="0" tIns="0" rIns="0" bIns="0" rtlCol="0">
            <a:spAutoFit/>
          </a:bodyPr>
          <a:lstStyle/>
          <a:p>
            <a:pPr marL="12700">
              <a:lnSpc>
                <a:spcPct val="100000"/>
              </a:lnSpc>
              <a:tabLst>
                <a:tab pos="2204085" algn="l"/>
              </a:tabLst>
            </a:pPr>
            <a:r>
              <a:rPr sz="1900" b="1" smtClean="0">
                <a:solidFill>
                  <a:schemeClr val="bg2">
                    <a:lumMod val="25000"/>
                  </a:schemeClr>
                </a:solidFill>
                <a:latin typeface="Times New Roman" pitchFamily="18" charset="0"/>
                <a:cs typeface="Times New Roman" pitchFamily="18" charset="0"/>
              </a:rPr>
              <a:t>Related</a:t>
            </a:r>
            <a:r>
              <a:rPr sz="1900" b="1" spc="80" smtClean="0">
                <a:solidFill>
                  <a:schemeClr val="bg2">
                    <a:lumMod val="25000"/>
                  </a:schemeClr>
                </a:solidFill>
                <a:latin typeface="Times New Roman" pitchFamily="18" charset="0"/>
                <a:cs typeface="Times New Roman" pitchFamily="18" charset="0"/>
              </a:rPr>
              <a:t> </a:t>
            </a:r>
            <a:r>
              <a:rPr sz="1900" b="1" smtClean="0">
                <a:solidFill>
                  <a:schemeClr val="bg2">
                    <a:lumMod val="25000"/>
                  </a:schemeClr>
                </a:solidFill>
                <a:latin typeface="Times New Roman" pitchFamily="18" charset="0"/>
                <a:cs typeface="Times New Roman" pitchFamily="18" charset="0"/>
              </a:rPr>
              <a:t>sc</a:t>
            </a:r>
            <a:r>
              <a:rPr sz="1900" b="1" spc="-10" smtClean="0">
                <a:solidFill>
                  <a:schemeClr val="bg2">
                    <a:lumMod val="25000"/>
                  </a:schemeClr>
                </a:solidFill>
                <a:latin typeface="Times New Roman" pitchFamily="18" charset="0"/>
                <a:cs typeface="Times New Roman" pitchFamily="18" charset="0"/>
              </a:rPr>
              <a:t>h</a:t>
            </a:r>
            <a:r>
              <a:rPr sz="1900" b="1" smtClean="0">
                <a:solidFill>
                  <a:schemeClr val="bg2">
                    <a:lumMod val="25000"/>
                  </a:schemeClr>
                </a:solidFill>
                <a:latin typeface="Times New Roman" pitchFamily="18" charset="0"/>
                <a:cs typeface="Times New Roman" pitchFamily="18" charset="0"/>
              </a:rPr>
              <a:t>eme</a:t>
            </a:r>
            <a:r>
              <a:rPr sz="1900" b="1" spc="85" smtClean="0">
                <a:solidFill>
                  <a:schemeClr val="bg2">
                    <a:lumMod val="25000"/>
                  </a:schemeClr>
                </a:solidFill>
                <a:latin typeface="Times New Roman" pitchFamily="18" charset="0"/>
                <a:cs typeface="Times New Roman" pitchFamily="18" charset="0"/>
              </a:rPr>
              <a:t> </a:t>
            </a:r>
            <a:r>
              <a:rPr sz="1900" b="1" smtClean="0">
                <a:solidFill>
                  <a:schemeClr val="bg2">
                    <a:lumMod val="25000"/>
                  </a:schemeClr>
                </a:solidFill>
                <a:latin typeface="Times New Roman" pitchFamily="18" charset="0"/>
                <a:cs typeface="Times New Roman" pitchFamily="18" charset="0"/>
              </a:rPr>
              <a:t>:</a:t>
            </a:r>
            <a:r>
              <a:rPr lang="en-US" sz="1900" b="1" dirty="0" smtClean="0">
                <a:solidFill>
                  <a:schemeClr val="bg2">
                    <a:lumMod val="25000"/>
                  </a:schemeClr>
                </a:solidFill>
                <a:latin typeface="Times New Roman" pitchFamily="18" charset="0"/>
                <a:cs typeface="Times New Roman" pitchFamily="18" charset="0"/>
              </a:rPr>
              <a:t> </a:t>
            </a:r>
            <a:r>
              <a:rPr sz="1900" b="1" spc="-5" smtClean="0">
                <a:solidFill>
                  <a:schemeClr val="bg2">
                    <a:lumMod val="25000"/>
                  </a:schemeClr>
                </a:solidFill>
                <a:latin typeface="Times New Roman" pitchFamily="18" charset="0"/>
                <a:cs typeface="Times New Roman" pitchFamily="18" charset="0"/>
              </a:rPr>
              <a:t>Ass</a:t>
            </a:r>
            <a:r>
              <a:rPr sz="1900" b="1" spc="5" smtClean="0">
                <a:solidFill>
                  <a:schemeClr val="bg2">
                    <a:lumMod val="25000"/>
                  </a:schemeClr>
                </a:solidFill>
                <a:latin typeface="Times New Roman" pitchFamily="18" charset="0"/>
                <a:cs typeface="Times New Roman" pitchFamily="18" charset="0"/>
              </a:rPr>
              <a:t>i</a:t>
            </a:r>
            <a:r>
              <a:rPr sz="1900" b="1" smtClean="0">
                <a:solidFill>
                  <a:schemeClr val="bg2">
                    <a:lumMod val="25000"/>
                  </a:schemeClr>
                </a:solidFill>
                <a:latin typeface="Times New Roman" pitchFamily="18" charset="0"/>
                <a:cs typeface="Times New Roman" pitchFamily="18" charset="0"/>
              </a:rPr>
              <a:t>sta</a:t>
            </a:r>
            <a:r>
              <a:rPr sz="1900" b="1" spc="-15" smtClean="0">
                <a:solidFill>
                  <a:schemeClr val="bg2">
                    <a:lumMod val="25000"/>
                  </a:schemeClr>
                </a:solidFill>
                <a:latin typeface="Times New Roman" pitchFamily="18" charset="0"/>
                <a:cs typeface="Times New Roman" pitchFamily="18" charset="0"/>
              </a:rPr>
              <a:t>n</a:t>
            </a:r>
            <a:r>
              <a:rPr sz="1900" b="1" spc="-10" smtClean="0">
                <a:solidFill>
                  <a:schemeClr val="bg2">
                    <a:lumMod val="25000"/>
                  </a:schemeClr>
                </a:solidFill>
                <a:latin typeface="Times New Roman" pitchFamily="18" charset="0"/>
                <a:cs typeface="Times New Roman" pitchFamily="18" charset="0"/>
              </a:rPr>
              <a:t>c</a:t>
            </a:r>
            <a:r>
              <a:rPr sz="1900" b="1" smtClean="0">
                <a:solidFill>
                  <a:schemeClr val="bg2">
                    <a:lumMod val="25000"/>
                  </a:schemeClr>
                </a:solidFill>
                <a:latin typeface="Times New Roman" pitchFamily="18" charset="0"/>
                <a:cs typeface="Times New Roman" pitchFamily="18" charset="0"/>
              </a:rPr>
              <a:t>e</a:t>
            </a:r>
            <a:r>
              <a:rPr sz="1900" b="1" spc="75" smtClean="0">
                <a:solidFill>
                  <a:schemeClr val="bg2">
                    <a:lumMod val="25000"/>
                  </a:schemeClr>
                </a:solidFill>
                <a:latin typeface="Times New Roman" pitchFamily="18" charset="0"/>
                <a:cs typeface="Times New Roman" pitchFamily="18" charset="0"/>
              </a:rPr>
              <a:t> </a:t>
            </a:r>
            <a:r>
              <a:rPr sz="1900" b="1" spc="-5" smtClean="0">
                <a:solidFill>
                  <a:schemeClr val="bg2">
                    <a:lumMod val="25000"/>
                  </a:schemeClr>
                </a:solidFill>
                <a:latin typeface="Times New Roman" pitchFamily="18" charset="0"/>
                <a:cs typeface="Times New Roman" pitchFamily="18" charset="0"/>
              </a:rPr>
              <a:t>t</a:t>
            </a:r>
            <a:r>
              <a:rPr sz="1900" b="1" smtClean="0">
                <a:solidFill>
                  <a:schemeClr val="bg2">
                    <a:lumMod val="25000"/>
                  </a:schemeClr>
                </a:solidFill>
                <a:latin typeface="Times New Roman" pitchFamily="18" charset="0"/>
                <a:cs typeface="Times New Roman" pitchFamily="18" charset="0"/>
              </a:rPr>
              <a:t>o</a:t>
            </a:r>
            <a:r>
              <a:rPr sz="1900" b="1" spc="55" smtClean="0">
                <a:solidFill>
                  <a:schemeClr val="bg2">
                    <a:lumMod val="25000"/>
                  </a:schemeClr>
                </a:solidFill>
                <a:latin typeface="Times New Roman" pitchFamily="18" charset="0"/>
                <a:cs typeface="Times New Roman" pitchFamily="18" charset="0"/>
              </a:rPr>
              <a:t> </a:t>
            </a:r>
            <a:r>
              <a:rPr sz="1900" b="1" spc="-210" smtClean="0">
                <a:solidFill>
                  <a:schemeClr val="bg2">
                    <a:lumMod val="25000"/>
                  </a:schemeClr>
                </a:solidFill>
                <a:latin typeface="Times New Roman" pitchFamily="18" charset="0"/>
                <a:cs typeface="Times New Roman" pitchFamily="18" charset="0"/>
              </a:rPr>
              <a:t>T</a:t>
            </a:r>
            <a:r>
              <a:rPr sz="1900" b="1" spc="-65" smtClean="0">
                <a:solidFill>
                  <a:schemeClr val="bg2">
                    <a:lumMod val="25000"/>
                  </a:schemeClr>
                </a:solidFill>
                <a:latin typeface="Times New Roman" pitchFamily="18" charset="0"/>
                <a:cs typeface="Times New Roman" pitchFamily="18" charset="0"/>
              </a:rPr>
              <a:t>r</a:t>
            </a:r>
            <a:r>
              <a:rPr sz="1900" b="1" smtClean="0">
                <a:solidFill>
                  <a:schemeClr val="bg2">
                    <a:lumMod val="25000"/>
                  </a:schemeClr>
                </a:solidFill>
                <a:latin typeface="Times New Roman" pitchFamily="18" charset="0"/>
                <a:cs typeface="Times New Roman" pitchFamily="18" charset="0"/>
              </a:rPr>
              <a:t>ain</a:t>
            </a:r>
            <a:r>
              <a:rPr sz="1900" b="1" spc="-5" smtClean="0">
                <a:solidFill>
                  <a:schemeClr val="bg2">
                    <a:lumMod val="25000"/>
                  </a:schemeClr>
                </a:solidFill>
                <a:latin typeface="Times New Roman" pitchFamily="18" charset="0"/>
                <a:cs typeface="Times New Roman" pitchFamily="18" charset="0"/>
              </a:rPr>
              <a:t>i</a:t>
            </a:r>
            <a:r>
              <a:rPr sz="1900" b="1" spc="5" smtClean="0">
                <a:solidFill>
                  <a:schemeClr val="bg2">
                    <a:lumMod val="25000"/>
                  </a:schemeClr>
                </a:solidFill>
                <a:latin typeface="Times New Roman" pitchFamily="18" charset="0"/>
                <a:cs typeface="Times New Roman" pitchFamily="18" charset="0"/>
              </a:rPr>
              <a:t>n</a:t>
            </a:r>
            <a:r>
              <a:rPr sz="1900" b="1" smtClean="0">
                <a:solidFill>
                  <a:schemeClr val="bg2">
                    <a:lumMod val="25000"/>
                  </a:schemeClr>
                </a:solidFill>
                <a:latin typeface="Times New Roman" pitchFamily="18" charset="0"/>
                <a:cs typeface="Times New Roman" pitchFamily="18" charset="0"/>
              </a:rPr>
              <a:t>g</a:t>
            </a:r>
            <a:r>
              <a:rPr sz="1900" b="1" spc="50" smtClean="0">
                <a:solidFill>
                  <a:schemeClr val="bg2">
                    <a:lumMod val="25000"/>
                  </a:schemeClr>
                </a:solidFill>
                <a:latin typeface="Times New Roman" pitchFamily="18" charset="0"/>
                <a:cs typeface="Times New Roman" pitchFamily="18" charset="0"/>
              </a:rPr>
              <a:t> </a:t>
            </a:r>
            <a:r>
              <a:rPr sz="1900" b="1" spc="-5" smtClean="0">
                <a:solidFill>
                  <a:schemeClr val="bg2">
                    <a:lumMod val="25000"/>
                  </a:schemeClr>
                </a:solidFill>
                <a:latin typeface="Times New Roman" pitchFamily="18" charset="0"/>
                <a:cs typeface="Times New Roman" pitchFamily="18" charset="0"/>
              </a:rPr>
              <a:t>Instituti</a:t>
            </a:r>
            <a:r>
              <a:rPr sz="1900" b="1" spc="10" smtClean="0">
                <a:solidFill>
                  <a:schemeClr val="bg2">
                    <a:lumMod val="25000"/>
                  </a:schemeClr>
                </a:solidFill>
                <a:latin typeface="Times New Roman" pitchFamily="18" charset="0"/>
                <a:cs typeface="Times New Roman" pitchFamily="18" charset="0"/>
              </a:rPr>
              <a:t>o</a:t>
            </a:r>
            <a:r>
              <a:rPr sz="1900" b="1" spc="-5" smtClean="0">
                <a:solidFill>
                  <a:schemeClr val="bg2">
                    <a:lumMod val="25000"/>
                  </a:schemeClr>
                </a:solidFill>
                <a:latin typeface="Times New Roman" pitchFamily="18" charset="0"/>
                <a:cs typeface="Times New Roman" pitchFamily="18" charset="0"/>
              </a:rPr>
              <a:t>n</a:t>
            </a:r>
            <a:r>
              <a:rPr sz="1900" b="1" smtClean="0">
                <a:solidFill>
                  <a:schemeClr val="bg2">
                    <a:lumMod val="25000"/>
                  </a:schemeClr>
                </a:solidFill>
                <a:latin typeface="Times New Roman" pitchFamily="18" charset="0"/>
                <a:cs typeface="Times New Roman" pitchFamily="18" charset="0"/>
              </a:rPr>
              <a:t>s</a:t>
            </a:r>
            <a:r>
              <a:rPr sz="1900" b="1" spc="80" smtClean="0">
                <a:solidFill>
                  <a:schemeClr val="bg2">
                    <a:lumMod val="25000"/>
                  </a:schemeClr>
                </a:solidFill>
                <a:latin typeface="Times New Roman" pitchFamily="18" charset="0"/>
                <a:cs typeface="Times New Roman" pitchFamily="18" charset="0"/>
              </a:rPr>
              <a:t> </a:t>
            </a:r>
            <a:r>
              <a:rPr sz="1900" b="1" spc="-5" smtClean="0">
                <a:solidFill>
                  <a:schemeClr val="bg2">
                    <a:lumMod val="25000"/>
                  </a:schemeClr>
                </a:solidFill>
                <a:latin typeface="Times New Roman" pitchFamily="18" charset="0"/>
                <a:cs typeface="Times New Roman" pitchFamily="18" charset="0"/>
              </a:rPr>
              <a:t>(</a:t>
            </a:r>
            <a:r>
              <a:rPr sz="1900" b="1" spc="-195" smtClean="0">
                <a:solidFill>
                  <a:schemeClr val="bg2">
                    <a:lumMod val="25000"/>
                  </a:schemeClr>
                </a:solidFill>
                <a:latin typeface="Times New Roman" pitchFamily="18" charset="0"/>
                <a:cs typeface="Times New Roman" pitchFamily="18" charset="0"/>
              </a:rPr>
              <a:t>A</a:t>
            </a:r>
            <a:r>
              <a:rPr sz="1900" b="1" smtClean="0">
                <a:solidFill>
                  <a:schemeClr val="bg2">
                    <a:lumMod val="25000"/>
                  </a:schemeClr>
                </a:solidFill>
                <a:latin typeface="Times New Roman" pitchFamily="18" charset="0"/>
                <a:cs typeface="Times New Roman" pitchFamily="18" charset="0"/>
              </a:rPr>
              <a:t>T</a:t>
            </a:r>
            <a:r>
              <a:rPr sz="1900" b="1" spc="-10" smtClean="0">
                <a:solidFill>
                  <a:schemeClr val="bg2">
                    <a:lumMod val="25000"/>
                  </a:schemeClr>
                </a:solidFill>
                <a:latin typeface="Times New Roman" pitchFamily="18" charset="0"/>
                <a:cs typeface="Times New Roman" pitchFamily="18" charset="0"/>
              </a:rPr>
              <a:t>I</a:t>
            </a:r>
            <a:r>
              <a:rPr sz="1900" b="1" smtClean="0">
                <a:solidFill>
                  <a:schemeClr val="bg2">
                    <a:lumMod val="25000"/>
                  </a:schemeClr>
                </a:solidFill>
                <a:latin typeface="Times New Roman" pitchFamily="18" charset="0"/>
                <a:cs typeface="Times New Roman" pitchFamily="18" charset="0"/>
              </a:rPr>
              <a:t>)</a:t>
            </a:r>
            <a:endParaRPr sz="1900" smtClean="0">
              <a:solidFill>
                <a:schemeClr val="bg2">
                  <a:lumMod val="25000"/>
                </a:schemeClr>
              </a:solidFill>
              <a:latin typeface="Times New Roman" pitchFamily="18" charset="0"/>
              <a:cs typeface="Times New Roman" pitchFamily="18" charset="0"/>
            </a:endParaRPr>
          </a:p>
          <a:p>
            <a:pPr marL="12700">
              <a:lnSpc>
                <a:spcPct val="100000"/>
              </a:lnSpc>
              <a:spcBef>
                <a:spcPts val="1195"/>
              </a:spcBef>
            </a:pPr>
            <a:r>
              <a:rPr sz="1900" b="1" u="sng" spc="-15" smtClean="0">
                <a:latin typeface="Times New Roman" pitchFamily="18" charset="0"/>
                <a:cs typeface="Times New Roman" pitchFamily="18" charset="0"/>
              </a:rPr>
              <a:t>S</a:t>
            </a:r>
            <a:r>
              <a:rPr sz="1900" b="1" u="sng" spc="-5" smtClean="0">
                <a:latin typeface="Times New Roman" pitchFamily="18" charset="0"/>
                <a:cs typeface="Times New Roman" pitchFamily="18" charset="0"/>
              </a:rPr>
              <a:t>c</a:t>
            </a:r>
            <a:r>
              <a:rPr sz="1900" b="1" u="sng" spc="-15" smtClean="0">
                <a:latin typeface="Times New Roman" pitchFamily="18" charset="0"/>
                <a:cs typeface="Times New Roman" pitchFamily="18" charset="0"/>
              </a:rPr>
              <a:t>heme</a:t>
            </a:r>
            <a:r>
              <a:rPr sz="1900" b="1" u="sng" spc="-105" smtClean="0">
                <a:latin typeface="Times New Roman" pitchFamily="18" charset="0"/>
                <a:cs typeface="Times New Roman" pitchFamily="18" charset="0"/>
              </a:rPr>
              <a:t> </a:t>
            </a:r>
            <a:r>
              <a:rPr sz="1900" b="1" u="sng" spc="-5" smtClean="0">
                <a:latin typeface="Times New Roman" pitchFamily="18" charset="0"/>
                <a:cs typeface="Times New Roman" pitchFamily="18" charset="0"/>
              </a:rPr>
              <a:t>Acti</a:t>
            </a:r>
            <a:r>
              <a:rPr sz="1900" b="1" u="sng" spc="55" smtClean="0">
                <a:latin typeface="Times New Roman" pitchFamily="18" charset="0"/>
                <a:cs typeface="Times New Roman" pitchFamily="18" charset="0"/>
              </a:rPr>
              <a:t>v</a:t>
            </a:r>
            <a:r>
              <a:rPr sz="1900" b="1" u="sng" spc="-5" smtClean="0">
                <a:latin typeface="Times New Roman" pitchFamily="18" charset="0"/>
                <a:cs typeface="Times New Roman" pitchFamily="18" charset="0"/>
              </a:rPr>
              <a:t>ity:</a:t>
            </a:r>
            <a:endParaRPr sz="1900" u="sng" smtClean="0">
              <a:latin typeface="Times New Roman" pitchFamily="18" charset="0"/>
              <a:cs typeface="Times New Roman" pitchFamily="18" charset="0"/>
            </a:endParaRPr>
          </a:p>
          <a:p>
            <a:pPr marR="136525" indent="12700">
              <a:lnSpc>
                <a:spcPct val="100000"/>
              </a:lnSpc>
              <a:spcBef>
                <a:spcPts val="994"/>
              </a:spcBef>
            </a:pPr>
            <a:r>
              <a:rPr sz="1900" spc="-245" smtClean="0">
                <a:latin typeface="Times New Roman" pitchFamily="18" charset="0"/>
                <a:cs typeface="Times New Roman" pitchFamily="18" charset="0"/>
              </a:rPr>
              <a:t>T</a:t>
            </a:r>
            <a:r>
              <a:rPr sz="1900" spc="-10" smtClean="0">
                <a:latin typeface="Times New Roman" pitchFamily="18" charset="0"/>
                <a:cs typeface="Times New Roman" pitchFamily="18" charset="0"/>
              </a:rPr>
              <a:t>o</a:t>
            </a:r>
            <a:r>
              <a:rPr sz="1900" spc="90" smtClean="0">
                <a:latin typeface="Times New Roman" pitchFamily="18" charset="0"/>
                <a:cs typeface="Times New Roman" pitchFamily="18" charset="0"/>
              </a:rPr>
              <a:t> </a:t>
            </a:r>
            <a:r>
              <a:rPr sz="1900" spc="-5" smtClean="0">
                <a:latin typeface="Times New Roman" pitchFamily="18" charset="0"/>
                <a:cs typeface="Times New Roman" pitchFamily="18" charset="0"/>
              </a:rPr>
              <a:t>t</a:t>
            </a:r>
            <a:r>
              <a:rPr sz="1900" spc="-10" smtClean="0">
                <a:latin typeface="Times New Roman" pitchFamily="18" charset="0"/>
                <a:cs typeface="Times New Roman" pitchFamily="18" charset="0"/>
              </a:rPr>
              <a:t>r</a:t>
            </a:r>
            <a:r>
              <a:rPr sz="1900" spc="-5" smtClean="0">
                <a:latin typeface="Times New Roman" pitchFamily="18" charset="0"/>
                <a:cs typeface="Times New Roman" pitchFamily="18" charset="0"/>
              </a:rPr>
              <a:t>a</a:t>
            </a:r>
            <a:r>
              <a:rPr sz="1900" smtClean="0">
                <a:latin typeface="Times New Roman" pitchFamily="18" charset="0"/>
                <a:cs typeface="Times New Roman" pitchFamily="18" charset="0"/>
              </a:rPr>
              <a:t>i</a:t>
            </a:r>
            <a:r>
              <a:rPr sz="1900" spc="-5" smtClean="0">
                <a:latin typeface="Times New Roman" pitchFamily="18" charset="0"/>
                <a:cs typeface="Times New Roman" pitchFamily="18" charset="0"/>
              </a:rPr>
              <a:t>ni</a:t>
            </a:r>
            <a:r>
              <a:rPr sz="1900" smtClean="0">
                <a:latin typeface="Times New Roman" pitchFamily="18" charset="0"/>
                <a:cs typeface="Times New Roman" pitchFamily="18" charset="0"/>
              </a:rPr>
              <a:t>n</a:t>
            </a:r>
            <a:r>
              <a:rPr sz="1900" spc="-10" smtClean="0">
                <a:latin typeface="Times New Roman" pitchFamily="18" charset="0"/>
                <a:cs typeface="Times New Roman" pitchFamily="18" charset="0"/>
              </a:rPr>
              <a:t>g</a:t>
            </a:r>
            <a:r>
              <a:rPr sz="1900" spc="95" smtClean="0">
                <a:latin typeface="Times New Roman" pitchFamily="18" charset="0"/>
                <a:cs typeface="Times New Roman" pitchFamily="18" charset="0"/>
              </a:rPr>
              <a:t> </a:t>
            </a:r>
            <a:r>
              <a:rPr sz="1900" spc="-5" smtClean="0">
                <a:latin typeface="Times New Roman" pitchFamily="18" charset="0"/>
                <a:cs typeface="Times New Roman" pitchFamily="18" charset="0"/>
              </a:rPr>
              <a:t>in</a:t>
            </a:r>
            <a:r>
              <a:rPr sz="1900" spc="5" smtClean="0">
                <a:latin typeface="Times New Roman" pitchFamily="18" charset="0"/>
                <a:cs typeface="Times New Roman" pitchFamily="18" charset="0"/>
              </a:rPr>
              <a:t>s</a:t>
            </a:r>
            <a:r>
              <a:rPr sz="1900" spc="-5" smtClean="0">
                <a:latin typeface="Times New Roman" pitchFamily="18" charset="0"/>
                <a:cs typeface="Times New Roman" pitchFamily="18" charset="0"/>
              </a:rPr>
              <a:t>ti</a:t>
            </a:r>
            <a:r>
              <a:rPr sz="1900" spc="-10" smtClean="0">
                <a:latin typeface="Times New Roman" pitchFamily="18" charset="0"/>
                <a:cs typeface="Times New Roman" pitchFamily="18" charset="0"/>
              </a:rPr>
              <a:t>t</a:t>
            </a:r>
            <a:r>
              <a:rPr sz="1900" spc="-5" smtClean="0">
                <a:latin typeface="Times New Roman" pitchFamily="18" charset="0"/>
                <a:cs typeface="Times New Roman" pitchFamily="18" charset="0"/>
              </a:rPr>
              <a:t>uti</a:t>
            </a:r>
            <a:r>
              <a:rPr sz="1900" spc="-10" smtClean="0">
                <a:latin typeface="Times New Roman" pitchFamily="18" charset="0"/>
                <a:cs typeface="Times New Roman" pitchFamily="18" charset="0"/>
              </a:rPr>
              <a:t>o</a:t>
            </a:r>
            <a:r>
              <a:rPr sz="1900" spc="-5" smtClean="0">
                <a:latin typeface="Times New Roman" pitchFamily="18" charset="0"/>
                <a:cs typeface="Times New Roman" pitchFamily="18" charset="0"/>
              </a:rPr>
              <a:t>n</a:t>
            </a:r>
            <a:r>
              <a:rPr sz="1900" smtClean="0">
                <a:latin typeface="Times New Roman" pitchFamily="18" charset="0"/>
                <a:cs typeface="Times New Roman" pitchFamily="18" charset="0"/>
              </a:rPr>
              <a:t>s</a:t>
            </a:r>
            <a:r>
              <a:rPr sz="1900" spc="90" smtClean="0">
                <a:latin typeface="Times New Roman" pitchFamily="18" charset="0"/>
                <a:cs typeface="Times New Roman" pitchFamily="18" charset="0"/>
              </a:rPr>
              <a:t> </a:t>
            </a:r>
            <a:r>
              <a:rPr sz="1900" smtClean="0">
                <a:latin typeface="Times New Roman" pitchFamily="18" charset="0"/>
                <a:cs typeface="Times New Roman" pitchFamily="18" charset="0"/>
              </a:rPr>
              <a:t>in</a:t>
            </a:r>
            <a:r>
              <a:rPr sz="1900" spc="90" smtClean="0">
                <a:latin typeface="Times New Roman" pitchFamily="18" charset="0"/>
                <a:cs typeface="Times New Roman" pitchFamily="18" charset="0"/>
              </a:rPr>
              <a:t> </a:t>
            </a:r>
            <a:r>
              <a:rPr sz="1900" spc="-10" smtClean="0">
                <a:latin typeface="Times New Roman" pitchFamily="18" charset="0"/>
                <a:cs typeface="Times New Roman" pitchFamily="18" charset="0"/>
              </a:rPr>
              <a:t>t</a:t>
            </a:r>
            <a:r>
              <a:rPr sz="1900" spc="-5" smtClean="0">
                <a:latin typeface="Times New Roman" pitchFamily="18" charset="0"/>
                <a:cs typeface="Times New Roman" pitchFamily="18" charset="0"/>
              </a:rPr>
              <a:t>h</a:t>
            </a:r>
            <a:r>
              <a:rPr sz="1900" smtClean="0">
                <a:latin typeface="Times New Roman" pitchFamily="18" charset="0"/>
                <a:cs typeface="Times New Roman" pitchFamily="18" charset="0"/>
              </a:rPr>
              <a:t>e</a:t>
            </a:r>
            <a:r>
              <a:rPr sz="1900" spc="100" smtClean="0">
                <a:latin typeface="Times New Roman" pitchFamily="18" charset="0"/>
                <a:cs typeface="Times New Roman" pitchFamily="18" charset="0"/>
              </a:rPr>
              <a:t> </a:t>
            </a:r>
            <a:r>
              <a:rPr sz="1900" spc="-15" smtClean="0">
                <a:latin typeface="Times New Roman" pitchFamily="18" charset="0"/>
                <a:cs typeface="Times New Roman" pitchFamily="18" charset="0"/>
              </a:rPr>
              <a:t>f</a:t>
            </a:r>
            <a:r>
              <a:rPr sz="1900" spc="-20" smtClean="0">
                <a:latin typeface="Times New Roman" pitchFamily="18" charset="0"/>
                <a:cs typeface="Times New Roman" pitchFamily="18" charset="0"/>
              </a:rPr>
              <a:t>o</a:t>
            </a:r>
            <a:r>
              <a:rPr sz="1900" spc="-15" smtClean="0">
                <a:latin typeface="Times New Roman" pitchFamily="18" charset="0"/>
                <a:cs typeface="Times New Roman" pitchFamily="18" charset="0"/>
              </a:rPr>
              <a:t>rm</a:t>
            </a:r>
            <a:r>
              <a:rPr sz="1900" spc="100" smtClean="0">
                <a:latin typeface="Times New Roman" pitchFamily="18" charset="0"/>
                <a:cs typeface="Times New Roman" pitchFamily="18" charset="0"/>
              </a:rPr>
              <a:t> </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f</a:t>
            </a:r>
            <a:r>
              <a:rPr sz="1900" spc="90" smtClean="0">
                <a:latin typeface="Times New Roman" pitchFamily="18" charset="0"/>
                <a:cs typeface="Times New Roman" pitchFamily="18" charset="0"/>
              </a:rPr>
              <a:t> </a:t>
            </a:r>
            <a:r>
              <a:rPr sz="1900" b="1" spc="-10" smtClean="0">
                <a:latin typeface="Times New Roman" pitchFamily="18" charset="0"/>
                <a:cs typeface="Times New Roman" pitchFamily="18" charset="0"/>
              </a:rPr>
              <a:t>capital</a:t>
            </a:r>
            <a:r>
              <a:rPr sz="1900" b="1" spc="80" smtClean="0">
                <a:latin typeface="Times New Roman" pitchFamily="18" charset="0"/>
                <a:cs typeface="Times New Roman" pitchFamily="18" charset="0"/>
              </a:rPr>
              <a:t> </a:t>
            </a:r>
            <a:r>
              <a:rPr sz="1900" b="1" smtClean="0">
                <a:latin typeface="Times New Roman" pitchFamily="18" charset="0"/>
                <a:cs typeface="Times New Roman" pitchFamily="18" charset="0"/>
              </a:rPr>
              <a:t>g</a:t>
            </a:r>
            <a:r>
              <a:rPr sz="1900" b="1" spc="-70" smtClean="0">
                <a:latin typeface="Times New Roman" pitchFamily="18" charset="0"/>
                <a:cs typeface="Times New Roman" pitchFamily="18" charset="0"/>
              </a:rPr>
              <a:t>r</a:t>
            </a:r>
            <a:r>
              <a:rPr sz="1900" b="1" smtClean="0">
                <a:latin typeface="Times New Roman" pitchFamily="18" charset="0"/>
                <a:cs typeface="Times New Roman" pitchFamily="18" charset="0"/>
              </a:rPr>
              <a:t>ant</a:t>
            </a:r>
            <a:r>
              <a:rPr sz="1900" b="1" spc="100" smtClean="0">
                <a:latin typeface="Times New Roman" pitchFamily="18" charset="0"/>
                <a:cs typeface="Times New Roman" pitchFamily="18" charset="0"/>
              </a:rPr>
              <a:t> </a:t>
            </a:r>
            <a:r>
              <a:rPr sz="1900" spc="-15" smtClean="0">
                <a:latin typeface="Times New Roman" pitchFamily="18" charset="0"/>
                <a:cs typeface="Times New Roman" pitchFamily="18" charset="0"/>
              </a:rPr>
              <a:t>f</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r</a:t>
            </a:r>
            <a:r>
              <a:rPr sz="1900" spc="95" smtClean="0">
                <a:latin typeface="Times New Roman" pitchFamily="18" charset="0"/>
                <a:cs typeface="Times New Roman" pitchFamily="18" charset="0"/>
              </a:rPr>
              <a:t> </a:t>
            </a:r>
            <a:r>
              <a:rPr sz="1900" spc="-15" smtClean="0">
                <a:latin typeface="Times New Roman" pitchFamily="18" charset="0"/>
                <a:cs typeface="Times New Roman" pitchFamily="18" charset="0"/>
              </a:rPr>
              <a:t>c</a:t>
            </a:r>
            <a:r>
              <a:rPr sz="1900" spc="-20" smtClean="0">
                <a:latin typeface="Times New Roman" pitchFamily="18" charset="0"/>
                <a:cs typeface="Times New Roman" pitchFamily="18" charset="0"/>
              </a:rPr>
              <a:t>r</a:t>
            </a:r>
            <a:r>
              <a:rPr sz="1900" spc="-5" smtClean="0">
                <a:latin typeface="Times New Roman" pitchFamily="18" charset="0"/>
                <a:cs typeface="Times New Roman" pitchFamily="18" charset="0"/>
              </a:rPr>
              <a:t>e</a:t>
            </a:r>
            <a:r>
              <a:rPr sz="1900" smtClean="0">
                <a:latin typeface="Times New Roman" pitchFamily="18" charset="0"/>
                <a:cs typeface="Times New Roman" pitchFamily="18" charset="0"/>
              </a:rPr>
              <a:t>a</a:t>
            </a:r>
            <a:r>
              <a:rPr sz="1900" spc="-5" smtClean="0">
                <a:latin typeface="Times New Roman" pitchFamily="18" charset="0"/>
                <a:cs typeface="Times New Roman" pitchFamily="18" charset="0"/>
              </a:rPr>
              <a:t>ti</a:t>
            </a:r>
            <a:r>
              <a:rPr sz="1900" spc="-10" smtClean="0">
                <a:latin typeface="Times New Roman" pitchFamily="18" charset="0"/>
                <a:cs typeface="Times New Roman" pitchFamily="18" charset="0"/>
              </a:rPr>
              <a:t>o</a:t>
            </a:r>
            <a:r>
              <a:rPr sz="1900" spc="-5" smtClean="0">
                <a:latin typeface="Times New Roman" pitchFamily="18" charset="0"/>
                <a:cs typeface="Times New Roman" pitchFamily="18" charset="0"/>
              </a:rPr>
              <a:t>n</a:t>
            </a:r>
            <a:r>
              <a:rPr sz="1900" smtClean="0">
                <a:latin typeface="Times New Roman" pitchFamily="18" charset="0"/>
                <a:cs typeface="Times New Roman" pitchFamily="18" charset="0"/>
              </a:rPr>
              <a:t>/</a:t>
            </a:r>
            <a:r>
              <a:rPr sz="1900" spc="-10" smtClean="0">
                <a:latin typeface="Times New Roman" pitchFamily="18" charset="0"/>
                <a:cs typeface="Times New Roman" pitchFamily="18" charset="0"/>
              </a:rPr>
              <a:t>st</a:t>
            </a:r>
            <a:r>
              <a:rPr sz="1900" spc="-20" smtClean="0">
                <a:latin typeface="Times New Roman" pitchFamily="18" charset="0"/>
                <a:cs typeface="Times New Roman" pitchFamily="18" charset="0"/>
              </a:rPr>
              <a:t>r</a:t>
            </a:r>
            <a:r>
              <a:rPr sz="1900" spc="-5" smtClean="0">
                <a:latin typeface="Times New Roman" pitchFamily="18" charset="0"/>
                <a:cs typeface="Times New Roman" pitchFamily="18" charset="0"/>
              </a:rPr>
              <a:t>engthenin</a:t>
            </a:r>
            <a:r>
              <a:rPr sz="1900" smtClean="0">
                <a:latin typeface="Times New Roman" pitchFamily="18" charset="0"/>
                <a:cs typeface="Times New Roman" pitchFamily="18" charset="0"/>
              </a:rPr>
              <a:t>g</a:t>
            </a:r>
            <a:r>
              <a:rPr sz="1900" spc="130" smtClean="0">
                <a:latin typeface="Times New Roman" pitchFamily="18" charset="0"/>
                <a:cs typeface="Times New Roman" pitchFamily="18" charset="0"/>
              </a:rPr>
              <a:t> </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f</a:t>
            </a:r>
            <a:r>
              <a:rPr sz="1900" spc="95" smtClean="0">
                <a:latin typeface="Times New Roman" pitchFamily="18" charset="0"/>
                <a:cs typeface="Times New Roman" pitchFamily="18" charset="0"/>
              </a:rPr>
              <a:t> </a:t>
            </a:r>
            <a:r>
              <a:rPr sz="1900" b="1" spc="-5" smtClean="0">
                <a:latin typeface="Times New Roman" pitchFamily="18" charset="0"/>
                <a:cs typeface="Times New Roman" pitchFamily="18" charset="0"/>
              </a:rPr>
              <a:t>i</a:t>
            </a:r>
            <a:r>
              <a:rPr sz="1900" b="1" spc="5" smtClean="0">
                <a:latin typeface="Times New Roman" pitchFamily="18" charset="0"/>
                <a:cs typeface="Times New Roman" pitchFamily="18" charset="0"/>
              </a:rPr>
              <a:t>n</a:t>
            </a:r>
            <a:r>
              <a:rPr sz="1900" b="1" spc="-15" smtClean="0">
                <a:latin typeface="Times New Roman" pitchFamily="18" charset="0"/>
                <a:cs typeface="Times New Roman" pitchFamily="18" charset="0"/>
              </a:rPr>
              <a:t>f</a:t>
            </a:r>
            <a:r>
              <a:rPr sz="1900" b="1" spc="-65" smtClean="0">
                <a:latin typeface="Times New Roman" pitchFamily="18" charset="0"/>
                <a:cs typeface="Times New Roman" pitchFamily="18" charset="0"/>
              </a:rPr>
              <a:t>r</a:t>
            </a:r>
            <a:r>
              <a:rPr sz="1900" b="1" spc="-10" smtClean="0">
                <a:latin typeface="Times New Roman" pitchFamily="18" charset="0"/>
                <a:cs typeface="Times New Roman" pitchFamily="18" charset="0"/>
              </a:rPr>
              <a:t>astruc</a:t>
            </a:r>
            <a:r>
              <a:rPr sz="1900" b="1" spc="-5" smtClean="0">
                <a:latin typeface="Times New Roman" pitchFamily="18" charset="0"/>
                <a:cs typeface="Times New Roman" pitchFamily="18" charset="0"/>
              </a:rPr>
              <a:t>tur</a:t>
            </a:r>
            <a:r>
              <a:rPr sz="1900" b="1" smtClean="0">
                <a:latin typeface="Times New Roman" pitchFamily="18" charset="0"/>
                <a:cs typeface="Times New Roman" pitchFamily="18" charset="0"/>
              </a:rPr>
              <a:t>e</a:t>
            </a:r>
            <a:r>
              <a:rPr sz="1900" b="1" spc="110" smtClean="0">
                <a:latin typeface="Times New Roman" pitchFamily="18" charset="0"/>
                <a:cs typeface="Times New Roman" pitchFamily="18" charset="0"/>
              </a:rPr>
              <a:t> </a:t>
            </a:r>
            <a:r>
              <a:rPr sz="1900" b="1" smtClean="0">
                <a:latin typeface="Times New Roman" pitchFamily="18" charset="0"/>
                <a:cs typeface="Times New Roman" pitchFamily="18" charset="0"/>
              </a:rPr>
              <a:t>an</a:t>
            </a:r>
            <a:r>
              <a:rPr sz="1900" b="1" spc="-15" smtClean="0">
                <a:latin typeface="Times New Roman" pitchFamily="18" charset="0"/>
                <a:cs typeface="Times New Roman" pitchFamily="18" charset="0"/>
              </a:rPr>
              <a:t>d</a:t>
            </a:r>
            <a:r>
              <a:rPr sz="1900" b="1" spc="95" smtClean="0">
                <a:latin typeface="Times New Roman" pitchFamily="18" charset="0"/>
                <a:cs typeface="Times New Roman" pitchFamily="18" charset="0"/>
              </a:rPr>
              <a:t> </a:t>
            </a:r>
            <a:r>
              <a:rPr sz="1900" b="1" spc="-10" smtClean="0">
                <a:latin typeface="Times New Roman" pitchFamily="18" charset="0"/>
                <a:cs typeface="Times New Roman" pitchFamily="18" charset="0"/>
              </a:rPr>
              <a:t>su</a:t>
            </a:r>
            <a:r>
              <a:rPr sz="1900" b="1" spc="-20" smtClean="0">
                <a:latin typeface="Times New Roman" pitchFamily="18" charset="0"/>
                <a:cs typeface="Times New Roman" pitchFamily="18" charset="0"/>
              </a:rPr>
              <a:t>pp</a:t>
            </a:r>
            <a:r>
              <a:rPr sz="1900" b="1" smtClean="0">
                <a:latin typeface="Times New Roman" pitchFamily="18" charset="0"/>
                <a:cs typeface="Times New Roman" pitchFamily="18" charset="0"/>
              </a:rPr>
              <a:t>ort </a:t>
            </a:r>
            <a:r>
              <a:rPr sz="1900" b="1" spc="-15" smtClean="0">
                <a:latin typeface="Times New Roman" pitchFamily="18" charset="0"/>
                <a:cs typeface="Times New Roman" pitchFamily="18" charset="0"/>
              </a:rPr>
              <a:t>f</a:t>
            </a:r>
            <a:r>
              <a:rPr sz="1900" b="1" smtClean="0">
                <a:latin typeface="Times New Roman" pitchFamily="18" charset="0"/>
                <a:cs typeface="Times New Roman" pitchFamily="18" charset="0"/>
              </a:rPr>
              <a:t>or</a:t>
            </a:r>
            <a:r>
              <a:rPr sz="1900" b="1" spc="90" smtClean="0">
                <a:latin typeface="Times New Roman" pitchFamily="18" charset="0"/>
                <a:cs typeface="Times New Roman" pitchFamily="18" charset="0"/>
              </a:rPr>
              <a:t> </a:t>
            </a:r>
            <a:r>
              <a:rPr sz="1900" b="1" spc="-10" smtClean="0">
                <a:latin typeface="Times New Roman" pitchFamily="18" charset="0"/>
                <a:cs typeface="Times New Roman" pitchFamily="18" charset="0"/>
              </a:rPr>
              <a:t>con</a:t>
            </a:r>
            <a:r>
              <a:rPr sz="1900" b="1" smtClean="0">
                <a:latin typeface="Times New Roman" pitchFamily="18" charset="0"/>
                <a:cs typeface="Times New Roman" pitchFamily="18" charset="0"/>
              </a:rPr>
              <a:t>ductin</a:t>
            </a:r>
            <a:r>
              <a:rPr sz="1900" b="1" spc="-10" smtClean="0">
                <a:latin typeface="Times New Roman" pitchFamily="18" charset="0"/>
                <a:cs typeface="Times New Roman" pitchFamily="18" charset="0"/>
              </a:rPr>
              <a:t>g</a:t>
            </a:r>
            <a:r>
              <a:rPr sz="1900" b="1" spc="70" smtClean="0">
                <a:latin typeface="Times New Roman" pitchFamily="18" charset="0"/>
                <a:cs typeface="Times New Roman" pitchFamily="18" charset="0"/>
              </a:rPr>
              <a:t> </a:t>
            </a:r>
            <a:r>
              <a:rPr sz="1900" b="1" smtClean="0">
                <a:latin typeface="Times New Roman" pitchFamily="18" charset="0"/>
                <a:cs typeface="Times New Roman" pitchFamily="18" charset="0"/>
              </a:rPr>
              <a:t>entr</a:t>
            </a:r>
            <a:r>
              <a:rPr sz="1900" b="1" spc="-10" smtClean="0">
                <a:latin typeface="Times New Roman" pitchFamily="18" charset="0"/>
                <a:cs typeface="Times New Roman" pitchFamily="18" charset="0"/>
              </a:rPr>
              <a:t>e</a:t>
            </a:r>
            <a:r>
              <a:rPr sz="1900" b="1" spc="-15" smtClean="0">
                <a:latin typeface="Times New Roman" pitchFamily="18" charset="0"/>
                <a:cs typeface="Times New Roman" pitchFamily="18" charset="0"/>
              </a:rPr>
              <a:t>preneur</a:t>
            </a:r>
            <a:r>
              <a:rPr sz="1900" b="1" spc="-5" smtClean="0">
                <a:latin typeface="Times New Roman" pitchFamily="18" charset="0"/>
                <a:cs typeface="Times New Roman" pitchFamily="18" charset="0"/>
              </a:rPr>
              <a:t>s</a:t>
            </a:r>
            <a:r>
              <a:rPr sz="1900" b="1" spc="-10" smtClean="0">
                <a:latin typeface="Times New Roman" pitchFamily="18" charset="0"/>
                <a:cs typeface="Times New Roman" pitchFamily="18" charset="0"/>
              </a:rPr>
              <a:t>hip</a:t>
            </a:r>
            <a:r>
              <a:rPr sz="1900" b="1" spc="120" smtClean="0">
                <a:latin typeface="Times New Roman" pitchFamily="18" charset="0"/>
                <a:cs typeface="Times New Roman" pitchFamily="18" charset="0"/>
              </a:rPr>
              <a:t> </a:t>
            </a:r>
            <a:r>
              <a:rPr sz="1900" b="1" spc="-10" smtClean="0">
                <a:latin typeface="Times New Roman" pitchFamily="18" charset="0"/>
                <a:cs typeface="Times New Roman" pitchFamily="18" charset="0"/>
              </a:rPr>
              <a:t>dev</a:t>
            </a:r>
            <a:r>
              <a:rPr sz="1900" b="1" spc="-25" smtClean="0">
                <a:latin typeface="Times New Roman" pitchFamily="18" charset="0"/>
                <a:cs typeface="Times New Roman" pitchFamily="18" charset="0"/>
              </a:rPr>
              <a:t>e</a:t>
            </a:r>
            <a:r>
              <a:rPr sz="1900" b="1" spc="-10" smtClean="0">
                <a:latin typeface="Times New Roman" pitchFamily="18" charset="0"/>
                <a:cs typeface="Times New Roman" pitchFamily="18" charset="0"/>
              </a:rPr>
              <a:t>lo</a:t>
            </a:r>
            <a:r>
              <a:rPr sz="1900" b="1" spc="-25" smtClean="0">
                <a:latin typeface="Times New Roman" pitchFamily="18" charset="0"/>
                <a:cs typeface="Times New Roman" pitchFamily="18" charset="0"/>
              </a:rPr>
              <a:t>p</a:t>
            </a:r>
            <a:r>
              <a:rPr sz="1900" b="1" spc="-5" smtClean="0">
                <a:latin typeface="Times New Roman" pitchFamily="18" charset="0"/>
                <a:cs typeface="Times New Roman" pitchFamily="18" charset="0"/>
              </a:rPr>
              <a:t>men</a:t>
            </a:r>
            <a:r>
              <a:rPr sz="1900" b="1" smtClean="0">
                <a:latin typeface="Times New Roman" pitchFamily="18" charset="0"/>
                <a:cs typeface="Times New Roman" pitchFamily="18" charset="0"/>
              </a:rPr>
              <a:t>t</a:t>
            </a:r>
            <a:r>
              <a:rPr sz="1900" b="1" spc="100" smtClean="0">
                <a:latin typeface="Times New Roman" pitchFamily="18" charset="0"/>
                <a:cs typeface="Times New Roman" pitchFamily="18" charset="0"/>
              </a:rPr>
              <a:t> </a:t>
            </a:r>
            <a:r>
              <a:rPr sz="1900" b="1" smtClean="0">
                <a:latin typeface="Times New Roman" pitchFamily="18" charset="0"/>
                <a:cs typeface="Times New Roman" pitchFamily="18" charset="0"/>
              </a:rPr>
              <a:t>an</a:t>
            </a:r>
            <a:r>
              <a:rPr sz="1900" b="1" spc="-15" smtClean="0">
                <a:latin typeface="Times New Roman" pitchFamily="18" charset="0"/>
                <a:cs typeface="Times New Roman" pitchFamily="18" charset="0"/>
              </a:rPr>
              <a:t>d</a:t>
            </a:r>
            <a:r>
              <a:rPr sz="1900" b="1" spc="90" smtClean="0">
                <a:latin typeface="Times New Roman" pitchFamily="18" charset="0"/>
                <a:cs typeface="Times New Roman" pitchFamily="18" charset="0"/>
              </a:rPr>
              <a:t> </a:t>
            </a:r>
            <a:r>
              <a:rPr sz="1900" b="1" spc="-10" smtClean="0">
                <a:latin typeface="Times New Roman" pitchFamily="18" charset="0"/>
                <a:cs typeface="Times New Roman" pitchFamily="18" charset="0"/>
              </a:rPr>
              <a:t>skill</a:t>
            </a:r>
            <a:r>
              <a:rPr sz="1900" b="1" spc="65" smtClean="0">
                <a:latin typeface="Times New Roman" pitchFamily="18" charset="0"/>
                <a:cs typeface="Times New Roman" pitchFamily="18" charset="0"/>
              </a:rPr>
              <a:t> </a:t>
            </a:r>
            <a:r>
              <a:rPr sz="1900" b="1" spc="-10" smtClean="0">
                <a:latin typeface="Times New Roman" pitchFamily="18" charset="0"/>
                <a:cs typeface="Times New Roman" pitchFamily="18" charset="0"/>
              </a:rPr>
              <a:t>dev</a:t>
            </a:r>
            <a:r>
              <a:rPr sz="1900" b="1" spc="-25" smtClean="0">
                <a:latin typeface="Times New Roman" pitchFamily="18" charset="0"/>
                <a:cs typeface="Times New Roman" pitchFamily="18" charset="0"/>
              </a:rPr>
              <a:t>e</a:t>
            </a:r>
            <a:r>
              <a:rPr sz="1900" b="1" spc="-10" smtClean="0">
                <a:latin typeface="Times New Roman" pitchFamily="18" charset="0"/>
                <a:cs typeface="Times New Roman" pitchFamily="18" charset="0"/>
              </a:rPr>
              <a:t>lo</a:t>
            </a:r>
            <a:r>
              <a:rPr sz="1900" b="1" spc="-25" smtClean="0">
                <a:latin typeface="Times New Roman" pitchFamily="18" charset="0"/>
                <a:cs typeface="Times New Roman" pitchFamily="18" charset="0"/>
              </a:rPr>
              <a:t>p</a:t>
            </a:r>
            <a:r>
              <a:rPr sz="1900" b="1" spc="-5" smtClean="0">
                <a:latin typeface="Times New Roman" pitchFamily="18" charset="0"/>
                <a:cs typeface="Times New Roman" pitchFamily="18" charset="0"/>
              </a:rPr>
              <a:t>men</a:t>
            </a:r>
            <a:r>
              <a:rPr sz="1900" b="1" smtClean="0">
                <a:latin typeface="Times New Roman" pitchFamily="18" charset="0"/>
                <a:cs typeface="Times New Roman" pitchFamily="18" charset="0"/>
              </a:rPr>
              <a:t>t</a:t>
            </a:r>
            <a:r>
              <a:rPr sz="1900" b="1" spc="125" smtClean="0">
                <a:latin typeface="Times New Roman" pitchFamily="18" charset="0"/>
                <a:cs typeface="Times New Roman" pitchFamily="18" charset="0"/>
              </a:rPr>
              <a:t> </a:t>
            </a:r>
            <a:r>
              <a:rPr sz="1900" spc="-5" smtClean="0">
                <a:latin typeface="Times New Roman" pitchFamily="18" charset="0"/>
                <a:cs typeface="Times New Roman" pitchFamily="18" charset="0"/>
              </a:rPr>
              <a:t>t</a:t>
            </a:r>
            <a:r>
              <a:rPr sz="1900" spc="-10" smtClean="0">
                <a:latin typeface="Times New Roman" pitchFamily="18" charset="0"/>
                <a:cs typeface="Times New Roman" pitchFamily="18" charset="0"/>
              </a:rPr>
              <a:t>r</a:t>
            </a:r>
            <a:r>
              <a:rPr sz="1900" spc="-5" smtClean="0">
                <a:latin typeface="Times New Roman" pitchFamily="18" charset="0"/>
                <a:cs typeface="Times New Roman" pitchFamily="18" charset="0"/>
              </a:rPr>
              <a:t>a</a:t>
            </a:r>
            <a:r>
              <a:rPr sz="1900" smtClean="0">
                <a:latin typeface="Times New Roman" pitchFamily="18" charset="0"/>
                <a:cs typeface="Times New Roman" pitchFamily="18" charset="0"/>
              </a:rPr>
              <a:t>i</a:t>
            </a:r>
            <a:r>
              <a:rPr sz="1900" spc="-5" smtClean="0">
                <a:latin typeface="Times New Roman" pitchFamily="18" charset="0"/>
                <a:cs typeface="Times New Roman" pitchFamily="18" charset="0"/>
              </a:rPr>
              <a:t>ni</a:t>
            </a:r>
            <a:r>
              <a:rPr sz="1900" smtClean="0">
                <a:latin typeface="Times New Roman" pitchFamily="18" charset="0"/>
                <a:cs typeface="Times New Roman" pitchFamily="18" charset="0"/>
              </a:rPr>
              <a:t>n</a:t>
            </a:r>
            <a:r>
              <a:rPr sz="1900" spc="-10" smtClean="0">
                <a:latin typeface="Times New Roman" pitchFamily="18" charset="0"/>
                <a:cs typeface="Times New Roman" pitchFamily="18" charset="0"/>
              </a:rPr>
              <a:t>g</a:t>
            </a:r>
            <a:r>
              <a:rPr sz="1900" spc="100" smtClean="0">
                <a:latin typeface="Times New Roman" pitchFamily="18" charset="0"/>
                <a:cs typeface="Times New Roman" pitchFamily="18" charset="0"/>
              </a:rPr>
              <a:t> </a:t>
            </a:r>
            <a:r>
              <a:rPr sz="1900" smtClean="0">
                <a:latin typeface="Times New Roman" pitchFamily="18" charset="0"/>
                <a:cs typeface="Times New Roman" pitchFamily="18" charset="0"/>
              </a:rPr>
              <a:t>p</a:t>
            </a:r>
            <a:r>
              <a:rPr sz="1900" spc="-10" smtClean="0">
                <a:latin typeface="Times New Roman" pitchFamily="18" charset="0"/>
                <a:cs typeface="Times New Roman" pitchFamily="18" charset="0"/>
              </a:rPr>
              <a:t>r</a:t>
            </a:r>
            <a:r>
              <a:rPr sz="1900" spc="-25" smtClean="0">
                <a:latin typeface="Times New Roman" pitchFamily="18" charset="0"/>
                <a:cs typeface="Times New Roman" pitchFamily="18" charset="0"/>
              </a:rPr>
              <a:t>o</a:t>
            </a:r>
            <a:r>
              <a:rPr sz="1900" spc="-10" smtClean="0">
                <a:latin typeface="Times New Roman" pitchFamily="18" charset="0"/>
                <a:cs typeface="Times New Roman" pitchFamily="18" charset="0"/>
              </a:rPr>
              <a:t>g</a:t>
            </a:r>
            <a:r>
              <a:rPr sz="1900" spc="-20" smtClean="0">
                <a:latin typeface="Times New Roman" pitchFamily="18" charset="0"/>
                <a:cs typeface="Times New Roman" pitchFamily="18" charset="0"/>
              </a:rPr>
              <a:t>r</a:t>
            </a:r>
            <a:r>
              <a:rPr sz="1900" spc="-5" smtClean="0">
                <a:latin typeface="Times New Roman" pitchFamily="18" charset="0"/>
                <a:cs typeface="Times New Roman" pitchFamily="18" charset="0"/>
              </a:rPr>
              <a:t>a</a:t>
            </a:r>
            <a:r>
              <a:rPr sz="1900" spc="5" smtClean="0">
                <a:latin typeface="Times New Roman" pitchFamily="18" charset="0"/>
                <a:cs typeface="Times New Roman" pitchFamily="18" charset="0"/>
              </a:rPr>
              <a:t>m</a:t>
            </a:r>
            <a:r>
              <a:rPr sz="1900" smtClean="0">
                <a:latin typeface="Times New Roman" pitchFamily="18" charset="0"/>
                <a:cs typeface="Times New Roman" pitchFamily="18" charset="0"/>
              </a:rPr>
              <a:t>m</a:t>
            </a:r>
            <a:r>
              <a:rPr sz="1900" spc="-5" smtClean="0">
                <a:latin typeface="Times New Roman" pitchFamily="18" charset="0"/>
                <a:cs typeface="Times New Roman" pitchFamily="18" charset="0"/>
              </a:rPr>
              <a:t>e</a:t>
            </a:r>
            <a:r>
              <a:rPr sz="1900" smtClean="0">
                <a:latin typeface="Times New Roman" pitchFamily="18" charset="0"/>
                <a:cs typeface="Times New Roman" pitchFamily="18" charset="0"/>
              </a:rPr>
              <a:t>s.</a:t>
            </a:r>
          </a:p>
          <a:p>
            <a:pPr marL="12700">
              <a:lnSpc>
                <a:spcPct val="100000"/>
              </a:lnSpc>
              <a:spcBef>
                <a:spcPts val="994"/>
              </a:spcBef>
            </a:pPr>
            <a:r>
              <a:rPr sz="1900" b="1" u="sng" spc="-5" smtClean="0">
                <a:latin typeface="Times New Roman" pitchFamily="18" charset="0"/>
                <a:cs typeface="Times New Roman" pitchFamily="18" charset="0"/>
              </a:rPr>
              <a:t>Na</a:t>
            </a:r>
            <a:r>
              <a:rPr sz="1900" b="1" u="sng" spc="-10" smtClean="0">
                <a:latin typeface="Times New Roman" pitchFamily="18" charset="0"/>
                <a:cs typeface="Times New Roman" pitchFamily="18" charset="0"/>
              </a:rPr>
              <a:t>t</a:t>
            </a:r>
            <a:r>
              <a:rPr sz="1900" b="1" u="sng" smtClean="0">
                <a:latin typeface="Times New Roman" pitchFamily="18" charset="0"/>
                <a:cs typeface="Times New Roman" pitchFamily="18" charset="0"/>
              </a:rPr>
              <a:t>ure of</a:t>
            </a:r>
            <a:r>
              <a:rPr sz="1900" b="1" u="sng" spc="-25" smtClean="0">
                <a:latin typeface="Times New Roman" pitchFamily="18" charset="0"/>
                <a:cs typeface="Times New Roman" pitchFamily="18" charset="0"/>
              </a:rPr>
              <a:t> </a:t>
            </a:r>
            <a:r>
              <a:rPr sz="1900" b="1" u="sng" smtClean="0">
                <a:latin typeface="Times New Roman" pitchFamily="18" charset="0"/>
                <a:cs typeface="Times New Roman" pitchFamily="18" charset="0"/>
              </a:rPr>
              <a:t>ass</a:t>
            </a:r>
            <a:r>
              <a:rPr sz="1900" b="1" u="sng" spc="-5" smtClean="0">
                <a:latin typeface="Times New Roman" pitchFamily="18" charset="0"/>
                <a:cs typeface="Times New Roman" pitchFamily="18" charset="0"/>
              </a:rPr>
              <a:t>i</a:t>
            </a:r>
            <a:r>
              <a:rPr sz="1900" b="1" u="sng" smtClean="0">
                <a:latin typeface="Times New Roman" pitchFamily="18" charset="0"/>
                <a:cs typeface="Times New Roman" pitchFamily="18" charset="0"/>
              </a:rPr>
              <a:t>s</a:t>
            </a:r>
            <a:r>
              <a:rPr sz="1900" b="1" u="sng" spc="-10" smtClean="0">
                <a:latin typeface="Times New Roman" pitchFamily="18" charset="0"/>
                <a:cs typeface="Times New Roman" pitchFamily="18" charset="0"/>
              </a:rPr>
              <a:t>t</a:t>
            </a:r>
            <a:r>
              <a:rPr sz="1900" b="1" u="sng" smtClean="0">
                <a:latin typeface="Times New Roman" pitchFamily="18" charset="0"/>
                <a:cs typeface="Times New Roman" pitchFamily="18" charset="0"/>
              </a:rPr>
              <a:t>ance</a:t>
            </a:r>
            <a:endParaRPr sz="1900" u="sng" smtClean="0">
              <a:latin typeface="Times New Roman" pitchFamily="18" charset="0"/>
              <a:cs typeface="Times New Roman" pitchFamily="18" charset="0"/>
            </a:endParaRPr>
          </a:p>
          <a:p>
            <a:pPr marL="12700">
              <a:lnSpc>
                <a:spcPct val="100000"/>
              </a:lnSpc>
              <a:spcBef>
                <a:spcPts val="1010"/>
              </a:spcBef>
              <a:tabLst>
                <a:tab pos="354965" algn="l"/>
              </a:tabLst>
            </a:pPr>
            <a:r>
              <a:rPr sz="1900" spc="-5" smtClean="0">
                <a:latin typeface="Times New Roman" pitchFamily="18" charset="0"/>
                <a:cs typeface="Times New Roman" pitchFamily="18" charset="0"/>
              </a:rPr>
              <a:t>Maxi</a:t>
            </a:r>
            <a:r>
              <a:rPr sz="1900" spc="10" smtClean="0">
                <a:latin typeface="Times New Roman" pitchFamily="18" charset="0"/>
                <a:cs typeface="Times New Roman" pitchFamily="18" charset="0"/>
              </a:rPr>
              <a:t>m</a:t>
            </a:r>
            <a:r>
              <a:rPr sz="1900" spc="-5" smtClean="0">
                <a:latin typeface="Times New Roman" pitchFamily="18" charset="0"/>
                <a:cs typeface="Times New Roman" pitchFamily="18" charset="0"/>
              </a:rPr>
              <a:t>u</a:t>
            </a:r>
            <a:r>
              <a:rPr sz="1900" smtClean="0">
                <a:latin typeface="Times New Roman" pitchFamily="18" charset="0"/>
                <a:cs typeface="Times New Roman" pitchFamily="18" charset="0"/>
              </a:rPr>
              <a:t>m</a:t>
            </a:r>
            <a:r>
              <a:rPr sz="1900" spc="95" smtClean="0">
                <a:latin typeface="Times New Roman" pitchFamily="18" charset="0"/>
                <a:cs typeface="Times New Roman" pitchFamily="18" charset="0"/>
              </a:rPr>
              <a:t> </a:t>
            </a:r>
            <a:r>
              <a:rPr sz="1900" spc="-5" smtClean="0">
                <a:latin typeface="Times New Roman" pitchFamily="18" charset="0"/>
                <a:cs typeface="Times New Roman" pitchFamily="18" charset="0"/>
              </a:rPr>
              <a:t>a</a:t>
            </a:r>
            <a:r>
              <a:rPr sz="1900" smtClean="0">
                <a:latin typeface="Times New Roman" pitchFamily="18" charset="0"/>
                <a:cs typeface="Times New Roman" pitchFamily="18" charset="0"/>
              </a:rPr>
              <a:t>s</a:t>
            </a:r>
            <a:r>
              <a:rPr sz="1900" spc="-10" smtClean="0">
                <a:latin typeface="Times New Roman" pitchFamily="18" charset="0"/>
                <a:cs typeface="Times New Roman" pitchFamily="18" charset="0"/>
              </a:rPr>
              <a:t>si</a:t>
            </a:r>
            <a:r>
              <a:rPr sz="1900" smtClean="0">
                <a:latin typeface="Times New Roman" pitchFamily="18" charset="0"/>
                <a:cs typeface="Times New Roman" pitchFamily="18" charset="0"/>
              </a:rPr>
              <a:t>stance</a:t>
            </a:r>
            <a:r>
              <a:rPr sz="1900" spc="80" smtClean="0">
                <a:latin typeface="Times New Roman" pitchFamily="18" charset="0"/>
                <a:cs typeface="Times New Roman" pitchFamily="18" charset="0"/>
              </a:rPr>
              <a:t> </a:t>
            </a:r>
            <a:r>
              <a:rPr sz="1900" spc="-20" smtClean="0">
                <a:latin typeface="Times New Roman" pitchFamily="18" charset="0"/>
                <a:cs typeface="Times New Roman" pitchFamily="18" charset="0"/>
              </a:rPr>
              <a:t>fo</a:t>
            </a:r>
            <a:r>
              <a:rPr sz="1900" spc="-10" smtClean="0">
                <a:latin typeface="Times New Roman" pitchFamily="18" charset="0"/>
                <a:cs typeface="Times New Roman" pitchFamily="18" charset="0"/>
              </a:rPr>
              <a:t>r</a:t>
            </a:r>
            <a:r>
              <a:rPr sz="1900" spc="95" smtClean="0">
                <a:latin typeface="Times New Roman" pitchFamily="18" charset="0"/>
                <a:cs typeface="Times New Roman" pitchFamily="18" charset="0"/>
              </a:rPr>
              <a:t> </a:t>
            </a:r>
            <a:r>
              <a:rPr sz="1900" spc="-15" smtClean="0">
                <a:latin typeface="Times New Roman" pitchFamily="18" charset="0"/>
                <a:cs typeface="Times New Roman" pitchFamily="18" charset="0"/>
              </a:rPr>
              <a:t>c</a:t>
            </a:r>
            <a:r>
              <a:rPr sz="1900" spc="-20" smtClean="0">
                <a:latin typeface="Times New Roman" pitchFamily="18" charset="0"/>
                <a:cs typeface="Times New Roman" pitchFamily="18" charset="0"/>
              </a:rPr>
              <a:t>r</a:t>
            </a:r>
            <a:r>
              <a:rPr sz="1900" spc="-5" smtClean="0">
                <a:latin typeface="Times New Roman" pitchFamily="18" charset="0"/>
                <a:cs typeface="Times New Roman" pitchFamily="18" charset="0"/>
              </a:rPr>
              <a:t>e</a:t>
            </a:r>
            <a:r>
              <a:rPr sz="1900" smtClean="0">
                <a:latin typeface="Times New Roman" pitchFamily="18" charset="0"/>
                <a:cs typeface="Times New Roman" pitchFamily="18" charset="0"/>
              </a:rPr>
              <a:t>a</a:t>
            </a:r>
            <a:r>
              <a:rPr sz="1900" spc="-5" smtClean="0">
                <a:latin typeface="Times New Roman" pitchFamily="18" charset="0"/>
                <a:cs typeface="Times New Roman" pitchFamily="18" charset="0"/>
              </a:rPr>
              <a:t>ti</a:t>
            </a:r>
            <a:r>
              <a:rPr sz="1900" spc="-10" smtClean="0">
                <a:latin typeface="Times New Roman" pitchFamily="18" charset="0"/>
                <a:cs typeface="Times New Roman" pitchFamily="18" charset="0"/>
              </a:rPr>
              <a:t>o</a:t>
            </a:r>
            <a:r>
              <a:rPr sz="1900" smtClean="0">
                <a:latin typeface="Times New Roman" pitchFamily="18" charset="0"/>
                <a:cs typeface="Times New Roman" pitchFamily="18" charset="0"/>
              </a:rPr>
              <a:t>n</a:t>
            </a:r>
            <a:r>
              <a:rPr sz="1900" spc="105" smtClean="0">
                <a:latin typeface="Times New Roman" pitchFamily="18" charset="0"/>
                <a:cs typeface="Times New Roman" pitchFamily="18" charset="0"/>
              </a:rPr>
              <a:t> </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r</a:t>
            </a:r>
            <a:r>
              <a:rPr sz="1900" spc="85" smtClean="0">
                <a:latin typeface="Times New Roman" pitchFamily="18" charset="0"/>
                <a:cs typeface="Times New Roman" pitchFamily="18" charset="0"/>
              </a:rPr>
              <a:t> </a:t>
            </a:r>
            <a:r>
              <a:rPr sz="1900" spc="-10" smtClean="0">
                <a:latin typeface="Times New Roman" pitchFamily="18" charset="0"/>
                <a:cs typeface="Times New Roman" pitchFamily="18" charset="0"/>
              </a:rPr>
              <a:t>st</a:t>
            </a:r>
            <a:r>
              <a:rPr sz="1900" spc="-20" smtClean="0">
                <a:latin typeface="Times New Roman" pitchFamily="18" charset="0"/>
                <a:cs typeface="Times New Roman" pitchFamily="18" charset="0"/>
              </a:rPr>
              <a:t>r</a:t>
            </a:r>
            <a:r>
              <a:rPr sz="1900" spc="-5" smtClean="0">
                <a:latin typeface="Times New Roman" pitchFamily="18" charset="0"/>
                <a:cs typeface="Times New Roman" pitchFamily="18" charset="0"/>
              </a:rPr>
              <a:t>engthenin</a:t>
            </a:r>
            <a:r>
              <a:rPr sz="1900" smtClean="0">
                <a:latin typeface="Times New Roman" pitchFamily="18" charset="0"/>
                <a:cs typeface="Times New Roman" pitchFamily="18" charset="0"/>
              </a:rPr>
              <a:t>g</a:t>
            </a:r>
            <a:r>
              <a:rPr sz="1900" spc="114" smtClean="0">
                <a:latin typeface="Times New Roman" pitchFamily="18" charset="0"/>
                <a:cs typeface="Times New Roman" pitchFamily="18" charset="0"/>
              </a:rPr>
              <a:t> </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f</a:t>
            </a:r>
            <a:r>
              <a:rPr sz="1900" spc="80" smtClean="0">
                <a:latin typeface="Times New Roman" pitchFamily="18" charset="0"/>
                <a:cs typeface="Times New Roman" pitchFamily="18" charset="0"/>
              </a:rPr>
              <a:t> </a:t>
            </a:r>
            <a:r>
              <a:rPr sz="1900" spc="-15" smtClean="0">
                <a:latin typeface="Times New Roman" pitchFamily="18" charset="0"/>
                <a:cs typeface="Times New Roman" pitchFamily="18" charset="0"/>
              </a:rPr>
              <a:t>infr</a:t>
            </a:r>
            <a:r>
              <a:rPr sz="1900" spc="-5" smtClean="0">
                <a:latin typeface="Times New Roman" pitchFamily="18" charset="0"/>
                <a:cs typeface="Times New Roman" pitchFamily="18" charset="0"/>
              </a:rPr>
              <a:t>a</a:t>
            </a:r>
            <a:r>
              <a:rPr sz="1900" smtClean="0">
                <a:latin typeface="Times New Roman" pitchFamily="18" charset="0"/>
                <a:cs typeface="Times New Roman" pitchFamily="18" charset="0"/>
              </a:rPr>
              <a:t>s</a:t>
            </a:r>
            <a:r>
              <a:rPr sz="1900" spc="-5" smtClean="0">
                <a:latin typeface="Times New Roman" pitchFamily="18" charset="0"/>
                <a:cs typeface="Times New Roman" pitchFamily="18" charset="0"/>
              </a:rPr>
              <a:t>t</a:t>
            </a:r>
            <a:r>
              <a:rPr sz="1900" spc="-10" smtClean="0">
                <a:latin typeface="Times New Roman" pitchFamily="18" charset="0"/>
                <a:cs typeface="Times New Roman" pitchFamily="18" charset="0"/>
              </a:rPr>
              <a:t>r</a:t>
            </a:r>
            <a:r>
              <a:rPr sz="1900" spc="-5" smtClean="0">
                <a:latin typeface="Times New Roman" pitchFamily="18" charset="0"/>
                <a:cs typeface="Times New Roman" pitchFamily="18" charset="0"/>
              </a:rPr>
              <a:t>uc</a:t>
            </a:r>
            <a:r>
              <a:rPr sz="1900" spc="-10" smtClean="0">
                <a:latin typeface="Times New Roman" pitchFamily="18" charset="0"/>
                <a:cs typeface="Times New Roman" pitchFamily="18" charset="0"/>
              </a:rPr>
              <a:t>t</a:t>
            </a:r>
            <a:r>
              <a:rPr sz="1900" spc="-5" smtClean="0">
                <a:latin typeface="Times New Roman" pitchFamily="18" charset="0"/>
                <a:cs typeface="Times New Roman" pitchFamily="18" charset="0"/>
              </a:rPr>
              <a:t>ur</a:t>
            </a:r>
            <a:r>
              <a:rPr sz="1900" smtClean="0">
                <a:latin typeface="Times New Roman" pitchFamily="18" charset="0"/>
                <a:cs typeface="Times New Roman" pitchFamily="18" charset="0"/>
              </a:rPr>
              <a:t>e</a:t>
            </a:r>
            <a:r>
              <a:rPr sz="1900" spc="114" smtClean="0">
                <a:latin typeface="Times New Roman" pitchFamily="18" charset="0"/>
                <a:cs typeface="Times New Roman" pitchFamily="18" charset="0"/>
              </a:rPr>
              <a:t> </a:t>
            </a:r>
            <a:r>
              <a:rPr sz="1900" spc="-5" smtClean="0">
                <a:latin typeface="Times New Roman" pitchFamily="18" charset="0"/>
                <a:cs typeface="Times New Roman" pitchFamily="18" charset="0"/>
              </a:rPr>
              <a:t>w</a:t>
            </a:r>
            <a:r>
              <a:rPr sz="1900" spc="5" smtClean="0">
                <a:latin typeface="Times New Roman" pitchFamily="18" charset="0"/>
                <a:cs typeface="Times New Roman" pitchFamily="18" charset="0"/>
              </a:rPr>
              <a:t>i</a:t>
            </a:r>
            <a:r>
              <a:rPr sz="1900" spc="-10" smtClean="0">
                <a:latin typeface="Times New Roman" pitchFamily="18" charset="0"/>
                <a:cs typeface="Times New Roman" pitchFamily="18" charset="0"/>
              </a:rPr>
              <a:t>ll</a:t>
            </a:r>
            <a:r>
              <a:rPr sz="1900" spc="75" smtClean="0">
                <a:latin typeface="Times New Roman" pitchFamily="18" charset="0"/>
                <a:cs typeface="Times New Roman" pitchFamily="18" charset="0"/>
              </a:rPr>
              <a:t> </a:t>
            </a:r>
            <a:r>
              <a:rPr sz="1900" spc="5" smtClean="0">
                <a:latin typeface="Times New Roman" pitchFamily="18" charset="0"/>
                <a:cs typeface="Times New Roman" pitchFamily="18" charset="0"/>
              </a:rPr>
              <a:t>b</a:t>
            </a:r>
            <a:r>
              <a:rPr sz="1900" smtClean="0">
                <a:latin typeface="Times New Roman" pitchFamily="18" charset="0"/>
                <a:cs typeface="Times New Roman" pitchFamily="18" charset="0"/>
              </a:rPr>
              <a:t>e</a:t>
            </a:r>
            <a:r>
              <a:rPr sz="1900" spc="80" smtClean="0">
                <a:latin typeface="Times New Roman" pitchFamily="18" charset="0"/>
                <a:cs typeface="Times New Roman" pitchFamily="18" charset="0"/>
              </a:rPr>
              <a:t> </a:t>
            </a:r>
            <a:r>
              <a:rPr sz="1900" spc="-20" smtClean="0">
                <a:latin typeface="Times New Roman" pitchFamily="18" charset="0"/>
                <a:cs typeface="Times New Roman" pitchFamily="18" charset="0"/>
              </a:rPr>
              <a:t>R</a:t>
            </a:r>
            <a:r>
              <a:rPr sz="1900" spc="-10" smtClean="0">
                <a:latin typeface="Times New Roman" pitchFamily="18" charset="0"/>
                <a:cs typeface="Times New Roman" pitchFamily="18" charset="0"/>
              </a:rPr>
              <a:t>s</a:t>
            </a:r>
            <a:r>
              <a:rPr sz="1900" spc="-5" smtClean="0">
                <a:latin typeface="Times New Roman" pitchFamily="18" charset="0"/>
                <a:cs typeface="Times New Roman" pitchFamily="18" charset="0"/>
              </a:rPr>
              <a:t>.</a:t>
            </a:r>
            <a:r>
              <a:rPr sz="1900" smtClean="0">
                <a:latin typeface="Times New Roman" pitchFamily="18" charset="0"/>
                <a:cs typeface="Times New Roman" pitchFamily="18" charset="0"/>
              </a:rPr>
              <a:t>150</a:t>
            </a:r>
            <a:r>
              <a:rPr sz="1900" spc="105" smtClean="0">
                <a:latin typeface="Times New Roman" pitchFamily="18" charset="0"/>
                <a:cs typeface="Times New Roman" pitchFamily="18" charset="0"/>
              </a:rPr>
              <a:t> </a:t>
            </a:r>
            <a:r>
              <a:rPr sz="1900" smtClean="0">
                <a:latin typeface="Times New Roman" pitchFamily="18" charset="0"/>
                <a:cs typeface="Times New Roman" pitchFamily="18" charset="0"/>
              </a:rPr>
              <a:t>lakh</a:t>
            </a:r>
            <a:r>
              <a:rPr sz="1900" spc="90" smtClean="0">
                <a:latin typeface="Times New Roman" pitchFamily="18" charset="0"/>
                <a:cs typeface="Times New Roman" pitchFamily="18" charset="0"/>
              </a:rPr>
              <a:t> </a:t>
            </a:r>
            <a:r>
              <a:rPr sz="1900" spc="-10" smtClean="0">
                <a:latin typeface="Times New Roman" pitchFamily="18" charset="0"/>
                <a:cs typeface="Times New Roman" pitchFamily="18" charset="0"/>
              </a:rPr>
              <a:t>o</a:t>
            </a:r>
            <a:r>
              <a:rPr sz="1900" smtClean="0">
                <a:latin typeface="Times New Roman" pitchFamily="18" charset="0"/>
                <a:cs typeface="Times New Roman" pitchFamily="18" charset="0"/>
              </a:rPr>
              <a:t>n</a:t>
            </a:r>
            <a:r>
              <a:rPr sz="1900" spc="90" smtClean="0">
                <a:latin typeface="Times New Roman" pitchFamily="18" charset="0"/>
                <a:cs typeface="Times New Roman" pitchFamily="18" charset="0"/>
              </a:rPr>
              <a:t> </a:t>
            </a:r>
            <a:r>
              <a:rPr sz="1900" smtClean="0">
                <a:latin typeface="Times New Roman" pitchFamily="18" charset="0"/>
                <a:cs typeface="Times New Roman" pitchFamily="18" charset="0"/>
              </a:rPr>
              <a:t>m</a:t>
            </a:r>
            <a:r>
              <a:rPr sz="1900" spc="-5" smtClean="0">
                <a:latin typeface="Times New Roman" pitchFamily="18" charset="0"/>
                <a:cs typeface="Times New Roman" pitchFamily="18" charset="0"/>
              </a:rPr>
              <a:t>atching</a:t>
            </a:r>
            <a:r>
              <a:rPr lang="en-US" sz="1900" spc="-5" dirty="0" smtClean="0">
                <a:latin typeface="Times New Roman" pitchFamily="18" charset="0"/>
                <a:cs typeface="Times New Roman" pitchFamily="18" charset="0"/>
              </a:rPr>
              <a:t> </a:t>
            </a:r>
            <a:r>
              <a:rPr sz="1900" smtClean="0">
                <a:latin typeface="Times New Roman" pitchFamily="18" charset="0"/>
                <a:cs typeface="Times New Roman" pitchFamily="18" charset="0"/>
              </a:rPr>
              <a:t>b</a:t>
            </a:r>
            <a:r>
              <a:rPr sz="1900" spc="-5" smtClean="0">
                <a:latin typeface="Times New Roman" pitchFamily="18" charset="0"/>
                <a:cs typeface="Times New Roman" pitchFamily="18" charset="0"/>
              </a:rPr>
              <a:t>a</a:t>
            </a:r>
            <a:r>
              <a:rPr sz="1900" smtClean="0">
                <a:latin typeface="Times New Roman" pitchFamily="18" charset="0"/>
                <a:cs typeface="Times New Roman" pitchFamily="18" charset="0"/>
              </a:rPr>
              <a:t>s</a:t>
            </a:r>
            <a:r>
              <a:rPr sz="1900" spc="-10" smtClean="0">
                <a:latin typeface="Times New Roman" pitchFamily="18" charset="0"/>
                <a:cs typeface="Times New Roman" pitchFamily="18" charset="0"/>
              </a:rPr>
              <a:t>is,</a:t>
            </a:r>
            <a:r>
              <a:rPr sz="1900" smtClean="0">
                <a:latin typeface="Times New Roman" pitchFamily="18" charset="0"/>
                <a:cs typeface="Times New Roman" pitchFamily="18" charset="0"/>
              </a:rPr>
              <a:t> </a:t>
            </a:r>
            <a:r>
              <a:rPr sz="1900" spc="-220" smtClean="0">
                <a:latin typeface="Times New Roman" pitchFamily="18" charset="0"/>
                <a:cs typeface="Times New Roman" pitchFamily="18" charset="0"/>
              </a:rPr>
              <a:t> </a:t>
            </a:r>
            <a:r>
              <a:rPr sz="1900" spc="-5" smtClean="0">
                <a:latin typeface="Times New Roman" pitchFamily="18" charset="0"/>
                <a:cs typeface="Times New Roman" pitchFamily="18" charset="0"/>
              </a:rPr>
              <a:t>no</a:t>
            </a:r>
            <a:r>
              <a:rPr sz="1900" smtClean="0">
                <a:latin typeface="Times New Roman" pitchFamily="18" charset="0"/>
                <a:cs typeface="Times New Roman" pitchFamily="18" charset="0"/>
              </a:rPr>
              <a:t>t</a:t>
            </a:r>
            <a:r>
              <a:rPr sz="1900" spc="210" smtClean="0">
                <a:latin typeface="Times New Roman" pitchFamily="18" charset="0"/>
                <a:cs typeface="Times New Roman" pitchFamily="18" charset="0"/>
              </a:rPr>
              <a:t> </a:t>
            </a:r>
            <a:r>
              <a:rPr sz="1900" spc="-5" smtClean="0">
                <a:latin typeface="Times New Roman" pitchFamily="18" charset="0"/>
                <a:cs typeface="Times New Roman" pitchFamily="18" charset="0"/>
              </a:rPr>
              <a:t>ex</a:t>
            </a:r>
            <a:r>
              <a:rPr sz="1900" spc="-15" smtClean="0">
                <a:latin typeface="Times New Roman" pitchFamily="18" charset="0"/>
                <a:cs typeface="Times New Roman" pitchFamily="18" charset="0"/>
              </a:rPr>
              <a:t>c</a:t>
            </a:r>
            <a:r>
              <a:rPr sz="1900" spc="-5" smtClean="0">
                <a:latin typeface="Times New Roman" pitchFamily="18" charset="0"/>
                <a:cs typeface="Times New Roman" pitchFamily="18" charset="0"/>
              </a:rPr>
              <a:t>e</a:t>
            </a:r>
            <a:r>
              <a:rPr sz="1900" smtClean="0">
                <a:latin typeface="Times New Roman" pitchFamily="18" charset="0"/>
                <a:cs typeface="Times New Roman" pitchFamily="18" charset="0"/>
              </a:rPr>
              <a:t>ed</a:t>
            </a:r>
            <a:r>
              <a:rPr sz="1900" spc="-5" smtClean="0">
                <a:latin typeface="Times New Roman" pitchFamily="18" charset="0"/>
                <a:cs typeface="Times New Roman" pitchFamily="18" charset="0"/>
              </a:rPr>
              <a:t>in</a:t>
            </a:r>
            <a:r>
              <a:rPr sz="1900" smtClean="0">
                <a:latin typeface="Times New Roman" pitchFamily="18" charset="0"/>
                <a:cs typeface="Times New Roman" pitchFamily="18" charset="0"/>
              </a:rPr>
              <a:t>g </a:t>
            </a:r>
            <a:r>
              <a:rPr sz="1900" spc="-225" smtClean="0">
                <a:latin typeface="Times New Roman" pitchFamily="18" charset="0"/>
                <a:cs typeface="Times New Roman" pitchFamily="18" charset="0"/>
              </a:rPr>
              <a:t> </a:t>
            </a:r>
            <a:r>
              <a:rPr sz="1900" smtClean="0">
                <a:latin typeface="Times New Roman" pitchFamily="18" charset="0"/>
                <a:cs typeface="Times New Roman" pitchFamily="18" charset="0"/>
              </a:rPr>
              <a:t>50%</a:t>
            </a:r>
            <a:r>
              <a:rPr sz="1900" spc="220" smtClean="0">
                <a:latin typeface="Times New Roman" pitchFamily="18" charset="0"/>
                <a:cs typeface="Times New Roman" pitchFamily="18" charset="0"/>
              </a:rPr>
              <a:t> </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f</a:t>
            </a:r>
            <a:r>
              <a:rPr sz="1900" spc="190" smtClean="0">
                <a:latin typeface="Times New Roman" pitchFamily="18" charset="0"/>
                <a:cs typeface="Times New Roman" pitchFamily="18" charset="0"/>
              </a:rPr>
              <a:t> </a:t>
            </a:r>
            <a:r>
              <a:rPr sz="1900" smtClean="0">
                <a:latin typeface="Times New Roman" pitchFamily="18" charset="0"/>
                <a:cs typeface="Times New Roman" pitchFamily="18" charset="0"/>
              </a:rPr>
              <a:t>p</a:t>
            </a:r>
            <a:r>
              <a:rPr sz="1900" spc="-10" smtClean="0">
                <a:latin typeface="Times New Roman" pitchFamily="18" charset="0"/>
                <a:cs typeface="Times New Roman" pitchFamily="18" charset="0"/>
              </a:rPr>
              <a:t>r</a:t>
            </a:r>
            <a:r>
              <a:rPr sz="1900" spc="-25" smtClean="0">
                <a:latin typeface="Times New Roman" pitchFamily="18" charset="0"/>
                <a:cs typeface="Times New Roman" pitchFamily="18" charset="0"/>
              </a:rPr>
              <a:t>o</a:t>
            </a:r>
            <a:r>
              <a:rPr sz="1900" smtClean="0">
                <a:latin typeface="Times New Roman" pitchFamily="18" charset="0"/>
                <a:cs typeface="Times New Roman" pitchFamily="18" charset="0"/>
              </a:rPr>
              <a:t>ject</a:t>
            </a:r>
            <a:r>
              <a:rPr sz="1900" spc="215" smtClean="0">
                <a:latin typeface="Times New Roman" pitchFamily="18" charset="0"/>
                <a:cs typeface="Times New Roman" pitchFamily="18" charset="0"/>
              </a:rPr>
              <a:t> </a:t>
            </a:r>
            <a:r>
              <a:rPr sz="1900" spc="-15" smtClean="0">
                <a:latin typeface="Times New Roman" pitchFamily="18" charset="0"/>
                <a:cs typeface="Times New Roman" pitchFamily="18" charset="0"/>
              </a:rPr>
              <a:t>c</a:t>
            </a:r>
            <a:r>
              <a:rPr sz="1900" spc="-20" smtClean="0">
                <a:latin typeface="Times New Roman" pitchFamily="18" charset="0"/>
                <a:cs typeface="Times New Roman" pitchFamily="18" charset="0"/>
              </a:rPr>
              <a:t>o</a:t>
            </a:r>
            <a:r>
              <a:rPr sz="1900" smtClean="0">
                <a:latin typeface="Times New Roman" pitchFamily="18" charset="0"/>
                <a:cs typeface="Times New Roman" pitchFamily="18" charset="0"/>
              </a:rPr>
              <a:t>s</a:t>
            </a:r>
            <a:r>
              <a:rPr sz="1900" spc="-5" smtClean="0">
                <a:latin typeface="Times New Roman" pitchFamily="18" charset="0"/>
                <a:cs typeface="Times New Roman" pitchFamily="18" charset="0"/>
              </a:rPr>
              <a:t>t</a:t>
            </a:r>
            <a:r>
              <a:rPr sz="1900" smtClean="0">
                <a:latin typeface="Times New Roman" pitchFamily="18" charset="0"/>
                <a:cs typeface="Times New Roman" pitchFamily="18" charset="0"/>
              </a:rPr>
              <a:t>.</a:t>
            </a:r>
            <a:r>
              <a:rPr sz="1900" spc="220" smtClean="0">
                <a:latin typeface="Times New Roman" pitchFamily="18" charset="0"/>
                <a:cs typeface="Times New Roman" pitchFamily="18" charset="0"/>
              </a:rPr>
              <a:t> </a:t>
            </a:r>
            <a:r>
              <a:rPr sz="1900" spc="-20" smtClean="0">
                <a:latin typeface="Times New Roman" pitchFamily="18" charset="0"/>
                <a:cs typeface="Times New Roman" pitchFamily="18" charset="0"/>
              </a:rPr>
              <a:t>Ho</a:t>
            </a:r>
            <a:r>
              <a:rPr sz="1900" spc="-5" smtClean="0">
                <a:latin typeface="Times New Roman" pitchFamily="18" charset="0"/>
                <a:cs typeface="Times New Roman" pitchFamily="18" charset="0"/>
              </a:rPr>
              <a:t>w</a:t>
            </a:r>
            <a:r>
              <a:rPr sz="1900" smtClean="0">
                <a:latin typeface="Times New Roman" pitchFamily="18" charset="0"/>
                <a:cs typeface="Times New Roman" pitchFamily="18" charset="0"/>
              </a:rPr>
              <a:t>e</a:t>
            </a:r>
            <a:r>
              <a:rPr sz="1900" spc="-15" smtClean="0">
                <a:latin typeface="Times New Roman" pitchFamily="18" charset="0"/>
                <a:cs typeface="Times New Roman" pitchFamily="18" charset="0"/>
              </a:rPr>
              <a:t>v</a:t>
            </a:r>
            <a:r>
              <a:rPr sz="1900" spc="-5" smtClean="0">
                <a:latin typeface="Times New Roman" pitchFamily="18" charset="0"/>
                <a:cs typeface="Times New Roman" pitchFamily="18" charset="0"/>
              </a:rPr>
              <a:t>e</a:t>
            </a:r>
            <a:r>
              <a:rPr sz="1900" spc="-265" smtClean="0">
                <a:latin typeface="Times New Roman" pitchFamily="18" charset="0"/>
                <a:cs typeface="Times New Roman" pitchFamily="18" charset="0"/>
              </a:rPr>
              <a:t>r</a:t>
            </a:r>
            <a:r>
              <a:rPr sz="1900" smtClean="0">
                <a:latin typeface="Times New Roman" pitchFamily="18" charset="0"/>
                <a:cs typeface="Times New Roman" pitchFamily="18" charset="0"/>
              </a:rPr>
              <a:t>, </a:t>
            </a:r>
            <a:r>
              <a:rPr sz="1900" spc="-225" smtClean="0">
                <a:latin typeface="Times New Roman" pitchFamily="18" charset="0"/>
                <a:cs typeface="Times New Roman" pitchFamily="18" charset="0"/>
              </a:rPr>
              <a:t> </a:t>
            </a:r>
            <a:r>
              <a:rPr sz="1900" spc="-20" smtClean="0">
                <a:latin typeface="Times New Roman" pitchFamily="18" charset="0"/>
                <a:cs typeface="Times New Roman" pitchFamily="18" charset="0"/>
              </a:rPr>
              <a:t>fo</a:t>
            </a:r>
            <a:r>
              <a:rPr sz="1900" spc="-10" smtClean="0">
                <a:latin typeface="Times New Roman" pitchFamily="18" charset="0"/>
                <a:cs typeface="Times New Roman" pitchFamily="18" charset="0"/>
              </a:rPr>
              <a:t>r</a:t>
            </a:r>
            <a:r>
              <a:rPr sz="1900" spc="215" smtClean="0">
                <a:latin typeface="Times New Roman" pitchFamily="18" charset="0"/>
                <a:cs typeface="Times New Roman" pitchFamily="18" charset="0"/>
              </a:rPr>
              <a:t> </a:t>
            </a:r>
            <a:r>
              <a:rPr sz="1900" smtClean="0">
                <a:latin typeface="Times New Roman" pitchFamily="18" charset="0"/>
                <a:cs typeface="Times New Roman" pitchFamily="18" charset="0"/>
              </a:rPr>
              <a:t>t</a:t>
            </a:r>
            <a:r>
              <a:rPr sz="1900" spc="-5" smtClean="0">
                <a:latin typeface="Times New Roman" pitchFamily="18" charset="0"/>
                <a:cs typeface="Times New Roman" pitchFamily="18" charset="0"/>
              </a:rPr>
              <a:t>h</a:t>
            </a:r>
            <a:r>
              <a:rPr sz="1900" smtClean="0">
                <a:latin typeface="Times New Roman" pitchFamily="18" charset="0"/>
                <a:cs typeface="Times New Roman" pitchFamily="18" charset="0"/>
              </a:rPr>
              <a:t>e </a:t>
            </a:r>
            <a:r>
              <a:rPr sz="1900" spc="-225" smtClean="0">
                <a:latin typeface="Times New Roman" pitchFamily="18" charset="0"/>
                <a:cs typeface="Times New Roman" pitchFamily="18" charset="0"/>
              </a:rPr>
              <a:t> </a:t>
            </a:r>
            <a:r>
              <a:rPr sz="1900" spc="-20" smtClean="0">
                <a:latin typeface="Times New Roman" pitchFamily="18" charset="0"/>
                <a:cs typeface="Times New Roman" pitchFamily="18" charset="0"/>
              </a:rPr>
              <a:t>Nor</a:t>
            </a:r>
            <a:r>
              <a:rPr sz="1900" spc="-5" smtClean="0">
                <a:latin typeface="Times New Roman" pitchFamily="18" charset="0"/>
                <a:cs typeface="Times New Roman" pitchFamily="18" charset="0"/>
              </a:rPr>
              <a:t>th-Ea</a:t>
            </a:r>
            <a:r>
              <a:rPr sz="1900" smtClean="0">
                <a:latin typeface="Times New Roman" pitchFamily="18" charset="0"/>
                <a:cs typeface="Times New Roman" pitchFamily="18" charset="0"/>
              </a:rPr>
              <a:t>s</a:t>
            </a:r>
            <a:r>
              <a:rPr sz="1900" spc="-5" smtClean="0">
                <a:latin typeface="Times New Roman" pitchFamily="18" charset="0"/>
                <a:cs typeface="Times New Roman" pitchFamily="18" charset="0"/>
              </a:rPr>
              <a:t>t</a:t>
            </a:r>
            <a:r>
              <a:rPr sz="1900" spc="5" smtClean="0">
                <a:latin typeface="Times New Roman" pitchFamily="18" charset="0"/>
                <a:cs typeface="Times New Roman" pitchFamily="18" charset="0"/>
              </a:rPr>
              <a:t>e</a:t>
            </a:r>
            <a:r>
              <a:rPr sz="1900" smtClean="0">
                <a:latin typeface="Times New Roman" pitchFamily="18" charset="0"/>
                <a:cs typeface="Times New Roman" pitchFamily="18" charset="0"/>
              </a:rPr>
              <a:t>rn </a:t>
            </a:r>
            <a:r>
              <a:rPr sz="1900" spc="-225" smtClean="0">
                <a:latin typeface="Times New Roman" pitchFamily="18" charset="0"/>
                <a:cs typeface="Times New Roman" pitchFamily="18" charset="0"/>
              </a:rPr>
              <a:t> </a:t>
            </a:r>
            <a:r>
              <a:rPr sz="1900" spc="-80" smtClean="0">
                <a:latin typeface="Times New Roman" pitchFamily="18" charset="0"/>
                <a:cs typeface="Times New Roman" pitchFamily="18" charset="0"/>
              </a:rPr>
              <a:t>R</a:t>
            </a:r>
            <a:r>
              <a:rPr sz="1900" spc="-5" smtClean="0">
                <a:latin typeface="Times New Roman" pitchFamily="18" charset="0"/>
                <a:cs typeface="Times New Roman" pitchFamily="18" charset="0"/>
              </a:rPr>
              <a:t>egio</a:t>
            </a:r>
            <a:r>
              <a:rPr sz="1900" smtClean="0">
                <a:latin typeface="Times New Roman" pitchFamily="18" charset="0"/>
                <a:cs typeface="Times New Roman" pitchFamily="18" charset="0"/>
              </a:rPr>
              <a:t>n</a:t>
            </a:r>
            <a:r>
              <a:rPr sz="1900" spc="220" smtClean="0">
                <a:latin typeface="Times New Roman" pitchFamily="18" charset="0"/>
                <a:cs typeface="Times New Roman" pitchFamily="18" charset="0"/>
              </a:rPr>
              <a:t> </a:t>
            </a:r>
            <a:r>
              <a:rPr sz="1900" spc="-5" smtClean="0">
                <a:latin typeface="Times New Roman" pitchFamily="18" charset="0"/>
                <a:cs typeface="Times New Roman" pitchFamily="18" charset="0"/>
              </a:rPr>
              <a:t>(includ</a:t>
            </a:r>
            <a:r>
              <a:rPr sz="1900" spc="5" smtClean="0">
                <a:latin typeface="Times New Roman" pitchFamily="18" charset="0"/>
                <a:cs typeface="Times New Roman" pitchFamily="18" charset="0"/>
              </a:rPr>
              <a:t>i</a:t>
            </a:r>
            <a:r>
              <a:rPr sz="1900" spc="-5" smtClean="0">
                <a:latin typeface="Times New Roman" pitchFamily="18" charset="0"/>
                <a:cs typeface="Times New Roman" pitchFamily="18" charset="0"/>
              </a:rPr>
              <a:t>n</a:t>
            </a:r>
            <a:r>
              <a:rPr sz="1900" smtClean="0">
                <a:latin typeface="Times New Roman" pitchFamily="18" charset="0"/>
                <a:cs typeface="Times New Roman" pitchFamily="18" charset="0"/>
              </a:rPr>
              <a:t>g</a:t>
            </a:r>
            <a:r>
              <a:rPr sz="1900" spc="220" smtClean="0">
                <a:latin typeface="Times New Roman" pitchFamily="18" charset="0"/>
                <a:cs typeface="Times New Roman" pitchFamily="18" charset="0"/>
              </a:rPr>
              <a:t> </a:t>
            </a:r>
            <a:r>
              <a:rPr sz="1900" smtClean="0">
                <a:latin typeface="Times New Roman" pitchFamily="18" charset="0"/>
                <a:cs typeface="Times New Roman" pitchFamily="18" charset="0"/>
              </a:rPr>
              <a:t>Sik</a:t>
            </a:r>
            <a:r>
              <a:rPr sz="1900" spc="-10" smtClean="0">
                <a:latin typeface="Times New Roman" pitchFamily="18" charset="0"/>
                <a:cs typeface="Times New Roman" pitchFamily="18" charset="0"/>
              </a:rPr>
              <a:t>k</a:t>
            </a:r>
            <a:r>
              <a:rPr sz="1900" spc="-5" smtClean="0">
                <a:latin typeface="Times New Roman" pitchFamily="18" charset="0"/>
                <a:cs typeface="Times New Roman" pitchFamily="18" charset="0"/>
              </a:rPr>
              <a:t>i</a:t>
            </a:r>
            <a:r>
              <a:rPr sz="1900" spc="5" smtClean="0">
                <a:latin typeface="Times New Roman" pitchFamily="18" charset="0"/>
                <a:cs typeface="Times New Roman" pitchFamily="18" charset="0"/>
              </a:rPr>
              <a:t>m</a:t>
            </a:r>
            <a:r>
              <a:rPr sz="1900" spc="-5" smtClean="0">
                <a:latin typeface="Times New Roman" pitchFamily="18" charset="0"/>
                <a:cs typeface="Times New Roman" pitchFamily="18" charset="0"/>
              </a:rPr>
              <a:t>)</a:t>
            </a:r>
            <a:r>
              <a:rPr sz="1900" smtClean="0">
                <a:latin typeface="Times New Roman" pitchFamily="18" charset="0"/>
                <a:cs typeface="Times New Roman" pitchFamily="18" charset="0"/>
              </a:rPr>
              <a:t>,</a:t>
            </a:r>
            <a:r>
              <a:rPr sz="1900" spc="215" smtClean="0">
                <a:latin typeface="Times New Roman" pitchFamily="18" charset="0"/>
                <a:cs typeface="Times New Roman" pitchFamily="18" charset="0"/>
              </a:rPr>
              <a:t> </a:t>
            </a:r>
            <a:r>
              <a:rPr sz="1900" spc="-25" smtClean="0">
                <a:latin typeface="Times New Roman" pitchFamily="18" charset="0"/>
                <a:cs typeface="Times New Roman" pitchFamily="18" charset="0"/>
              </a:rPr>
              <a:t>A</a:t>
            </a:r>
            <a:r>
              <a:rPr sz="1900" spc="-5" smtClean="0">
                <a:latin typeface="Times New Roman" pitchFamily="18" charset="0"/>
                <a:cs typeface="Times New Roman" pitchFamily="18" charset="0"/>
              </a:rPr>
              <a:t>n</a:t>
            </a:r>
            <a:r>
              <a:rPr sz="1900" spc="5" smtClean="0">
                <a:latin typeface="Times New Roman" pitchFamily="18" charset="0"/>
                <a:cs typeface="Times New Roman" pitchFamily="18" charset="0"/>
              </a:rPr>
              <a:t>d</a:t>
            </a:r>
            <a:r>
              <a:rPr sz="1900" spc="-5" smtClean="0">
                <a:latin typeface="Times New Roman" pitchFamily="18" charset="0"/>
                <a:cs typeface="Times New Roman" pitchFamily="18" charset="0"/>
              </a:rPr>
              <a:t>a</a:t>
            </a:r>
            <a:r>
              <a:rPr sz="1900" spc="5" smtClean="0">
                <a:latin typeface="Times New Roman" pitchFamily="18" charset="0"/>
                <a:cs typeface="Times New Roman" pitchFamily="18" charset="0"/>
              </a:rPr>
              <a:t>m</a:t>
            </a:r>
            <a:r>
              <a:rPr sz="1900" spc="-5" smtClean="0">
                <a:latin typeface="Times New Roman" pitchFamily="18" charset="0"/>
                <a:cs typeface="Times New Roman" pitchFamily="18" charset="0"/>
              </a:rPr>
              <a:t>a</a:t>
            </a:r>
            <a:r>
              <a:rPr sz="1900" smtClean="0">
                <a:latin typeface="Times New Roman" pitchFamily="18" charset="0"/>
                <a:cs typeface="Times New Roman" pitchFamily="18" charset="0"/>
              </a:rPr>
              <a:t>n </a:t>
            </a:r>
            <a:r>
              <a:rPr sz="1900" spc="-210" smtClean="0">
                <a:latin typeface="Times New Roman" pitchFamily="18" charset="0"/>
                <a:cs typeface="Times New Roman" pitchFamily="18" charset="0"/>
              </a:rPr>
              <a:t> </a:t>
            </a:r>
            <a:r>
              <a:rPr sz="1900" smtClean="0">
                <a:latin typeface="Times New Roman" pitchFamily="18" charset="0"/>
                <a:cs typeface="Times New Roman" pitchFamily="18" charset="0"/>
              </a:rPr>
              <a:t>&amp;</a:t>
            </a:r>
            <a:r>
              <a:rPr lang="en-US" sz="1900" dirty="0" smtClean="0">
                <a:latin typeface="Times New Roman" pitchFamily="18" charset="0"/>
                <a:cs typeface="Times New Roman" pitchFamily="18" charset="0"/>
              </a:rPr>
              <a:t> </a:t>
            </a:r>
            <a:r>
              <a:rPr sz="1900" spc="-5" smtClean="0">
                <a:latin typeface="Times New Roman" pitchFamily="18" charset="0"/>
                <a:cs typeface="Times New Roman" pitchFamily="18" charset="0"/>
              </a:rPr>
              <a:t>N</a:t>
            </a:r>
            <a:r>
              <a:rPr sz="1900" spc="5" smtClean="0">
                <a:latin typeface="Times New Roman" pitchFamily="18" charset="0"/>
                <a:cs typeface="Times New Roman" pitchFamily="18" charset="0"/>
              </a:rPr>
              <a:t>i</a:t>
            </a:r>
            <a:r>
              <a:rPr sz="1900" spc="-15" smtClean="0">
                <a:latin typeface="Times New Roman" pitchFamily="18" charset="0"/>
                <a:cs typeface="Times New Roman" pitchFamily="18" charset="0"/>
              </a:rPr>
              <a:t>c</a:t>
            </a:r>
            <a:r>
              <a:rPr sz="1900" spc="-20" smtClean="0">
                <a:latin typeface="Times New Roman" pitchFamily="18" charset="0"/>
                <a:cs typeface="Times New Roman" pitchFamily="18" charset="0"/>
              </a:rPr>
              <a:t>o</a:t>
            </a:r>
            <a:r>
              <a:rPr sz="1900" smtClean="0">
                <a:latin typeface="Times New Roman" pitchFamily="18" charset="0"/>
                <a:cs typeface="Times New Roman" pitchFamily="18" charset="0"/>
              </a:rPr>
              <a:t>b</a:t>
            </a:r>
            <a:r>
              <a:rPr sz="1900" spc="-5" smtClean="0">
                <a:latin typeface="Times New Roman" pitchFamily="18" charset="0"/>
                <a:cs typeface="Times New Roman" pitchFamily="18" charset="0"/>
              </a:rPr>
              <a:t>a</a:t>
            </a:r>
            <a:r>
              <a:rPr sz="1900" smtClean="0">
                <a:latin typeface="Times New Roman" pitchFamily="18" charset="0"/>
                <a:cs typeface="Times New Roman" pitchFamily="18" charset="0"/>
              </a:rPr>
              <a:t>r</a:t>
            </a:r>
            <a:r>
              <a:rPr sz="1900" spc="80" smtClean="0">
                <a:latin typeface="Times New Roman" pitchFamily="18" charset="0"/>
                <a:cs typeface="Times New Roman" pitchFamily="18" charset="0"/>
              </a:rPr>
              <a:t> </a:t>
            </a:r>
            <a:r>
              <a:rPr sz="1900" spc="-5" smtClean="0">
                <a:latin typeface="Times New Roman" pitchFamily="18" charset="0"/>
                <a:cs typeface="Times New Roman" pitchFamily="18" charset="0"/>
              </a:rPr>
              <a:t>an</a:t>
            </a:r>
            <a:r>
              <a:rPr sz="1900" smtClean="0">
                <a:latin typeface="Times New Roman" pitchFamily="18" charset="0"/>
                <a:cs typeface="Times New Roman" pitchFamily="18" charset="0"/>
              </a:rPr>
              <a:t>d</a:t>
            </a:r>
            <a:r>
              <a:rPr sz="1900" spc="95" smtClean="0">
                <a:latin typeface="Times New Roman" pitchFamily="18" charset="0"/>
                <a:cs typeface="Times New Roman" pitchFamily="18" charset="0"/>
              </a:rPr>
              <a:t> </a:t>
            </a:r>
            <a:r>
              <a:rPr sz="1900" spc="-5" smtClean="0">
                <a:latin typeface="Times New Roman" pitchFamily="18" charset="0"/>
                <a:cs typeface="Times New Roman" pitchFamily="18" charset="0"/>
              </a:rPr>
              <a:t>La</a:t>
            </a:r>
            <a:r>
              <a:rPr sz="1900" spc="5" smtClean="0">
                <a:latin typeface="Times New Roman" pitchFamily="18" charset="0"/>
                <a:cs typeface="Times New Roman" pitchFamily="18" charset="0"/>
              </a:rPr>
              <a:t>k</a:t>
            </a:r>
            <a:r>
              <a:rPr sz="1900" smtClean="0">
                <a:latin typeface="Times New Roman" pitchFamily="18" charset="0"/>
                <a:cs typeface="Times New Roman" pitchFamily="18" charset="0"/>
              </a:rPr>
              <a:t>shad</a:t>
            </a:r>
            <a:r>
              <a:rPr sz="1900" spc="-5" smtClean="0">
                <a:latin typeface="Times New Roman" pitchFamily="18" charset="0"/>
                <a:cs typeface="Times New Roman" pitchFamily="18" charset="0"/>
              </a:rPr>
              <a:t>w</a:t>
            </a:r>
            <a:r>
              <a:rPr sz="1900" smtClean="0">
                <a:latin typeface="Times New Roman" pitchFamily="18" charset="0"/>
                <a:cs typeface="Times New Roman" pitchFamily="18" charset="0"/>
              </a:rPr>
              <a:t>e</a:t>
            </a:r>
            <a:r>
              <a:rPr sz="1900" spc="-5" smtClean="0">
                <a:latin typeface="Times New Roman" pitchFamily="18" charset="0"/>
                <a:cs typeface="Times New Roman" pitchFamily="18" charset="0"/>
              </a:rPr>
              <a:t>e</a:t>
            </a:r>
            <a:r>
              <a:rPr sz="1900" spc="5" smtClean="0">
                <a:latin typeface="Times New Roman" pitchFamily="18" charset="0"/>
                <a:cs typeface="Times New Roman" pitchFamily="18" charset="0"/>
              </a:rPr>
              <a:t>p</a:t>
            </a:r>
            <a:r>
              <a:rPr sz="1900" smtClean="0">
                <a:latin typeface="Times New Roman" pitchFamily="18" charset="0"/>
                <a:cs typeface="Times New Roman" pitchFamily="18" charset="0"/>
              </a:rPr>
              <a:t>,</a:t>
            </a:r>
            <a:r>
              <a:rPr sz="1900" spc="85" smtClean="0">
                <a:latin typeface="Times New Roman" pitchFamily="18" charset="0"/>
                <a:cs typeface="Times New Roman" pitchFamily="18" charset="0"/>
              </a:rPr>
              <a:t> </a:t>
            </a:r>
            <a:r>
              <a:rPr sz="1900" spc="5" smtClean="0">
                <a:latin typeface="Times New Roman" pitchFamily="18" charset="0"/>
                <a:cs typeface="Times New Roman" pitchFamily="18" charset="0"/>
              </a:rPr>
              <a:t>m</a:t>
            </a:r>
            <a:r>
              <a:rPr sz="1900" spc="-5" smtClean="0">
                <a:latin typeface="Times New Roman" pitchFamily="18" charset="0"/>
                <a:cs typeface="Times New Roman" pitchFamily="18" charset="0"/>
              </a:rPr>
              <a:t>axi</a:t>
            </a:r>
            <a:r>
              <a:rPr sz="1900" spc="10" smtClean="0">
                <a:latin typeface="Times New Roman" pitchFamily="18" charset="0"/>
                <a:cs typeface="Times New Roman" pitchFamily="18" charset="0"/>
              </a:rPr>
              <a:t>m</a:t>
            </a:r>
            <a:r>
              <a:rPr sz="1900" spc="-5" smtClean="0">
                <a:latin typeface="Times New Roman" pitchFamily="18" charset="0"/>
                <a:cs typeface="Times New Roman" pitchFamily="18" charset="0"/>
              </a:rPr>
              <a:t>u</a:t>
            </a:r>
            <a:r>
              <a:rPr sz="1900" smtClean="0">
                <a:latin typeface="Times New Roman" pitchFamily="18" charset="0"/>
                <a:cs typeface="Times New Roman" pitchFamily="18" charset="0"/>
              </a:rPr>
              <a:t>m</a:t>
            </a:r>
            <a:r>
              <a:rPr sz="1900" spc="95" smtClean="0">
                <a:latin typeface="Times New Roman" pitchFamily="18" charset="0"/>
                <a:cs typeface="Times New Roman" pitchFamily="18" charset="0"/>
              </a:rPr>
              <a:t> </a:t>
            </a:r>
            <a:r>
              <a:rPr sz="1900" spc="-5" smtClean="0">
                <a:latin typeface="Times New Roman" pitchFamily="18" charset="0"/>
                <a:cs typeface="Times New Roman" pitchFamily="18" charset="0"/>
              </a:rPr>
              <a:t>a</a:t>
            </a:r>
            <a:r>
              <a:rPr sz="1900" smtClean="0">
                <a:latin typeface="Times New Roman" pitchFamily="18" charset="0"/>
                <a:cs typeface="Times New Roman" pitchFamily="18" charset="0"/>
              </a:rPr>
              <a:t>s</a:t>
            </a:r>
            <a:r>
              <a:rPr sz="1900" spc="-10" smtClean="0">
                <a:latin typeface="Times New Roman" pitchFamily="18" charset="0"/>
                <a:cs typeface="Times New Roman" pitchFamily="18" charset="0"/>
              </a:rPr>
              <a:t>si</a:t>
            </a:r>
            <a:r>
              <a:rPr sz="1900" smtClean="0">
                <a:latin typeface="Times New Roman" pitchFamily="18" charset="0"/>
                <a:cs typeface="Times New Roman" pitchFamily="18" charset="0"/>
              </a:rPr>
              <a:t>stance</a:t>
            </a:r>
            <a:r>
              <a:rPr sz="1900" spc="80" smtClean="0">
                <a:latin typeface="Times New Roman" pitchFamily="18" charset="0"/>
                <a:cs typeface="Times New Roman" pitchFamily="18" charset="0"/>
              </a:rPr>
              <a:t> </a:t>
            </a:r>
            <a:r>
              <a:rPr sz="1900" spc="-10" smtClean="0">
                <a:latin typeface="Times New Roman" pitchFamily="18" charset="0"/>
                <a:cs typeface="Times New Roman" pitchFamily="18" charset="0"/>
              </a:rPr>
              <a:t>o</a:t>
            </a:r>
            <a:r>
              <a:rPr sz="1900" smtClean="0">
                <a:latin typeface="Times New Roman" pitchFamily="18" charset="0"/>
                <a:cs typeface="Times New Roman" pitchFamily="18" charset="0"/>
              </a:rPr>
              <a:t>n</a:t>
            </a:r>
            <a:r>
              <a:rPr sz="1900" spc="90" smtClean="0">
                <a:latin typeface="Times New Roman" pitchFamily="18" charset="0"/>
                <a:cs typeface="Times New Roman" pitchFamily="18" charset="0"/>
              </a:rPr>
              <a:t> </a:t>
            </a:r>
            <a:r>
              <a:rPr sz="1900" smtClean="0">
                <a:latin typeface="Times New Roman" pitchFamily="18" charset="0"/>
                <a:cs typeface="Times New Roman" pitchFamily="18" charset="0"/>
              </a:rPr>
              <a:t>m</a:t>
            </a:r>
            <a:r>
              <a:rPr sz="1900" spc="-5" smtClean="0">
                <a:latin typeface="Times New Roman" pitchFamily="18" charset="0"/>
                <a:cs typeface="Times New Roman" pitchFamily="18" charset="0"/>
              </a:rPr>
              <a:t>atchin</a:t>
            </a:r>
            <a:r>
              <a:rPr sz="1900" smtClean="0">
                <a:latin typeface="Times New Roman" pitchFamily="18" charset="0"/>
                <a:cs typeface="Times New Roman" pitchFamily="18" charset="0"/>
              </a:rPr>
              <a:t>g</a:t>
            </a:r>
            <a:r>
              <a:rPr sz="1900" spc="100" smtClean="0">
                <a:latin typeface="Times New Roman" pitchFamily="18" charset="0"/>
                <a:cs typeface="Times New Roman" pitchFamily="18" charset="0"/>
              </a:rPr>
              <a:t> </a:t>
            </a:r>
            <a:r>
              <a:rPr sz="1900" smtClean="0">
                <a:latin typeface="Times New Roman" pitchFamily="18" charset="0"/>
                <a:cs typeface="Times New Roman" pitchFamily="18" charset="0"/>
              </a:rPr>
              <a:t>b</a:t>
            </a:r>
            <a:r>
              <a:rPr sz="1900" spc="-5" smtClean="0">
                <a:latin typeface="Times New Roman" pitchFamily="18" charset="0"/>
                <a:cs typeface="Times New Roman" pitchFamily="18" charset="0"/>
              </a:rPr>
              <a:t>a</a:t>
            </a:r>
            <a:r>
              <a:rPr sz="1900" smtClean="0">
                <a:latin typeface="Times New Roman" pitchFamily="18" charset="0"/>
                <a:cs typeface="Times New Roman" pitchFamily="18" charset="0"/>
              </a:rPr>
              <a:t>s</a:t>
            </a:r>
            <a:r>
              <a:rPr sz="1900" spc="-15" smtClean="0">
                <a:latin typeface="Times New Roman" pitchFamily="18" charset="0"/>
                <a:cs typeface="Times New Roman" pitchFamily="18" charset="0"/>
              </a:rPr>
              <a:t>i</a:t>
            </a:r>
            <a:r>
              <a:rPr sz="1900" spc="-10" smtClean="0">
                <a:latin typeface="Times New Roman" pitchFamily="18" charset="0"/>
                <a:cs typeface="Times New Roman" pitchFamily="18" charset="0"/>
              </a:rPr>
              <a:t>s</a:t>
            </a:r>
            <a:r>
              <a:rPr sz="1900" spc="60" smtClean="0">
                <a:latin typeface="Times New Roman" pitchFamily="18" charset="0"/>
                <a:cs typeface="Times New Roman" pitchFamily="18" charset="0"/>
              </a:rPr>
              <a:t> </a:t>
            </a:r>
            <a:r>
              <a:rPr sz="1900" spc="-5" smtClean="0">
                <a:latin typeface="Times New Roman" pitchFamily="18" charset="0"/>
                <a:cs typeface="Times New Roman" pitchFamily="18" charset="0"/>
              </a:rPr>
              <a:t>woul</a:t>
            </a:r>
            <a:r>
              <a:rPr sz="1900" smtClean="0">
                <a:latin typeface="Times New Roman" pitchFamily="18" charset="0"/>
                <a:cs typeface="Times New Roman" pitchFamily="18" charset="0"/>
              </a:rPr>
              <a:t>d</a:t>
            </a:r>
            <a:r>
              <a:rPr sz="1900" spc="80" smtClean="0">
                <a:latin typeface="Times New Roman" pitchFamily="18" charset="0"/>
                <a:cs typeface="Times New Roman" pitchFamily="18" charset="0"/>
              </a:rPr>
              <a:t> </a:t>
            </a:r>
            <a:r>
              <a:rPr sz="1900" spc="5" smtClean="0">
                <a:latin typeface="Times New Roman" pitchFamily="18" charset="0"/>
                <a:cs typeface="Times New Roman" pitchFamily="18" charset="0"/>
              </a:rPr>
              <a:t>b</a:t>
            </a:r>
            <a:r>
              <a:rPr sz="1900" smtClean="0">
                <a:latin typeface="Times New Roman" pitchFamily="18" charset="0"/>
                <a:cs typeface="Times New Roman" pitchFamily="18" charset="0"/>
              </a:rPr>
              <a:t>e</a:t>
            </a:r>
            <a:r>
              <a:rPr sz="1900" spc="90" smtClean="0">
                <a:latin typeface="Times New Roman" pitchFamily="18" charset="0"/>
                <a:cs typeface="Times New Roman" pitchFamily="18" charset="0"/>
              </a:rPr>
              <a:t> </a:t>
            </a:r>
            <a:r>
              <a:rPr sz="1900" spc="-20" smtClean="0">
                <a:latin typeface="Times New Roman" pitchFamily="18" charset="0"/>
                <a:cs typeface="Times New Roman" pitchFamily="18" charset="0"/>
              </a:rPr>
              <a:t>R</a:t>
            </a:r>
            <a:r>
              <a:rPr sz="1900" spc="-10" smtClean="0">
                <a:latin typeface="Times New Roman" pitchFamily="18" charset="0"/>
                <a:cs typeface="Times New Roman" pitchFamily="18" charset="0"/>
              </a:rPr>
              <a:t>s</a:t>
            </a:r>
            <a:r>
              <a:rPr sz="1900" spc="-5" smtClean="0">
                <a:latin typeface="Times New Roman" pitchFamily="18" charset="0"/>
                <a:cs typeface="Times New Roman" pitchFamily="18" charset="0"/>
              </a:rPr>
              <a:t>.</a:t>
            </a:r>
            <a:r>
              <a:rPr sz="1900" smtClean="0">
                <a:latin typeface="Times New Roman" pitchFamily="18" charset="0"/>
                <a:cs typeface="Times New Roman" pitchFamily="18" charset="0"/>
              </a:rPr>
              <a:t>270</a:t>
            </a:r>
            <a:r>
              <a:rPr sz="1900" spc="90" smtClean="0">
                <a:latin typeface="Times New Roman" pitchFamily="18" charset="0"/>
                <a:cs typeface="Times New Roman" pitchFamily="18" charset="0"/>
              </a:rPr>
              <a:t> </a:t>
            </a:r>
            <a:r>
              <a:rPr sz="1900" smtClean="0">
                <a:latin typeface="Times New Roman" pitchFamily="18" charset="0"/>
                <a:cs typeface="Times New Roman" pitchFamily="18" charset="0"/>
              </a:rPr>
              <a:t>lakh</a:t>
            </a:r>
            <a:r>
              <a:rPr sz="1900" spc="90" smtClean="0">
                <a:latin typeface="Times New Roman" pitchFamily="18" charset="0"/>
                <a:cs typeface="Times New Roman" pitchFamily="18" charset="0"/>
              </a:rPr>
              <a:t> </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r</a:t>
            </a:r>
            <a:r>
              <a:rPr sz="1900" spc="85" smtClean="0">
                <a:latin typeface="Times New Roman" pitchFamily="18" charset="0"/>
                <a:cs typeface="Times New Roman" pitchFamily="18" charset="0"/>
              </a:rPr>
              <a:t> </a:t>
            </a:r>
            <a:r>
              <a:rPr sz="1900" smtClean="0">
                <a:latin typeface="Times New Roman" pitchFamily="18" charset="0"/>
                <a:cs typeface="Times New Roman" pitchFamily="18" charset="0"/>
              </a:rPr>
              <a:t>90%</a:t>
            </a:r>
            <a:r>
              <a:rPr sz="1900" spc="85" smtClean="0">
                <a:latin typeface="Times New Roman" pitchFamily="18" charset="0"/>
                <a:cs typeface="Times New Roman" pitchFamily="18" charset="0"/>
              </a:rPr>
              <a:t> </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f</a:t>
            </a:r>
            <a:r>
              <a:rPr sz="1900" spc="85" smtClean="0">
                <a:latin typeface="Times New Roman" pitchFamily="18" charset="0"/>
                <a:cs typeface="Times New Roman" pitchFamily="18" charset="0"/>
              </a:rPr>
              <a:t> </a:t>
            </a:r>
            <a:r>
              <a:rPr sz="1900" smtClean="0">
                <a:latin typeface="Times New Roman" pitchFamily="18" charset="0"/>
                <a:cs typeface="Times New Roman" pitchFamily="18" charset="0"/>
              </a:rPr>
              <a:t>p</a:t>
            </a:r>
            <a:r>
              <a:rPr sz="1900" spc="-10" smtClean="0">
                <a:latin typeface="Times New Roman" pitchFamily="18" charset="0"/>
                <a:cs typeface="Times New Roman" pitchFamily="18" charset="0"/>
              </a:rPr>
              <a:t>r</a:t>
            </a:r>
            <a:r>
              <a:rPr sz="1900" spc="-25" smtClean="0">
                <a:latin typeface="Times New Roman" pitchFamily="18" charset="0"/>
                <a:cs typeface="Times New Roman" pitchFamily="18" charset="0"/>
              </a:rPr>
              <a:t>o</a:t>
            </a:r>
            <a:r>
              <a:rPr sz="1900" smtClean="0">
                <a:latin typeface="Times New Roman" pitchFamily="18" charset="0"/>
                <a:cs typeface="Times New Roman" pitchFamily="18" charset="0"/>
              </a:rPr>
              <a:t>ject</a:t>
            </a:r>
            <a:r>
              <a:rPr sz="1900" spc="95" smtClean="0">
                <a:latin typeface="Times New Roman" pitchFamily="18" charset="0"/>
                <a:cs typeface="Times New Roman" pitchFamily="18" charset="0"/>
              </a:rPr>
              <a:t> </a:t>
            </a:r>
            <a:r>
              <a:rPr sz="1900" spc="-15" smtClean="0">
                <a:latin typeface="Times New Roman" pitchFamily="18" charset="0"/>
                <a:cs typeface="Times New Roman" pitchFamily="18" charset="0"/>
              </a:rPr>
              <a:t>c</a:t>
            </a:r>
            <a:r>
              <a:rPr sz="1900" spc="-20" smtClean="0">
                <a:latin typeface="Times New Roman" pitchFamily="18" charset="0"/>
                <a:cs typeface="Times New Roman" pitchFamily="18" charset="0"/>
              </a:rPr>
              <a:t>o</a:t>
            </a:r>
            <a:r>
              <a:rPr sz="1900" smtClean="0">
                <a:latin typeface="Times New Roman" pitchFamily="18" charset="0"/>
                <a:cs typeface="Times New Roman" pitchFamily="18" charset="0"/>
              </a:rPr>
              <a:t>st,</a:t>
            </a:r>
            <a:r>
              <a:rPr lang="en-US" sz="1900" dirty="0" smtClean="0">
                <a:latin typeface="Times New Roman" pitchFamily="18" charset="0"/>
                <a:cs typeface="Times New Roman" pitchFamily="18" charset="0"/>
              </a:rPr>
              <a:t> </a:t>
            </a:r>
            <a:r>
              <a:rPr sz="1900" spc="-5" smtClean="0">
                <a:latin typeface="Times New Roman" pitchFamily="18" charset="0"/>
                <a:cs typeface="Times New Roman" pitchFamily="18" charset="0"/>
              </a:rPr>
              <a:t>whicheve</a:t>
            </a:r>
            <a:r>
              <a:rPr sz="1900" smtClean="0">
                <a:latin typeface="Times New Roman" pitchFamily="18" charset="0"/>
                <a:cs typeface="Times New Roman" pitchFamily="18" charset="0"/>
              </a:rPr>
              <a:t>r</a:t>
            </a:r>
            <a:r>
              <a:rPr sz="1900" spc="95" smtClean="0">
                <a:latin typeface="Times New Roman" pitchFamily="18" charset="0"/>
                <a:cs typeface="Times New Roman" pitchFamily="18" charset="0"/>
              </a:rPr>
              <a:t> </a:t>
            </a:r>
            <a:r>
              <a:rPr sz="1900" smtClean="0">
                <a:latin typeface="Times New Roman" pitchFamily="18" charset="0"/>
                <a:cs typeface="Times New Roman" pitchFamily="18" charset="0"/>
              </a:rPr>
              <a:t>is</a:t>
            </a:r>
            <a:r>
              <a:rPr sz="1900" spc="80" smtClean="0">
                <a:latin typeface="Times New Roman" pitchFamily="18" charset="0"/>
                <a:cs typeface="Times New Roman" pitchFamily="18" charset="0"/>
              </a:rPr>
              <a:t> </a:t>
            </a:r>
            <a:r>
              <a:rPr sz="1900" smtClean="0">
                <a:latin typeface="Times New Roman" pitchFamily="18" charset="0"/>
                <a:cs typeface="Times New Roman" pitchFamily="18" charset="0"/>
              </a:rPr>
              <a:t>less.</a:t>
            </a:r>
          </a:p>
          <a:p>
            <a:pPr marL="12700">
              <a:lnSpc>
                <a:spcPct val="100000"/>
              </a:lnSpc>
              <a:spcBef>
                <a:spcPts val="1010"/>
              </a:spcBef>
            </a:pPr>
            <a:r>
              <a:rPr sz="1900" b="1" u="sng" spc="-15" smtClean="0">
                <a:latin typeface="Times New Roman" pitchFamily="18" charset="0"/>
                <a:cs typeface="Times New Roman" pitchFamily="18" charset="0"/>
              </a:rPr>
              <a:t>Who</a:t>
            </a:r>
            <a:r>
              <a:rPr sz="1900" b="1" u="sng" spc="70" smtClean="0">
                <a:latin typeface="Times New Roman" pitchFamily="18" charset="0"/>
                <a:cs typeface="Times New Roman" pitchFamily="18" charset="0"/>
              </a:rPr>
              <a:t> </a:t>
            </a:r>
            <a:r>
              <a:rPr sz="1900" b="1" u="sng" spc="-10" smtClean="0">
                <a:latin typeface="Times New Roman" pitchFamily="18" charset="0"/>
                <a:cs typeface="Times New Roman" pitchFamily="18" charset="0"/>
              </a:rPr>
              <a:t>can</a:t>
            </a:r>
            <a:r>
              <a:rPr sz="1900" b="1" u="sng" spc="95" smtClean="0">
                <a:latin typeface="Times New Roman" pitchFamily="18" charset="0"/>
                <a:cs typeface="Times New Roman" pitchFamily="18" charset="0"/>
              </a:rPr>
              <a:t> </a:t>
            </a:r>
            <a:r>
              <a:rPr sz="1900" b="1" u="sng" spc="-10" smtClean="0">
                <a:latin typeface="Times New Roman" pitchFamily="18" charset="0"/>
                <a:cs typeface="Times New Roman" pitchFamily="18" charset="0"/>
              </a:rPr>
              <a:t>ap</a:t>
            </a:r>
            <a:r>
              <a:rPr sz="1900" b="1" u="sng" spc="-25" smtClean="0">
                <a:latin typeface="Times New Roman" pitchFamily="18" charset="0"/>
                <a:cs typeface="Times New Roman" pitchFamily="18" charset="0"/>
              </a:rPr>
              <a:t>p</a:t>
            </a:r>
            <a:r>
              <a:rPr sz="1900" b="1" u="sng" spc="-10" smtClean="0">
                <a:latin typeface="Times New Roman" pitchFamily="18" charset="0"/>
                <a:cs typeface="Times New Roman" pitchFamily="18" charset="0"/>
              </a:rPr>
              <a:t>ly</a:t>
            </a:r>
            <a:endParaRPr sz="1900" u="sng" smtClean="0">
              <a:latin typeface="Times New Roman" pitchFamily="18" charset="0"/>
              <a:cs typeface="Times New Roman" pitchFamily="18" charset="0"/>
            </a:endParaRPr>
          </a:p>
          <a:p>
            <a:pPr marL="12700" marR="121285">
              <a:lnSpc>
                <a:spcPct val="100000"/>
              </a:lnSpc>
              <a:spcBef>
                <a:spcPts val="994"/>
              </a:spcBef>
            </a:pPr>
            <a:r>
              <a:rPr sz="1900" spc="-25" smtClean="0">
                <a:latin typeface="Times New Roman" pitchFamily="18" charset="0"/>
                <a:cs typeface="Times New Roman" pitchFamily="18" charset="0"/>
              </a:rPr>
              <a:t>A</a:t>
            </a:r>
            <a:r>
              <a:rPr sz="1900" spc="-5" smtClean="0">
                <a:latin typeface="Times New Roman" pitchFamily="18" charset="0"/>
                <a:cs typeface="Times New Roman" pitchFamily="18" charset="0"/>
              </a:rPr>
              <a:t>n</a:t>
            </a:r>
            <a:r>
              <a:rPr sz="1900" smtClean="0">
                <a:latin typeface="Times New Roman" pitchFamily="18" charset="0"/>
                <a:cs typeface="Times New Roman" pitchFamily="18" charset="0"/>
              </a:rPr>
              <a:t>y</a:t>
            </a:r>
            <a:r>
              <a:rPr sz="1900" spc="100" smtClean="0">
                <a:latin typeface="Times New Roman" pitchFamily="18" charset="0"/>
                <a:cs typeface="Times New Roman" pitchFamily="18" charset="0"/>
              </a:rPr>
              <a:t> </a:t>
            </a:r>
            <a:r>
              <a:rPr sz="1900" smtClean="0">
                <a:latin typeface="Times New Roman" pitchFamily="18" charset="0"/>
                <a:cs typeface="Times New Roman" pitchFamily="18" charset="0"/>
              </a:rPr>
              <a:t>S</a:t>
            </a:r>
            <a:r>
              <a:rPr sz="1900" spc="-10" smtClean="0">
                <a:latin typeface="Times New Roman" pitchFamily="18" charset="0"/>
                <a:cs typeface="Times New Roman" pitchFamily="18" charset="0"/>
              </a:rPr>
              <a:t>t</a:t>
            </a:r>
            <a:r>
              <a:rPr sz="1900" spc="-5" smtClean="0">
                <a:latin typeface="Times New Roman" pitchFamily="18" charset="0"/>
                <a:cs typeface="Times New Roman" pitchFamily="18" charset="0"/>
              </a:rPr>
              <a:t>ate</a:t>
            </a:r>
            <a:r>
              <a:rPr sz="1900" smtClean="0">
                <a:latin typeface="Times New Roman" pitchFamily="18" charset="0"/>
                <a:cs typeface="Times New Roman" pitchFamily="18" charset="0"/>
              </a:rPr>
              <a:t>/</a:t>
            </a:r>
            <a:r>
              <a:rPr sz="1900" spc="-5" smtClean="0">
                <a:latin typeface="Times New Roman" pitchFamily="18" charset="0"/>
                <a:cs typeface="Times New Roman" pitchFamily="18" charset="0"/>
              </a:rPr>
              <a:t>Unio</a:t>
            </a:r>
            <a:r>
              <a:rPr sz="1900" smtClean="0">
                <a:latin typeface="Times New Roman" pitchFamily="18" charset="0"/>
                <a:cs typeface="Times New Roman" pitchFamily="18" charset="0"/>
              </a:rPr>
              <a:t>n</a:t>
            </a:r>
            <a:r>
              <a:rPr sz="1900" spc="65" smtClean="0">
                <a:latin typeface="Times New Roman" pitchFamily="18" charset="0"/>
                <a:cs typeface="Times New Roman" pitchFamily="18" charset="0"/>
              </a:rPr>
              <a:t> </a:t>
            </a:r>
            <a:r>
              <a:rPr sz="1900" spc="-245" smtClean="0">
                <a:latin typeface="Times New Roman" pitchFamily="18" charset="0"/>
                <a:cs typeface="Times New Roman" pitchFamily="18" charset="0"/>
              </a:rPr>
              <a:t>T</a:t>
            </a:r>
            <a:r>
              <a:rPr sz="1900" spc="-15" smtClean="0">
                <a:latin typeface="Times New Roman" pitchFamily="18" charset="0"/>
                <a:cs typeface="Times New Roman" pitchFamily="18" charset="0"/>
              </a:rPr>
              <a:t>err</a:t>
            </a:r>
            <a:r>
              <a:rPr sz="1900" spc="-5" smtClean="0">
                <a:latin typeface="Times New Roman" pitchFamily="18" charset="0"/>
                <a:cs typeface="Times New Roman" pitchFamily="18" charset="0"/>
              </a:rPr>
              <a:t>it</a:t>
            </a:r>
            <a:r>
              <a:rPr sz="1900" spc="-10" smtClean="0">
                <a:latin typeface="Times New Roman" pitchFamily="18" charset="0"/>
                <a:cs typeface="Times New Roman" pitchFamily="18" charset="0"/>
              </a:rPr>
              <a:t>ory</a:t>
            </a:r>
            <a:r>
              <a:rPr sz="1900" spc="105" smtClean="0">
                <a:latin typeface="Times New Roman" pitchFamily="18" charset="0"/>
                <a:cs typeface="Times New Roman" pitchFamily="18" charset="0"/>
              </a:rPr>
              <a:t> </a:t>
            </a:r>
            <a:r>
              <a:rPr sz="1900" spc="-20" smtClean="0">
                <a:latin typeface="Times New Roman" pitchFamily="18" charset="0"/>
                <a:cs typeface="Times New Roman" pitchFamily="18" charset="0"/>
              </a:rPr>
              <a:t>G</a:t>
            </a:r>
            <a:r>
              <a:rPr sz="1900" spc="-25" smtClean="0">
                <a:latin typeface="Times New Roman" pitchFamily="18" charset="0"/>
                <a:cs typeface="Times New Roman" pitchFamily="18" charset="0"/>
              </a:rPr>
              <a:t>o</a:t>
            </a:r>
            <a:r>
              <a:rPr sz="1900" spc="-15" smtClean="0">
                <a:latin typeface="Times New Roman" pitchFamily="18" charset="0"/>
                <a:cs typeface="Times New Roman" pitchFamily="18" charset="0"/>
              </a:rPr>
              <a:t>v</a:t>
            </a:r>
            <a:r>
              <a:rPr sz="1900" spc="-5" smtClean="0">
                <a:latin typeface="Times New Roman" pitchFamily="18" charset="0"/>
                <a:cs typeface="Times New Roman" pitchFamily="18" charset="0"/>
              </a:rPr>
              <a:t>ern</a:t>
            </a:r>
            <a:r>
              <a:rPr sz="1900" smtClean="0">
                <a:latin typeface="Times New Roman" pitchFamily="18" charset="0"/>
                <a:cs typeface="Times New Roman" pitchFamily="18" charset="0"/>
              </a:rPr>
              <a:t>m</a:t>
            </a:r>
            <a:r>
              <a:rPr sz="1900" spc="-5" smtClean="0">
                <a:latin typeface="Times New Roman" pitchFamily="18" charset="0"/>
                <a:cs typeface="Times New Roman" pitchFamily="18" charset="0"/>
              </a:rPr>
              <a:t>en</a:t>
            </a:r>
            <a:r>
              <a:rPr sz="1900" smtClean="0">
                <a:latin typeface="Times New Roman" pitchFamily="18" charset="0"/>
                <a:cs typeface="Times New Roman" pitchFamily="18" charset="0"/>
              </a:rPr>
              <a:t>t</a:t>
            </a:r>
            <a:r>
              <a:rPr sz="1900" spc="120" smtClean="0">
                <a:latin typeface="Times New Roman" pitchFamily="18" charset="0"/>
                <a:cs typeface="Times New Roman" pitchFamily="18" charset="0"/>
              </a:rPr>
              <a:t> </a:t>
            </a:r>
            <a:r>
              <a:rPr sz="1900" spc="-5" smtClean="0">
                <a:latin typeface="Times New Roman" pitchFamily="18" charset="0"/>
                <a:cs typeface="Times New Roman" pitchFamily="18" charset="0"/>
              </a:rPr>
              <a:t>t</a:t>
            </a:r>
            <a:r>
              <a:rPr sz="1900" spc="-10" smtClean="0">
                <a:latin typeface="Times New Roman" pitchFamily="18" charset="0"/>
                <a:cs typeface="Times New Roman" pitchFamily="18" charset="0"/>
              </a:rPr>
              <a:t>r</a:t>
            </a:r>
            <a:r>
              <a:rPr sz="1900" spc="-5" smtClean="0">
                <a:latin typeface="Times New Roman" pitchFamily="18" charset="0"/>
                <a:cs typeface="Times New Roman" pitchFamily="18" charset="0"/>
              </a:rPr>
              <a:t>a</a:t>
            </a:r>
            <a:r>
              <a:rPr sz="1900" smtClean="0">
                <a:latin typeface="Times New Roman" pitchFamily="18" charset="0"/>
                <a:cs typeface="Times New Roman" pitchFamily="18" charset="0"/>
              </a:rPr>
              <a:t>i</a:t>
            </a:r>
            <a:r>
              <a:rPr sz="1900" spc="-5" smtClean="0">
                <a:latin typeface="Times New Roman" pitchFamily="18" charset="0"/>
                <a:cs typeface="Times New Roman" pitchFamily="18" charset="0"/>
              </a:rPr>
              <a:t>ni</a:t>
            </a:r>
            <a:r>
              <a:rPr sz="1900" smtClean="0">
                <a:latin typeface="Times New Roman" pitchFamily="18" charset="0"/>
                <a:cs typeface="Times New Roman" pitchFamily="18" charset="0"/>
              </a:rPr>
              <a:t>n</a:t>
            </a:r>
            <a:r>
              <a:rPr sz="1900" spc="-10" smtClean="0">
                <a:latin typeface="Times New Roman" pitchFamily="18" charset="0"/>
                <a:cs typeface="Times New Roman" pitchFamily="18" charset="0"/>
              </a:rPr>
              <a:t>g</a:t>
            </a:r>
            <a:r>
              <a:rPr sz="1900" spc="95" smtClean="0">
                <a:latin typeface="Times New Roman" pitchFamily="18" charset="0"/>
                <a:cs typeface="Times New Roman" pitchFamily="18" charset="0"/>
              </a:rPr>
              <a:t> </a:t>
            </a:r>
            <a:r>
              <a:rPr sz="1900" spc="-5" smtClean="0">
                <a:latin typeface="Times New Roman" pitchFamily="18" charset="0"/>
                <a:cs typeface="Times New Roman" pitchFamily="18" charset="0"/>
              </a:rPr>
              <a:t>in</a:t>
            </a:r>
            <a:r>
              <a:rPr sz="1900" spc="5" smtClean="0">
                <a:latin typeface="Times New Roman" pitchFamily="18" charset="0"/>
                <a:cs typeface="Times New Roman" pitchFamily="18" charset="0"/>
              </a:rPr>
              <a:t>s</a:t>
            </a:r>
            <a:r>
              <a:rPr sz="1900" spc="-5" smtClean="0">
                <a:latin typeface="Times New Roman" pitchFamily="18" charset="0"/>
                <a:cs typeface="Times New Roman" pitchFamily="18" charset="0"/>
              </a:rPr>
              <a:t>ti</a:t>
            </a:r>
            <a:r>
              <a:rPr sz="1900" spc="-10" smtClean="0">
                <a:latin typeface="Times New Roman" pitchFamily="18" charset="0"/>
                <a:cs typeface="Times New Roman" pitchFamily="18" charset="0"/>
              </a:rPr>
              <a:t>t</a:t>
            </a:r>
            <a:r>
              <a:rPr sz="1900" spc="-5" smtClean="0">
                <a:latin typeface="Times New Roman" pitchFamily="18" charset="0"/>
                <a:cs typeface="Times New Roman" pitchFamily="18" charset="0"/>
              </a:rPr>
              <a:t>uti</a:t>
            </a:r>
            <a:r>
              <a:rPr sz="1900" spc="-10" smtClean="0">
                <a:latin typeface="Times New Roman" pitchFamily="18" charset="0"/>
                <a:cs typeface="Times New Roman" pitchFamily="18" charset="0"/>
              </a:rPr>
              <a:t>o</a:t>
            </a:r>
            <a:r>
              <a:rPr sz="1900" spc="-5" smtClean="0">
                <a:latin typeface="Times New Roman" pitchFamily="18" charset="0"/>
                <a:cs typeface="Times New Roman" pitchFamily="18" charset="0"/>
              </a:rPr>
              <a:t>ns</a:t>
            </a:r>
            <a:r>
              <a:rPr sz="1900" smtClean="0">
                <a:latin typeface="Times New Roman" pitchFamily="18" charset="0"/>
                <a:cs typeface="Times New Roman" pitchFamily="18" charset="0"/>
              </a:rPr>
              <a:t>,</a:t>
            </a:r>
            <a:r>
              <a:rPr sz="1900" spc="90" smtClean="0">
                <a:latin typeface="Times New Roman" pitchFamily="18" charset="0"/>
                <a:cs typeface="Times New Roman" pitchFamily="18" charset="0"/>
              </a:rPr>
              <a:t> </a:t>
            </a:r>
            <a:r>
              <a:rPr sz="1900" smtClean="0">
                <a:latin typeface="Times New Roman" pitchFamily="18" charset="0"/>
                <a:cs typeface="Times New Roman" pitchFamily="18" charset="0"/>
              </a:rPr>
              <a:t>N</a:t>
            </a:r>
            <a:r>
              <a:rPr sz="1900" spc="-5" smtClean="0">
                <a:latin typeface="Times New Roman" pitchFamily="18" charset="0"/>
                <a:cs typeface="Times New Roman" pitchFamily="18" charset="0"/>
              </a:rPr>
              <a:t>G</a:t>
            </a:r>
            <a:r>
              <a:rPr sz="1900" spc="-10" smtClean="0">
                <a:latin typeface="Times New Roman" pitchFamily="18" charset="0"/>
                <a:cs typeface="Times New Roman" pitchFamily="18" charset="0"/>
              </a:rPr>
              <a:t>Os</a:t>
            </a:r>
            <a:r>
              <a:rPr sz="1900" spc="80" smtClean="0">
                <a:latin typeface="Times New Roman" pitchFamily="18" charset="0"/>
                <a:cs typeface="Times New Roman" pitchFamily="18" charset="0"/>
              </a:rPr>
              <a:t> </a:t>
            </a:r>
            <a:r>
              <a:rPr sz="1900" spc="-5" smtClean="0">
                <a:latin typeface="Times New Roman" pitchFamily="18" charset="0"/>
                <a:cs typeface="Times New Roman" pitchFamily="18" charset="0"/>
              </a:rPr>
              <a:t>an</a:t>
            </a:r>
            <a:r>
              <a:rPr sz="1900" smtClean="0">
                <a:latin typeface="Times New Roman" pitchFamily="18" charset="0"/>
                <a:cs typeface="Times New Roman" pitchFamily="18" charset="0"/>
              </a:rPr>
              <a:t>d</a:t>
            </a:r>
            <a:r>
              <a:rPr sz="1900" spc="95" smtClean="0">
                <a:latin typeface="Times New Roman" pitchFamily="18" charset="0"/>
                <a:cs typeface="Times New Roman" pitchFamily="18" charset="0"/>
              </a:rPr>
              <a:t> </a:t>
            </a:r>
            <a:r>
              <a:rPr sz="1900" spc="-20" smtClean="0">
                <a:latin typeface="Times New Roman" pitchFamily="18" charset="0"/>
                <a:cs typeface="Times New Roman" pitchFamily="18" charset="0"/>
              </a:rPr>
              <a:t>o</a:t>
            </a:r>
            <a:r>
              <a:rPr sz="1900" spc="-5" smtClean="0">
                <a:latin typeface="Times New Roman" pitchFamily="18" charset="0"/>
                <a:cs typeface="Times New Roman" pitchFamily="18" charset="0"/>
              </a:rPr>
              <a:t>the</a:t>
            </a:r>
            <a:r>
              <a:rPr sz="1900" smtClean="0">
                <a:latin typeface="Times New Roman" pitchFamily="18" charset="0"/>
                <a:cs typeface="Times New Roman" pitchFamily="18" charset="0"/>
              </a:rPr>
              <a:t>r</a:t>
            </a:r>
            <a:r>
              <a:rPr sz="1900" spc="95" smtClean="0">
                <a:latin typeface="Times New Roman" pitchFamily="18" charset="0"/>
                <a:cs typeface="Times New Roman" pitchFamily="18" charset="0"/>
              </a:rPr>
              <a:t> </a:t>
            </a:r>
            <a:r>
              <a:rPr sz="1900" smtClean="0">
                <a:latin typeface="Times New Roman" pitchFamily="18" charset="0"/>
                <a:cs typeface="Times New Roman" pitchFamily="18" charset="0"/>
              </a:rPr>
              <a:t>d</a:t>
            </a:r>
            <a:r>
              <a:rPr sz="1900" spc="-5" smtClean="0">
                <a:latin typeface="Times New Roman" pitchFamily="18" charset="0"/>
                <a:cs typeface="Times New Roman" pitchFamily="18" charset="0"/>
              </a:rPr>
              <a:t>evel</a:t>
            </a:r>
            <a:r>
              <a:rPr sz="1900" spc="-10" smtClean="0">
                <a:latin typeface="Times New Roman" pitchFamily="18" charset="0"/>
                <a:cs typeface="Times New Roman" pitchFamily="18" charset="0"/>
              </a:rPr>
              <a:t>o</a:t>
            </a:r>
            <a:r>
              <a:rPr sz="1900" smtClean="0">
                <a:latin typeface="Times New Roman" pitchFamily="18" charset="0"/>
                <a:cs typeface="Times New Roman" pitchFamily="18" charset="0"/>
              </a:rPr>
              <a:t>pm</a:t>
            </a:r>
            <a:r>
              <a:rPr sz="1900" spc="-5" smtClean="0">
                <a:latin typeface="Times New Roman" pitchFamily="18" charset="0"/>
                <a:cs typeface="Times New Roman" pitchFamily="18" charset="0"/>
              </a:rPr>
              <a:t>en</a:t>
            </a:r>
            <a:r>
              <a:rPr sz="1900" smtClean="0">
                <a:latin typeface="Times New Roman" pitchFamily="18" charset="0"/>
                <a:cs typeface="Times New Roman" pitchFamily="18" charset="0"/>
              </a:rPr>
              <a:t>t</a:t>
            </a:r>
            <a:r>
              <a:rPr sz="1900" spc="95" smtClean="0">
                <a:latin typeface="Times New Roman" pitchFamily="18" charset="0"/>
                <a:cs typeface="Times New Roman" pitchFamily="18" charset="0"/>
              </a:rPr>
              <a:t> </a:t>
            </a:r>
            <a:r>
              <a:rPr sz="1900" spc="-5" smtClean="0">
                <a:latin typeface="Times New Roman" pitchFamily="18" charset="0"/>
                <a:cs typeface="Times New Roman" pitchFamily="18" charset="0"/>
              </a:rPr>
              <a:t>agenci</a:t>
            </a:r>
            <a:r>
              <a:rPr sz="1900" spc="5" smtClean="0">
                <a:latin typeface="Times New Roman" pitchFamily="18" charset="0"/>
                <a:cs typeface="Times New Roman" pitchFamily="18" charset="0"/>
              </a:rPr>
              <a:t>e</a:t>
            </a:r>
            <a:r>
              <a:rPr sz="1900" spc="-10" smtClean="0">
                <a:latin typeface="Times New Roman" pitchFamily="18" charset="0"/>
                <a:cs typeface="Times New Roman" pitchFamily="18" charset="0"/>
              </a:rPr>
              <a:t>s</a:t>
            </a:r>
            <a:r>
              <a:rPr sz="1900" spc="90" smtClean="0">
                <a:latin typeface="Times New Roman" pitchFamily="18" charset="0"/>
                <a:cs typeface="Times New Roman" pitchFamily="18" charset="0"/>
              </a:rPr>
              <a:t> </a:t>
            </a:r>
            <a:r>
              <a:rPr sz="1900" spc="-5" smtClean="0">
                <a:latin typeface="Times New Roman" pitchFamily="18" charset="0"/>
                <a:cs typeface="Times New Roman" pitchFamily="18" charset="0"/>
              </a:rPr>
              <a:t>ca</a:t>
            </a:r>
            <a:r>
              <a:rPr sz="1900" smtClean="0">
                <a:latin typeface="Times New Roman" pitchFamily="18" charset="0"/>
                <a:cs typeface="Times New Roman" pitchFamily="18" charset="0"/>
              </a:rPr>
              <a:t>n</a:t>
            </a:r>
            <a:r>
              <a:rPr sz="1900" spc="90" smtClean="0">
                <a:latin typeface="Times New Roman" pitchFamily="18" charset="0"/>
                <a:cs typeface="Times New Roman" pitchFamily="18" charset="0"/>
              </a:rPr>
              <a:t> </a:t>
            </a:r>
            <a:r>
              <a:rPr sz="1900" spc="-5" smtClean="0">
                <a:latin typeface="Times New Roman" pitchFamily="18" charset="0"/>
                <a:cs typeface="Times New Roman" pitchFamily="18" charset="0"/>
              </a:rPr>
              <a:t>a</a:t>
            </a:r>
            <a:r>
              <a:rPr sz="1900" spc="5" smtClean="0">
                <a:latin typeface="Times New Roman" pitchFamily="18" charset="0"/>
                <a:cs typeface="Times New Roman" pitchFamily="18" charset="0"/>
              </a:rPr>
              <a:t>p</a:t>
            </a:r>
            <a:r>
              <a:rPr sz="1900" smtClean="0">
                <a:latin typeface="Times New Roman" pitchFamily="18" charset="0"/>
                <a:cs typeface="Times New Roman" pitchFamily="18" charset="0"/>
              </a:rPr>
              <a:t>ply</a:t>
            </a:r>
            <a:r>
              <a:rPr sz="1900" spc="75" smtClean="0">
                <a:latin typeface="Times New Roman" pitchFamily="18" charset="0"/>
                <a:cs typeface="Times New Roman" pitchFamily="18" charset="0"/>
              </a:rPr>
              <a:t> </a:t>
            </a:r>
            <a:r>
              <a:rPr sz="1900" spc="-15" smtClean="0">
                <a:latin typeface="Times New Roman" pitchFamily="18" charset="0"/>
                <a:cs typeface="Times New Roman" pitchFamily="18" charset="0"/>
              </a:rPr>
              <a:t>f</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r</a:t>
            </a:r>
            <a:r>
              <a:rPr sz="1900" spc="-5" smtClean="0">
                <a:latin typeface="Times New Roman" pitchFamily="18" charset="0"/>
                <a:cs typeface="Times New Roman" pitchFamily="18" charset="0"/>
              </a:rPr>
              <a:t> a</a:t>
            </a:r>
            <a:r>
              <a:rPr sz="1900" smtClean="0">
                <a:latin typeface="Times New Roman" pitchFamily="18" charset="0"/>
                <a:cs typeface="Times New Roman" pitchFamily="18" charset="0"/>
              </a:rPr>
              <a:t>s</a:t>
            </a:r>
            <a:r>
              <a:rPr sz="1900" spc="-10" smtClean="0">
                <a:latin typeface="Times New Roman" pitchFamily="18" charset="0"/>
                <a:cs typeface="Times New Roman" pitchFamily="18" charset="0"/>
              </a:rPr>
              <a:t>si</a:t>
            </a:r>
            <a:r>
              <a:rPr sz="1900" smtClean="0">
                <a:latin typeface="Times New Roman" pitchFamily="18" charset="0"/>
                <a:cs typeface="Times New Roman" pitchFamily="18" charset="0"/>
              </a:rPr>
              <a:t>stance</a:t>
            </a:r>
            <a:r>
              <a:rPr sz="1900" spc="70" smtClean="0">
                <a:latin typeface="Times New Roman" pitchFamily="18" charset="0"/>
                <a:cs typeface="Times New Roman" pitchFamily="18" charset="0"/>
              </a:rPr>
              <a:t> </a:t>
            </a:r>
            <a:r>
              <a:rPr sz="1900" spc="-15" smtClean="0">
                <a:latin typeface="Times New Roman" pitchFamily="18" charset="0"/>
                <a:cs typeface="Times New Roman" pitchFamily="18" charset="0"/>
              </a:rPr>
              <a:t>f</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r</a:t>
            </a:r>
            <a:r>
              <a:rPr sz="1900" spc="95" smtClean="0">
                <a:latin typeface="Times New Roman" pitchFamily="18" charset="0"/>
                <a:cs typeface="Times New Roman" pitchFamily="18" charset="0"/>
              </a:rPr>
              <a:t> </a:t>
            </a:r>
            <a:r>
              <a:rPr sz="1900" spc="-15" smtClean="0">
                <a:latin typeface="Times New Roman" pitchFamily="18" charset="0"/>
                <a:cs typeface="Times New Roman" pitchFamily="18" charset="0"/>
              </a:rPr>
              <a:t>c</a:t>
            </a:r>
            <a:r>
              <a:rPr sz="1900" spc="-20" smtClean="0">
                <a:latin typeface="Times New Roman" pitchFamily="18" charset="0"/>
                <a:cs typeface="Times New Roman" pitchFamily="18" charset="0"/>
              </a:rPr>
              <a:t>r</a:t>
            </a:r>
            <a:r>
              <a:rPr sz="1900" spc="-5" smtClean="0">
                <a:latin typeface="Times New Roman" pitchFamily="18" charset="0"/>
                <a:cs typeface="Times New Roman" pitchFamily="18" charset="0"/>
              </a:rPr>
              <a:t>e</a:t>
            </a:r>
            <a:r>
              <a:rPr sz="1900" smtClean="0">
                <a:latin typeface="Times New Roman" pitchFamily="18" charset="0"/>
                <a:cs typeface="Times New Roman" pitchFamily="18" charset="0"/>
              </a:rPr>
              <a:t>a</a:t>
            </a:r>
            <a:r>
              <a:rPr sz="1900" spc="-5" smtClean="0">
                <a:latin typeface="Times New Roman" pitchFamily="18" charset="0"/>
                <a:cs typeface="Times New Roman" pitchFamily="18" charset="0"/>
              </a:rPr>
              <a:t>ti</a:t>
            </a:r>
            <a:r>
              <a:rPr sz="1900" spc="-10" smtClean="0">
                <a:latin typeface="Times New Roman" pitchFamily="18" charset="0"/>
                <a:cs typeface="Times New Roman" pitchFamily="18" charset="0"/>
              </a:rPr>
              <a:t>o</a:t>
            </a:r>
            <a:r>
              <a:rPr sz="1900" smtClean="0">
                <a:latin typeface="Times New Roman" pitchFamily="18" charset="0"/>
                <a:cs typeface="Times New Roman" pitchFamily="18" charset="0"/>
              </a:rPr>
              <a:t>n</a:t>
            </a:r>
            <a:r>
              <a:rPr sz="1900" spc="100" smtClean="0">
                <a:latin typeface="Times New Roman" pitchFamily="18" charset="0"/>
                <a:cs typeface="Times New Roman" pitchFamily="18" charset="0"/>
              </a:rPr>
              <a:t> </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r</a:t>
            </a:r>
            <a:r>
              <a:rPr sz="1900" spc="100" smtClean="0">
                <a:latin typeface="Times New Roman" pitchFamily="18" charset="0"/>
                <a:cs typeface="Times New Roman" pitchFamily="18" charset="0"/>
              </a:rPr>
              <a:t> </a:t>
            </a:r>
            <a:r>
              <a:rPr sz="1900" spc="-10" smtClean="0">
                <a:latin typeface="Times New Roman" pitchFamily="18" charset="0"/>
                <a:cs typeface="Times New Roman" pitchFamily="18" charset="0"/>
              </a:rPr>
              <a:t>st</a:t>
            </a:r>
            <a:r>
              <a:rPr sz="1900" spc="-20" smtClean="0">
                <a:latin typeface="Times New Roman" pitchFamily="18" charset="0"/>
                <a:cs typeface="Times New Roman" pitchFamily="18" charset="0"/>
              </a:rPr>
              <a:t>r</a:t>
            </a:r>
            <a:r>
              <a:rPr sz="1900" spc="-5" smtClean="0">
                <a:latin typeface="Times New Roman" pitchFamily="18" charset="0"/>
                <a:cs typeface="Times New Roman" pitchFamily="18" charset="0"/>
              </a:rPr>
              <a:t>engthenin</a:t>
            </a:r>
            <a:r>
              <a:rPr sz="1900" smtClean="0">
                <a:latin typeface="Times New Roman" pitchFamily="18" charset="0"/>
                <a:cs typeface="Times New Roman" pitchFamily="18" charset="0"/>
              </a:rPr>
              <a:t>g</a:t>
            </a:r>
            <a:r>
              <a:rPr sz="1900" spc="120" smtClean="0">
                <a:latin typeface="Times New Roman" pitchFamily="18" charset="0"/>
                <a:cs typeface="Times New Roman" pitchFamily="18" charset="0"/>
              </a:rPr>
              <a:t> </a:t>
            </a:r>
            <a:r>
              <a:rPr sz="1900" spc="-20" smtClean="0">
                <a:latin typeface="Times New Roman" pitchFamily="18" charset="0"/>
                <a:cs typeface="Times New Roman" pitchFamily="18" charset="0"/>
              </a:rPr>
              <a:t>o</a:t>
            </a:r>
            <a:r>
              <a:rPr sz="1900" spc="-10" smtClean="0">
                <a:latin typeface="Times New Roman" pitchFamily="18" charset="0"/>
                <a:cs typeface="Times New Roman" pitchFamily="18" charset="0"/>
              </a:rPr>
              <a:t>f</a:t>
            </a:r>
            <a:r>
              <a:rPr sz="1900" spc="85" smtClean="0">
                <a:latin typeface="Times New Roman" pitchFamily="18" charset="0"/>
                <a:cs typeface="Times New Roman" pitchFamily="18" charset="0"/>
              </a:rPr>
              <a:t> </a:t>
            </a:r>
            <a:r>
              <a:rPr sz="1900" spc="-15" smtClean="0">
                <a:latin typeface="Times New Roman" pitchFamily="18" charset="0"/>
                <a:cs typeface="Times New Roman" pitchFamily="18" charset="0"/>
              </a:rPr>
              <a:t>inf</a:t>
            </a:r>
            <a:r>
              <a:rPr sz="1900" spc="-20" smtClean="0">
                <a:latin typeface="Times New Roman" pitchFamily="18" charset="0"/>
                <a:cs typeface="Times New Roman" pitchFamily="18" charset="0"/>
              </a:rPr>
              <a:t>r</a:t>
            </a:r>
            <a:r>
              <a:rPr sz="1900" spc="-5" smtClean="0">
                <a:latin typeface="Times New Roman" pitchFamily="18" charset="0"/>
                <a:cs typeface="Times New Roman" pitchFamily="18" charset="0"/>
              </a:rPr>
              <a:t>a</a:t>
            </a:r>
            <a:r>
              <a:rPr sz="1900" smtClean="0">
                <a:latin typeface="Times New Roman" pitchFamily="18" charset="0"/>
                <a:cs typeface="Times New Roman" pitchFamily="18" charset="0"/>
              </a:rPr>
              <a:t>s</a:t>
            </a:r>
            <a:r>
              <a:rPr sz="1900" spc="-5" smtClean="0">
                <a:latin typeface="Times New Roman" pitchFamily="18" charset="0"/>
                <a:cs typeface="Times New Roman" pitchFamily="18" charset="0"/>
              </a:rPr>
              <a:t>t</a:t>
            </a:r>
            <a:r>
              <a:rPr sz="1900" spc="-10" smtClean="0">
                <a:latin typeface="Times New Roman" pitchFamily="18" charset="0"/>
                <a:cs typeface="Times New Roman" pitchFamily="18" charset="0"/>
              </a:rPr>
              <a:t>r</a:t>
            </a:r>
            <a:r>
              <a:rPr sz="1900" spc="-5" smtClean="0">
                <a:latin typeface="Times New Roman" pitchFamily="18" charset="0"/>
                <a:cs typeface="Times New Roman" pitchFamily="18" charset="0"/>
              </a:rPr>
              <a:t>uc</a:t>
            </a:r>
            <a:r>
              <a:rPr sz="1900" spc="-10" smtClean="0">
                <a:latin typeface="Times New Roman" pitchFamily="18" charset="0"/>
                <a:cs typeface="Times New Roman" pitchFamily="18" charset="0"/>
              </a:rPr>
              <a:t>t</a:t>
            </a:r>
            <a:r>
              <a:rPr sz="1900" spc="-5" smtClean="0">
                <a:latin typeface="Times New Roman" pitchFamily="18" charset="0"/>
                <a:cs typeface="Times New Roman" pitchFamily="18" charset="0"/>
              </a:rPr>
              <a:t>ure</a:t>
            </a:r>
            <a:r>
              <a:rPr lang="en-US" sz="1900" spc="-5" dirty="0" smtClean="0">
                <a:latin typeface="Times New Roman" pitchFamily="18" charset="0"/>
                <a:cs typeface="Times New Roman" pitchFamily="18" charset="0"/>
              </a:rPr>
              <a:t>.</a:t>
            </a:r>
            <a:endParaRPr sz="1900">
              <a:latin typeface="Times New Roman" pitchFamily="18" charset="0"/>
              <a:cs typeface="Times New Roman" pitchFamily="18" charset="0"/>
            </a:endParaRPr>
          </a:p>
        </p:txBody>
      </p:sp>
      <p:sp>
        <p:nvSpPr>
          <p:cNvPr id="6" name="Rectangle 5"/>
          <p:cNvSpPr/>
          <p:nvPr/>
        </p:nvSpPr>
        <p:spPr>
          <a:xfrm>
            <a:off x="9810778" y="6286520"/>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309522" y="274638"/>
            <a:ext cx="11272878" cy="630942"/>
          </a:xfrm>
          <a:prstGeom prst="rect">
            <a:avLst/>
          </a:prstGeom>
        </p:spPr>
        <p:txBody>
          <a:bodyPr vert="horz" wrap="square" lIns="0" tIns="0" rIns="0" bIns="0" rtlCol="0">
            <a:spAutoFit/>
          </a:bodyPr>
          <a:lstStyle/>
          <a:p>
            <a:pPr marL="66040">
              <a:lnSpc>
                <a:spcPct val="100000"/>
              </a:lnSpc>
            </a:pPr>
            <a:r>
              <a:rPr sz="2100" spc="-15" dirty="0">
                <a:solidFill>
                  <a:schemeClr val="bg2">
                    <a:lumMod val="25000"/>
                  </a:schemeClr>
                </a:solidFill>
                <a:latin typeface="Times New Roman" pitchFamily="18" charset="0"/>
                <a:cs typeface="Times New Roman" pitchFamily="18" charset="0"/>
              </a:rPr>
              <a:t>MINISTRY : MINISTRY OF MICRO, SMALL AND MEDIUM ENTERPRISES SCHEMES</a:t>
            </a:r>
          </a:p>
          <a:p>
            <a:pPr marL="66040">
              <a:lnSpc>
                <a:spcPts val="2385"/>
              </a:lnSpc>
            </a:pPr>
            <a:r>
              <a:rPr sz="2000" spc="-5" dirty="0">
                <a:solidFill>
                  <a:schemeClr val="tx1">
                    <a:lumMod val="65000"/>
                    <a:lumOff val="35000"/>
                  </a:schemeClr>
                </a:solidFill>
              </a:rPr>
              <a:t>Division : Development Commissioner (DC-MSME) Schemes</a:t>
            </a:r>
          </a:p>
        </p:txBody>
      </p:sp>
      <p:sp>
        <p:nvSpPr>
          <p:cNvPr id="4" name="object 4"/>
          <p:cNvSpPr/>
          <p:nvPr/>
        </p:nvSpPr>
        <p:spPr>
          <a:xfrm>
            <a:off x="304551" y="4924936"/>
            <a:ext cx="1394460" cy="0"/>
          </a:xfrm>
          <a:custGeom>
            <a:avLst/>
            <a:gdLst/>
            <a:ahLst/>
            <a:cxnLst/>
            <a:rect l="l" t="t" r="r" b="b"/>
            <a:pathLst>
              <a:path w="1394460">
                <a:moveTo>
                  <a:pt x="0" y="0"/>
                </a:moveTo>
                <a:lnTo>
                  <a:pt x="1394459" y="0"/>
                </a:lnTo>
              </a:path>
            </a:pathLst>
          </a:custGeom>
          <a:ln w="24129">
            <a:solidFill>
              <a:srgbClr val="3F3F3F"/>
            </a:solidFill>
          </a:ln>
        </p:spPr>
        <p:txBody>
          <a:bodyPr wrap="square" lIns="0" tIns="0" rIns="0" bIns="0" rtlCol="0"/>
          <a:lstStyle/>
          <a:p>
            <a:endParaRPr/>
          </a:p>
        </p:txBody>
      </p:sp>
      <p:sp>
        <p:nvSpPr>
          <p:cNvPr id="5" name="object 5"/>
          <p:cNvSpPr txBox="1"/>
          <p:nvPr/>
        </p:nvSpPr>
        <p:spPr>
          <a:xfrm>
            <a:off x="291790" y="842061"/>
            <a:ext cx="11492231" cy="4870564"/>
          </a:xfrm>
          <a:prstGeom prst="rect">
            <a:avLst/>
          </a:prstGeom>
        </p:spPr>
        <p:txBody>
          <a:bodyPr vert="horz" wrap="square" lIns="0" tIns="0" rIns="0" bIns="0" rtlCol="0">
            <a:spAutoFit/>
          </a:bodyPr>
          <a:lstStyle/>
          <a:p>
            <a:pPr marL="12700">
              <a:lnSpc>
                <a:spcPct val="100000"/>
              </a:lnSpc>
            </a:pPr>
            <a:r>
              <a:rPr sz="1900" b="1" dirty="0">
                <a:solidFill>
                  <a:schemeClr val="bg2">
                    <a:lumMod val="25000"/>
                  </a:schemeClr>
                </a:solidFill>
                <a:latin typeface="Times New Roman" pitchFamily="18" charset="0"/>
                <a:cs typeface="Times New Roman" pitchFamily="18" charset="0"/>
              </a:rPr>
              <a:t>Related scheme :Entrepreneurial and Managerial Development of SMEs through Incubators</a:t>
            </a:r>
            <a:endParaRPr sz="1900" b="1">
              <a:solidFill>
                <a:schemeClr val="bg2">
                  <a:lumMod val="25000"/>
                </a:schemeClr>
              </a:solidFill>
              <a:latin typeface="Times New Roman" pitchFamily="18" charset="0"/>
              <a:cs typeface="Times New Roman" pitchFamily="18" charset="0"/>
            </a:endParaRPr>
          </a:p>
          <a:p>
            <a:pPr>
              <a:lnSpc>
                <a:spcPct val="100000"/>
              </a:lnSpc>
              <a:spcBef>
                <a:spcPts val="39"/>
              </a:spcBef>
            </a:pPr>
            <a:endParaRPr sz="2350">
              <a:latin typeface="Times New Roman"/>
              <a:cs typeface="Times New Roman"/>
            </a:endParaRPr>
          </a:p>
          <a:p>
            <a:pPr marL="12700">
              <a:lnSpc>
                <a:spcPct val="100000"/>
              </a:lnSpc>
            </a:pPr>
            <a:r>
              <a:rPr sz="1800" b="1" u="heavy" spc="-15" dirty="0">
                <a:latin typeface="Trebuchet MS"/>
                <a:cs typeface="Trebuchet MS"/>
              </a:rPr>
              <a:t>S</a:t>
            </a:r>
            <a:r>
              <a:rPr sz="1800" b="1" u="heavy" spc="-5" dirty="0">
                <a:latin typeface="Trebuchet MS"/>
                <a:cs typeface="Trebuchet MS"/>
              </a:rPr>
              <a:t>c</a:t>
            </a:r>
            <a:r>
              <a:rPr sz="1800" b="1" u="heavy" spc="-15" dirty="0">
                <a:latin typeface="Trebuchet MS"/>
                <a:cs typeface="Trebuchet MS"/>
              </a:rPr>
              <a:t>heme</a:t>
            </a:r>
            <a:r>
              <a:rPr sz="1800" b="1" u="heavy" spc="-105" dirty="0">
                <a:latin typeface="Trebuchet MS"/>
                <a:cs typeface="Trebuchet MS"/>
              </a:rPr>
              <a:t> </a:t>
            </a:r>
            <a:r>
              <a:rPr sz="1800" b="1" u="heavy" spc="-5" dirty="0">
                <a:latin typeface="Trebuchet MS"/>
                <a:cs typeface="Trebuchet MS"/>
              </a:rPr>
              <a:t>Acti</a:t>
            </a:r>
            <a:r>
              <a:rPr sz="1800" b="1" u="heavy" spc="55" dirty="0">
                <a:latin typeface="Trebuchet MS"/>
                <a:cs typeface="Trebuchet MS"/>
              </a:rPr>
              <a:t>v</a:t>
            </a:r>
            <a:r>
              <a:rPr sz="1800" b="1" u="heavy" spc="-5" dirty="0">
                <a:latin typeface="Trebuchet MS"/>
                <a:cs typeface="Trebuchet MS"/>
              </a:rPr>
              <a:t>ity:</a:t>
            </a:r>
            <a:endParaRPr sz="1800">
              <a:latin typeface="Trebuchet MS"/>
              <a:cs typeface="Trebuchet MS"/>
            </a:endParaRPr>
          </a:p>
          <a:p>
            <a:pPr marL="12700">
              <a:lnSpc>
                <a:spcPct val="100000"/>
              </a:lnSpc>
              <a:spcBef>
                <a:spcPts val="994"/>
              </a:spcBef>
              <a:tabLst>
                <a:tab pos="354965" algn="l"/>
              </a:tabLst>
            </a:pPr>
            <a:r>
              <a:rPr sz="1400" spc="20" dirty="0">
                <a:latin typeface="Wingdings 3"/>
                <a:cs typeface="Wingdings 3"/>
              </a:rPr>
              <a:t></a:t>
            </a:r>
            <a:r>
              <a:rPr sz="1400" spc="20" dirty="0">
                <a:latin typeface="Times New Roman"/>
                <a:cs typeface="Times New Roman"/>
              </a:rPr>
              <a:t>	</a:t>
            </a:r>
            <a:r>
              <a:rPr sz="1800" spc="-245" dirty="0">
                <a:latin typeface="Trebuchet MS"/>
                <a:cs typeface="Trebuchet MS"/>
              </a:rPr>
              <a:t>T</a:t>
            </a:r>
            <a:r>
              <a:rPr sz="1800" spc="-10" dirty="0">
                <a:latin typeface="Trebuchet MS"/>
                <a:cs typeface="Trebuchet MS"/>
              </a:rPr>
              <a:t>o</a:t>
            </a:r>
            <a:r>
              <a:rPr sz="1800" spc="90" dirty="0">
                <a:latin typeface="Times New Roman"/>
                <a:cs typeface="Times New Roman"/>
              </a:rPr>
              <a:t> </a:t>
            </a:r>
            <a:r>
              <a:rPr sz="1800" dirty="0">
                <a:latin typeface="Trebuchet MS"/>
                <a:cs typeface="Trebuchet MS"/>
              </a:rPr>
              <a:t>p</a:t>
            </a:r>
            <a:r>
              <a:rPr sz="1800" spc="-10" dirty="0">
                <a:latin typeface="Trebuchet MS"/>
                <a:cs typeface="Trebuchet MS"/>
              </a:rPr>
              <a:t>r</a:t>
            </a:r>
            <a:r>
              <a:rPr sz="1800" spc="-25" dirty="0">
                <a:latin typeface="Trebuchet MS"/>
                <a:cs typeface="Trebuchet MS"/>
              </a:rPr>
              <a:t>o</a:t>
            </a:r>
            <a:r>
              <a:rPr sz="1800" spc="-15" dirty="0">
                <a:latin typeface="Trebuchet MS"/>
                <a:cs typeface="Trebuchet MS"/>
              </a:rPr>
              <a:t>v</a:t>
            </a:r>
            <a:r>
              <a:rPr sz="1800" spc="-5" dirty="0">
                <a:latin typeface="Trebuchet MS"/>
                <a:cs typeface="Trebuchet MS"/>
              </a:rPr>
              <a:t>i</a:t>
            </a:r>
            <a:r>
              <a:rPr sz="1800" spc="5" dirty="0">
                <a:latin typeface="Trebuchet MS"/>
                <a:cs typeface="Trebuchet MS"/>
              </a:rPr>
              <a:t>d</a:t>
            </a:r>
            <a:r>
              <a:rPr sz="1800" dirty="0">
                <a:latin typeface="Trebuchet MS"/>
                <a:cs typeface="Trebuchet MS"/>
              </a:rPr>
              <a:t>e</a:t>
            </a:r>
            <a:r>
              <a:rPr sz="1800" spc="90" dirty="0">
                <a:latin typeface="Times New Roman"/>
                <a:cs typeface="Times New Roman"/>
              </a:rPr>
              <a:t> </a:t>
            </a:r>
            <a:r>
              <a:rPr sz="1800" spc="-5" dirty="0">
                <a:latin typeface="Trebuchet MS"/>
                <a:cs typeface="Trebuchet MS"/>
              </a:rPr>
              <a:t>e</a:t>
            </a:r>
            <a:r>
              <a:rPr sz="1800" dirty="0">
                <a:latin typeface="Trebuchet MS"/>
                <a:cs typeface="Trebuchet MS"/>
              </a:rPr>
              <a:t>a</a:t>
            </a:r>
            <a:r>
              <a:rPr sz="1800" spc="-10" dirty="0">
                <a:latin typeface="Trebuchet MS"/>
                <a:cs typeface="Trebuchet MS"/>
              </a:rPr>
              <a:t>r</a:t>
            </a:r>
            <a:r>
              <a:rPr sz="1800" spc="-20" dirty="0">
                <a:latin typeface="Trebuchet MS"/>
                <a:cs typeface="Trebuchet MS"/>
              </a:rPr>
              <a:t>l</a:t>
            </a:r>
            <a:r>
              <a:rPr sz="1800" dirty="0">
                <a:latin typeface="Trebuchet MS"/>
                <a:cs typeface="Trebuchet MS"/>
              </a:rPr>
              <a:t>y</a:t>
            </a:r>
            <a:r>
              <a:rPr sz="1800" spc="90" dirty="0">
                <a:latin typeface="Times New Roman"/>
                <a:cs typeface="Times New Roman"/>
              </a:rPr>
              <a:t> </a:t>
            </a:r>
            <a:r>
              <a:rPr sz="1800" dirty="0">
                <a:latin typeface="Trebuchet MS"/>
                <a:cs typeface="Trebuchet MS"/>
              </a:rPr>
              <a:t>stage</a:t>
            </a:r>
            <a:r>
              <a:rPr sz="1800" spc="90" dirty="0">
                <a:latin typeface="Times New Roman"/>
                <a:cs typeface="Times New Roman"/>
              </a:rPr>
              <a:t> </a:t>
            </a:r>
            <a:r>
              <a:rPr sz="1800" spc="-15" dirty="0">
                <a:latin typeface="Trebuchet MS"/>
                <a:cs typeface="Trebuchet MS"/>
              </a:rPr>
              <a:t>f</a:t>
            </a:r>
            <a:r>
              <a:rPr sz="1800" spc="-5" dirty="0">
                <a:latin typeface="Trebuchet MS"/>
                <a:cs typeface="Trebuchet MS"/>
              </a:rPr>
              <a:t>un</a:t>
            </a:r>
            <a:r>
              <a:rPr sz="1800" spc="5" dirty="0">
                <a:latin typeface="Trebuchet MS"/>
                <a:cs typeface="Trebuchet MS"/>
              </a:rPr>
              <a:t>d</a:t>
            </a:r>
            <a:r>
              <a:rPr sz="1800" spc="-5" dirty="0">
                <a:latin typeface="Trebuchet MS"/>
                <a:cs typeface="Trebuchet MS"/>
              </a:rPr>
              <a:t>in</a:t>
            </a:r>
            <a:r>
              <a:rPr sz="1800" dirty="0">
                <a:latin typeface="Trebuchet MS"/>
                <a:cs typeface="Trebuchet MS"/>
              </a:rPr>
              <a:t>g</a:t>
            </a:r>
            <a:r>
              <a:rPr sz="1800" spc="90" dirty="0">
                <a:latin typeface="Times New Roman"/>
                <a:cs typeface="Times New Roman"/>
              </a:rPr>
              <a:t> </a:t>
            </a:r>
            <a:r>
              <a:rPr sz="1800" spc="-20" dirty="0">
                <a:latin typeface="Trebuchet MS"/>
                <a:cs typeface="Trebuchet MS"/>
              </a:rPr>
              <a:t>fo</a:t>
            </a:r>
            <a:r>
              <a:rPr sz="1800" spc="-10" dirty="0">
                <a:latin typeface="Trebuchet MS"/>
                <a:cs typeface="Trebuchet MS"/>
              </a:rPr>
              <a:t>r</a:t>
            </a:r>
            <a:r>
              <a:rPr sz="1800" spc="95" dirty="0">
                <a:latin typeface="Times New Roman"/>
                <a:cs typeface="Times New Roman"/>
              </a:rPr>
              <a:t> </a:t>
            </a:r>
            <a:r>
              <a:rPr sz="1800" spc="-5" dirty="0">
                <a:latin typeface="Trebuchet MS"/>
                <a:cs typeface="Trebuchet MS"/>
              </a:rPr>
              <a:t>nur</a:t>
            </a:r>
            <a:r>
              <a:rPr sz="1800" spc="-10" dirty="0">
                <a:latin typeface="Trebuchet MS"/>
                <a:cs typeface="Trebuchet MS"/>
              </a:rPr>
              <a:t>t</a:t>
            </a:r>
            <a:r>
              <a:rPr sz="1800" spc="-5" dirty="0">
                <a:latin typeface="Trebuchet MS"/>
                <a:cs typeface="Trebuchet MS"/>
              </a:rPr>
              <a:t>urin</a:t>
            </a:r>
            <a:r>
              <a:rPr sz="1800" dirty="0">
                <a:latin typeface="Trebuchet MS"/>
                <a:cs typeface="Trebuchet MS"/>
              </a:rPr>
              <a:t>g</a:t>
            </a:r>
            <a:r>
              <a:rPr sz="1800" spc="100" dirty="0">
                <a:latin typeface="Times New Roman"/>
                <a:cs typeface="Times New Roman"/>
              </a:rPr>
              <a:t> </a:t>
            </a:r>
            <a:r>
              <a:rPr sz="1800" spc="-5" dirty="0">
                <a:latin typeface="Trebuchet MS"/>
                <a:cs typeface="Trebuchet MS"/>
              </a:rPr>
              <a:t>in</a:t>
            </a:r>
            <a:r>
              <a:rPr sz="1800" dirty="0">
                <a:latin typeface="Trebuchet MS"/>
                <a:cs typeface="Trebuchet MS"/>
              </a:rPr>
              <a:t>n</a:t>
            </a:r>
            <a:r>
              <a:rPr sz="1800" spc="-20" dirty="0">
                <a:latin typeface="Trebuchet MS"/>
                <a:cs typeface="Trebuchet MS"/>
              </a:rPr>
              <a:t>o</a:t>
            </a:r>
            <a:r>
              <a:rPr sz="1800" spc="-15" dirty="0">
                <a:latin typeface="Trebuchet MS"/>
                <a:cs typeface="Trebuchet MS"/>
              </a:rPr>
              <a:t>v</a:t>
            </a:r>
            <a:r>
              <a:rPr sz="1800" spc="-5" dirty="0">
                <a:latin typeface="Trebuchet MS"/>
                <a:cs typeface="Trebuchet MS"/>
              </a:rPr>
              <a:t>ativ</a:t>
            </a:r>
            <a:r>
              <a:rPr sz="1800" dirty="0">
                <a:latin typeface="Trebuchet MS"/>
                <a:cs typeface="Trebuchet MS"/>
              </a:rPr>
              <a:t>e</a:t>
            </a:r>
            <a:r>
              <a:rPr sz="1800" spc="125" dirty="0">
                <a:latin typeface="Times New Roman"/>
                <a:cs typeface="Times New Roman"/>
              </a:rPr>
              <a:t> </a:t>
            </a:r>
            <a:r>
              <a:rPr sz="1800" dirty="0">
                <a:latin typeface="Trebuchet MS"/>
                <a:cs typeface="Trebuchet MS"/>
              </a:rPr>
              <a:t>b</a:t>
            </a:r>
            <a:r>
              <a:rPr sz="1800" spc="-5" dirty="0">
                <a:latin typeface="Trebuchet MS"/>
                <a:cs typeface="Trebuchet MS"/>
              </a:rPr>
              <a:t>us</a:t>
            </a:r>
            <a:r>
              <a:rPr sz="1800" spc="5" dirty="0">
                <a:latin typeface="Trebuchet MS"/>
                <a:cs typeface="Trebuchet MS"/>
              </a:rPr>
              <a:t>i</a:t>
            </a:r>
            <a:r>
              <a:rPr sz="1800" spc="-5" dirty="0">
                <a:latin typeface="Trebuchet MS"/>
                <a:cs typeface="Trebuchet MS"/>
              </a:rPr>
              <a:t>ne</a:t>
            </a:r>
            <a:r>
              <a:rPr sz="1800" spc="5" dirty="0">
                <a:latin typeface="Trebuchet MS"/>
                <a:cs typeface="Trebuchet MS"/>
              </a:rPr>
              <a:t>s</a:t>
            </a:r>
            <a:r>
              <a:rPr sz="1800" spc="-10" dirty="0">
                <a:latin typeface="Trebuchet MS"/>
                <a:cs typeface="Trebuchet MS"/>
              </a:rPr>
              <a:t>s</a:t>
            </a:r>
            <a:r>
              <a:rPr sz="1800" spc="65" dirty="0">
                <a:latin typeface="Times New Roman"/>
                <a:cs typeface="Times New Roman"/>
              </a:rPr>
              <a:t> </a:t>
            </a:r>
            <a:r>
              <a:rPr sz="1800" spc="-5" dirty="0">
                <a:latin typeface="Trebuchet MS"/>
                <a:cs typeface="Trebuchet MS"/>
              </a:rPr>
              <a:t>i</a:t>
            </a:r>
            <a:r>
              <a:rPr sz="1800" spc="5" dirty="0">
                <a:latin typeface="Trebuchet MS"/>
                <a:cs typeface="Trebuchet MS"/>
              </a:rPr>
              <a:t>d</a:t>
            </a:r>
            <a:r>
              <a:rPr sz="1800" spc="-5" dirty="0">
                <a:latin typeface="Trebuchet MS"/>
                <a:cs typeface="Trebuchet MS"/>
              </a:rPr>
              <a:t>e</a:t>
            </a:r>
            <a:r>
              <a:rPr sz="1800" dirty="0">
                <a:latin typeface="Trebuchet MS"/>
                <a:cs typeface="Trebuchet MS"/>
              </a:rPr>
              <a:t>a</a:t>
            </a:r>
            <a:r>
              <a:rPr sz="1800" spc="-10" dirty="0">
                <a:latin typeface="Trebuchet MS"/>
                <a:cs typeface="Trebuchet MS"/>
              </a:rPr>
              <a:t>s</a:t>
            </a:r>
            <a:endParaRPr sz="1800">
              <a:latin typeface="Trebuchet MS"/>
              <a:cs typeface="Trebuchet MS"/>
            </a:endParaRPr>
          </a:p>
          <a:p>
            <a:pPr marL="12700">
              <a:lnSpc>
                <a:spcPct val="100000"/>
              </a:lnSpc>
              <a:spcBef>
                <a:spcPts val="994"/>
              </a:spcBef>
              <a:tabLst>
                <a:tab pos="354965" algn="l"/>
              </a:tabLst>
            </a:pPr>
            <a:r>
              <a:rPr sz="1450" spc="-15" dirty="0">
                <a:latin typeface="Wingdings 3"/>
                <a:cs typeface="Wingdings 3"/>
              </a:rPr>
              <a:t></a:t>
            </a:r>
            <a:r>
              <a:rPr sz="1450" spc="-15" dirty="0">
                <a:latin typeface="Times New Roman"/>
                <a:cs typeface="Times New Roman"/>
              </a:rPr>
              <a:t>	</a:t>
            </a:r>
            <a:r>
              <a:rPr sz="1800" spc="-15" dirty="0">
                <a:latin typeface="Trebuchet MS"/>
                <a:cs typeface="Trebuchet MS"/>
              </a:rPr>
              <a:t>f</a:t>
            </a:r>
            <a:r>
              <a:rPr sz="1800" spc="-5" dirty="0">
                <a:latin typeface="Trebuchet MS"/>
                <a:cs typeface="Trebuchet MS"/>
              </a:rPr>
              <a:t>in</a:t>
            </a:r>
            <a:r>
              <a:rPr sz="1800" dirty="0">
                <a:latin typeface="Trebuchet MS"/>
                <a:cs typeface="Trebuchet MS"/>
              </a:rPr>
              <a:t>a</a:t>
            </a:r>
            <a:r>
              <a:rPr sz="1800" spc="-5" dirty="0">
                <a:latin typeface="Trebuchet MS"/>
                <a:cs typeface="Trebuchet MS"/>
              </a:rPr>
              <a:t>ncia</a:t>
            </a:r>
            <a:r>
              <a:rPr sz="1800" dirty="0">
                <a:latin typeface="Trebuchet MS"/>
                <a:cs typeface="Trebuchet MS"/>
              </a:rPr>
              <a:t>l</a:t>
            </a:r>
            <a:r>
              <a:rPr sz="1800" spc="95" dirty="0">
                <a:latin typeface="Times New Roman"/>
                <a:cs typeface="Times New Roman"/>
              </a:rPr>
              <a:t> </a:t>
            </a:r>
            <a:r>
              <a:rPr sz="1800" spc="-15" dirty="0">
                <a:latin typeface="Trebuchet MS"/>
                <a:cs typeface="Trebuchet MS"/>
              </a:rPr>
              <a:t>as</a:t>
            </a:r>
            <a:r>
              <a:rPr sz="1800" spc="-5" dirty="0">
                <a:latin typeface="Trebuchet MS"/>
                <a:cs typeface="Trebuchet MS"/>
              </a:rPr>
              <a:t>s</a:t>
            </a:r>
            <a:r>
              <a:rPr sz="1800" spc="-15" dirty="0">
                <a:latin typeface="Trebuchet MS"/>
                <a:cs typeface="Trebuchet MS"/>
              </a:rPr>
              <a:t>i</a:t>
            </a:r>
            <a:r>
              <a:rPr sz="1800" spc="-10" dirty="0">
                <a:latin typeface="Trebuchet MS"/>
                <a:cs typeface="Trebuchet MS"/>
              </a:rPr>
              <a:t>s</a:t>
            </a:r>
            <a:r>
              <a:rPr sz="1800" spc="-5" dirty="0">
                <a:latin typeface="Trebuchet MS"/>
                <a:cs typeface="Trebuchet MS"/>
              </a:rPr>
              <a:t>tanc</a:t>
            </a:r>
            <a:r>
              <a:rPr sz="1800" dirty="0">
                <a:latin typeface="Trebuchet MS"/>
                <a:cs typeface="Trebuchet MS"/>
              </a:rPr>
              <a:t>e</a:t>
            </a:r>
            <a:r>
              <a:rPr sz="1800" spc="80" dirty="0">
                <a:latin typeface="Times New Roman"/>
                <a:cs typeface="Times New Roman"/>
              </a:rPr>
              <a:t> </a:t>
            </a:r>
            <a:r>
              <a:rPr sz="1800" spc="-15" dirty="0">
                <a:latin typeface="Trebuchet MS"/>
                <a:cs typeface="Trebuchet MS"/>
              </a:rPr>
              <a:t>i</a:t>
            </a:r>
            <a:r>
              <a:rPr sz="1800" spc="-10" dirty="0">
                <a:latin typeface="Trebuchet MS"/>
                <a:cs typeface="Trebuchet MS"/>
              </a:rPr>
              <a:t>s</a:t>
            </a:r>
            <a:r>
              <a:rPr sz="1800" spc="90" dirty="0">
                <a:latin typeface="Times New Roman"/>
                <a:cs typeface="Times New Roman"/>
              </a:rPr>
              <a:t> </a:t>
            </a:r>
            <a:r>
              <a:rPr sz="1800" dirty="0">
                <a:latin typeface="Trebuchet MS"/>
                <a:cs typeface="Trebuchet MS"/>
              </a:rPr>
              <a:t>p</a:t>
            </a:r>
            <a:r>
              <a:rPr sz="1800" spc="-10" dirty="0">
                <a:latin typeface="Trebuchet MS"/>
                <a:cs typeface="Trebuchet MS"/>
              </a:rPr>
              <a:t>r</a:t>
            </a:r>
            <a:r>
              <a:rPr sz="1800" spc="-25" dirty="0">
                <a:latin typeface="Trebuchet MS"/>
                <a:cs typeface="Trebuchet MS"/>
              </a:rPr>
              <a:t>o</a:t>
            </a:r>
            <a:r>
              <a:rPr sz="1800" spc="-15" dirty="0">
                <a:latin typeface="Trebuchet MS"/>
                <a:cs typeface="Trebuchet MS"/>
              </a:rPr>
              <a:t>v</a:t>
            </a:r>
            <a:r>
              <a:rPr sz="1800" spc="-5" dirty="0">
                <a:latin typeface="Trebuchet MS"/>
                <a:cs typeface="Trebuchet MS"/>
              </a:rPr>
              <a:t>i</a:t>
            </a:r>
            <a:r>
              <a:rPr sz="1800" spc="5" dirty="0">
                <a:latin typeface="Trebuchet MS"/>
                <a:cs typeface="Trebuchet MS"/>
              </a:rPr>
              <a:t>d</a:t>
            </a:r>
            <a:r>
              <a:rPr sz="1800" spc="-5" dirty="0">
                <a:latin typeface="Trebuchet MS"/>
                <a:cs typeface="Trebuchet MS"/>
              </a:rPr>
              <a:t>e</a:t>
            </a:r>
            <a:r>
              <a:rPr sz="1800" dirty="0">
                <a:latin typeface="Trebuchet MS"/>
                <a:cs typeface="Trebuchet MS"/>
              </a:rPr>
              <a:t>d</a:t>
            </a:r>
            <a:r>
              <a:rPr sz="1800" spc="80" dirty="0">
                <a:latin typeface="Times New Roman"/>
                <a:cs typeface="Times New Roman"/>
              </a:rPr>
              <a:t> </a:t>
            </a:r>
            <a:r>
              <a:rPr sz="1800" spc="-15" dirty="0">
                <a:latin typeface="Trebuchet MS"/>
                <a:cs typeface="Trebuchet MS"/>
              </a:rPr>
              <a:t>f</a:t>
            </a:r>
            <a:r>
              <a:rPr sz="1800" spc="-20" dirty="0">
                <a:latin typeface="Trebuchet MS"/>
                <a:cs typeface="Trebuchet MS"/>
              </a:rPr>
              <a:t>o</a:t>
            </a:r>
            <a:r>
              <a:rPr sz="1800" spc="-10" dirty="0">
                <a:latin typeface="Trebuchet MS"/>
                <a:cs typeface="Trebuchet MS"/>
              </a:rPr>
              <a:t>r</a:t>
            </a:r>
            <a:r>
              <a:rPr sz="1800" spc="95" dirty="0">
                <a:latin typeface="Times New Roman"/>
                <a:cs typeface="Times New Roman"/>
              </a:rPr>
              <a:t> </a:t>
            </a:r>
            <a:r>
              <a:rPr sz="1800" dirty="0">
                <a:latin typeface="Trebuchet MS"/>
                <a:cs typeface="Trebuchet MS"/>
              </a:rPr>
              <a:t>se</a:t>
            </a:r>
            <a:r>
              <a:rPr sz="1800" spc="-5" dirty="0">
                <a:latin typeface="Trebuchet MS"/>
                <a:cs typeface="Trebuchet MS"/>
              </a:rPr>
              <a:t>t</a:t>
            </a:r>
            <a:r>
              <a:rPr sz="1800" spc="-10" dirty="0">
                <a:latin typeface="Trebuchet MS"/>
                <a:cs typeface="Trebuchet MS"/>
              </a:rPr>
              <a:t>t</a:t>
            </a:r>
            <a:r>
              <a:rPr sz="1800" spc="-5" dirty="0">
                <a:latin typeface="Trebuchet MS"/>
                <a:cs typeface="Trebuchet MS"/>
              </a:rPr>
              <a:t>in</a:t>
            </a:r>
            <a:r>
              <a:rPr sz="1800" dirty="0">
                <a:latin typeface="Trebuchet MS"/>
                <a:cs typeface="Trebuchet MS"/>
              </a:rPr>
              <a:t>g</a:t>
            </a:r>
            <a:r>
              <a:rPr sz="1800" spc="90" dirty="0">
                <a:latin typeface="Times New Roman"/>
                <a:cs typeface="Times New Roman"/>
              </a:rPr>
              <a:t> </a:t>
            </a:r>
            <a:r>
              <a:rPr sz="1800" spc="-5" dirty="0">
                <a:latin typeface="Trebuchet MS"/>
                <a:cs typeface="Trebuchet MS"/>
              </a:rPr>
              <a:t>u</a:t>
            </a:r>
            <a:r>
              <a:rPr sz="1800" dirty="0">
                <a:latin typeface="Trebuchet MS"/>
                <a:cs typeface="Trebuchet MS"/>
              </a:rPr>
              <a:t>p</a:t>
            </a:r>
            <a:r>
              <a:rPr sz="1800" spc="80" dirty="0">
                <a:latin typeface="Times New Roman"/>
                <a:cs typeface="Times New Roman"/>
              </a:rPr>
              <a:t> </a:t>
            </a:r>
            <a:r>
              <a:rPr sz="1800" spc="-20" dirty="0">
                <a:latin typeface="Trebuchet MS"/>
                <a:cs typeface="Trebuchet MS"/>
              </a:rPr>
              <a:t>o</a:t>
            </a:r>
            <a:r>
              <a:rPr sz="1800" spc="-10" dirty="0">
                <a:latin typeface="Trebuchet MS"/>
                <a:cs typeface="Trebuchet MS"/>
              </a:rPr>
              <a:t>f</a:t>
            </a:r>
            <a:r>
              <a:rPr sz="1800" spc="95" dirty="0">
                <a:latin typeface="Times New Roman"/>
                <a:cs typeface="Times New Roman"/>
              </a:rPr>
              <a:t> </a:t>
            </a:r>
            <a:r>
              <a:rPr sz="1800" dirty="0">
                <a:latin typeface="Trebuchet MS"/>
                <a:cs typeface="Trebuchet MS"/>
              </a:rPr>
              <a:t>b</a:t>
            </a:r>
            <a:r>
              <a:rPr sz="1800" spc="-5" dirty="0">
                <a:latin typeface="Trebuchet MS"/>
                <a:cs typeface="Trebuchet MS"/>
              </a:rPr>
              <a:t>us</a:t>
            </a:r>
            <a:r>
              <a:rPr sz="1800" spc="5" dirty="0">
                <a:latin typeface="Trebuchet MS"/>
                <a:cs typeface="Trebuchet MS"/>
              </a:rPr>
              <a:t>i</a:t>
            </a:r>
            <a:r>
              <a:rPr sz="1800" spc="-5" dirty="0">
                <a:latin typeface="Trebuchet MS"/>
                <a:cs typeface="Trebuchet MS"/>
              </a:rPr>
              <a:t>ne</a:t>
            </a:r>
            <a:r>
              <a:rPr sz="1800" spc="5" dirty="0">
                <a:latin typeface="Trebuchet MS"/>
                <a:cs typeface="Trebuchet MS"/>
              </a:rPr>
              <a:t>s</a:t>
            </a:r>
            <a:r>
              <a:rPr sz="1800" spc="-10" dirty="0">
                <a:latin typeface="Trebuchet MS"/>
                <a:cs typeface="Trebuchet MS"/>
              </a:rPr>
              <a:t>s</a:t>
            </a:r>
            <a:r>
              <a:rPr sz="1800" spc="65" dirty="0">
                <a:latin typeface="Times New Roman"/>
                <a:cs typeface="Times New Roman"/>
              </a:rPr>
              <a:t> </a:t>
            </a:r>
            <a:r>
              <a:rPr sz="1800" spc="-5" dirty="0">
                <a:latin typeface="Trebuchet MS"/>
                <a:cs typeface="Trebuchet MS"/>
              </a:rPr>
              <a:t>incu</a:t>
            </a:r>
            <a:r>
              <a:rPr sz="1800" dirty="0">
                <a:latin typeface="Trebuchet MS"/>
                <a:cs typeface="Trebuchet MS"/>
              </a:rPr>
              <a:t>b</a:t>
            </a:r>
            <a:r>
              <a:rPr sz="1800" spc="-5" dirty="0">
                <a:latin typeface="Trebuchet MS"/>
                <a:cs typeface="Trebuchet MS"/>
              </a:rPr>
              <a:t>at</a:t>
            </a:r>
            <a:r>
              <a:rPr sz="1800" spc="-10" dirty="0">
                <a:latin typeface="Trebuchet MS"/>
                <a:cs typeface="Trebuchet MS"/>
              </a:rPr>
              <a:t>ors.</a:t>
            </a:r>
            <a:endParaRPr sz="1800">
              <a:latin typeface="Trebuchet MS"/>
              <a:cs typeface="Trebuchet MS"/>
            </a:endParaRPr>
          </a:p>
          <a:p>
            <a:pPr marL="12700">
              <a:lnSpc>
                <a:spcPct val="100000"/>
              </a:lnSpc>
              <a:spcBef>
                <a:spcPts val="1005"/>
              </a:spcBef>
            </a:pPr>
            <a:r>
              <a:rPr sz="1800" b="1" u="heavy" spc="-5" dirty="0">
                <a:latin typeface="Trebuchet MS"/>
                <a:cs typeface="Trebuchet MS"/>
              </a:rPr>
              <a:t>Na</a:t>
            </a:r>
            <a:r>
              <a:rPr sz="1800" b="1" u="heavy" spc="-10" dirty="0">
                <a:latin typeface="Trebuchet MS"/>
                <a:cs typeface="Trebuchet MS"/>
              </a:rPr>
              <a:t>t</a:t>
            </a:r>
            <a:r>
              <a:rPr sz="1800" b="1" u="heavy" dirty="0">
                <a:latin typeface="Trebuchet MS"/>
                <a:cs typeface="Trebuchet MS"/>
              </a:rPr>
              <a:t>ure of</a:t>
            </a:r>
            <a:r>
              <a:rPr sz="1800" b="1" u="heavy" spc="-25" dirty="0">
                <a:latin typeface="Trebuchet MS"/>
                <a:cs typeface="Trebuchet MS"/>
              </a:rPr>
              <a:t> </a:t>
            </a:r>
            <a:r>
              <a:rPr sz="1800" b="1" u="heavy" dirty="0">
                <a:latin typeface="Trebuchet MS"/>
                <a:cs typeface="Trebuchet MS"/>
              </a:rPr>
              <a:t>ass</a:t>
            </a:r>
            <a:r>
              <a:rPr sz="1800" b="1" u="heavy" spc="-5" dirty="0">
                <a:latin typeface="Trebuchet MS"/>
                <a:cs typeface="Trebuchet MS"/>
              </a:rPr>
              <a:t>i</a:t>
            </a:r>
            <a:r>
              <a:rPr sz="1800" b="1" u="heavy" dirty="0">
                <a:latin typeface="Trebuchet MS"/>
                <a:cs typeface="Trebuchet MS"/>
              </a:rPr>
              <a:t>s</a:t>
            </a:r>
            <a:r>
              <a:rPr sz="1800" b="1" u="heavy" spc="-10" dirty="0">
                <a:latin typeface="Trebuchet MS"/>
                <a:cs typeface="Trebuchet MS"/>
              </a:rPr>
              <a:t>t</a:t>
            </a:r>
            <a:r>
              <a:rPr sz="1800" b="1" u="heavy" dirty="0">
                <a:latin typeface="Trebuchet MS"/>
                <a:cs typeface="Trebuchet MS"/>
              </a:rPr>
              <a:t>ance</a:t>
            </a:r>
            <a:endParaRPr sz="1800">
              <a:latin typeface="Trebuchet MS"/>
              <a:cs typeface="Trebuchet MS"/>
            </a:endParaRPr>
          </a:p>
          <a:p>
            <a:pPr marL="12700">
              <a:lnSpc>
                <a:spcPct val="100000"/>
              </a:lnSpc>
              <a:spcBef>
                <a:spcPts val="994"/>
              </a:spcBef>
              <a:tabLst>
                <a:tab pos="354965" algn="l"/>
              </a:tabLst>
            </a:pPr>
            <a:r>
              <a:rPr sz="1450" spc="-15" dirty="0">
                <a:latin typeface="Wingdings 3"/>
                <a:cs typeface="Wingdings 3"/>
              </a:rPr>
              <a:t></a:t>
            </a:r>
            <a:r>
              <a:rPr sz="1450" spc="-15" dirty="0">
                <a:latin typeface="Times New Roman"/>
                <a:cs typeface="Times New Roman"/>
              </a:rPr>
              <a:t>	</a:t>
            </a:r>
            <a:r>
              <a:rPr sz="1800" spc="-5" dirty="0">
                <a:latin typeface="Trebuchet MS"/>
                <a:cs typeface="Trebuchet MS"/>
              </a:rPr>
              <a:t>Upgrad</a:t>
            </a:r>
            <a:r>
              <a:rPr sz="1800" spc="5" dirty="0">
                <a:latin typeface="Trebuchet MS"/>
                <a:cs typeface="Trebuchet MS"/>
              </a:rPr>
              <a:t>a</a:t>
            </a:r>
            <a:r>
              <a:rPr sz="1800" spc="-5" dirty="0">
                <a:latin typeface="Trebuchet MS"/>
                <a:cs typeface="Trebuchet MS"/>
              </a:rPr>
              <a:t>ti</a:t>
            </a:r>
            <a:r>
              <a:rPr sz="1800" spc="-10" dirty="0">
                <a:latin typeface="Trebuchet MS"/>
                <a:cs typeface="Trebuchet MS"/>
              </a:rPr>
              <a:t>o</a:t>
            </a:r>
            <a:r>
              <a:rPr sz="1800" dirty="0">
                <a:latin typeface="Trebuchet MS"/>
                <a:cs typeface="Trebuchet MS"/>
              </a:rPr>
              <a:t>n</a:t>
            </a:r>
            <a:r>
              <a:rPr sz="1800" spc="90" dirty="0">
                <a:latin typeface="Times New Roman"/>
                <a:cs typeface="Times New Roman"/>
              </a:rPr>
              <a:t> </a:t>
            </a:r>
            <a:r>
              <a:rPr sz="1800" spc="-20" dirty="0">
                <a:latin typeface="Trebuchet MS"/>
                <a:cs typeface="Trebuchet MS"/>
              </a:rPr>
              <a:t>o</a:t>
            </a:r>
            <a:r>
              <a:rPr sz="1800" spc="-10" dirty="0">
                <a:latin typeface="Trebuchet MS"/>
                <a:cs typeface="Trebuchet MS"/>
              </a:rPr>
              <a:t>f</a:t>
            </a:r>
            <a:r>
              <a:rPr sz="1800" spc="85" dirty="0">
                <a:latin typeface="Times New Roman"/>
                <a:cs typeface="Times New Roman"/>
              </a:rPr>
              <a:t> </a:t>
            </a:r>
            <a:r>
              <a:rPr sz="1800" spc="-15" dirty="0">
                <a:latin typeface="Trebuchet MS"/>
                <a:cs typeface="Trebuchet MS"/>
              </a:rPr>
              <a:t>inf</a:t>
            </a:r>
            <a:r>
              <a:rPr sz="1800" spc="-20" dirty="0">
                <a:latin typeface="Trebuchet MS"/>
                <a:cs typeface="Trebuchet MS"/>
              </a:rPr>
              <a:t>r</a:t>
            </a:r>
            <a:r>
              <a:rPr sz="1800" spc="-5" dirty="0">
                <a:latin typeface="Trebuchet MS"/>
                <a:cs typeface="Trebuchet MS"/>
              </a:rPr>
              <a:t>a</a:t>
            </a:r>
            <a:r>
              <a:rPr sz="1800" dirty="0">
                <a:latin typeface="Trebuchet MS"/>
                <a:cs typeface="Trebuchet MS"/>
              </a:rPr>
              <a:t>s</a:t>
            </a:r>
            <a:r>
              <a:rPr sz="1800" spc="-5" dirty="0">
                <a:latin typeface="Trebuchet MS"/>
                <a:cs typeface="Trebuchet MS"/>
              </a:rPr>
              <a:t>t</a:t>
            </a:r>
            <a:r>
              <a:rPr sz="1800" spc="-10" dirty="0">
                <a:latin typeface="Trebuchet MS"/>
                <a:cs typeface="Trebuchet MS"/>
              </a:rPr>
              <a:t>r</a:t>
            </a:r>
            <a:r>
              <a:rPr sz="1800" spc="-5" dirty="0">
                <a:latin typeface="Trebuchet MS"/>
                <a:cs typeface="Trebuchet MS"/>
              </a:rPr>
              <a:t>uc</a:t>
            </a:r>
            <a:r>
              <a:rPr sz="1800" spc="-10" dirty="0">
                <a:latin typeface="Trebuchet MS"/>
                <a:cs typeface="Trebuchet MS"/>
              </a:rPr>
              <a:t>t</a:t>
            </a:r>
            <a:r>
              <a:rPr sz="1800" spc="-5" dirty="0">
                <a:latin typeface="Trebuchet MS"/>
                <a:cs typeface="Trebuchet MS"/>
              </a:rPr>
              <a:t>ur</a:t>
            </a:r>
            <a:r>
              <a:rPr sz="1800" dirty="0">
                <a:latin typeface="Trebuchet MS"/>
                <a:cs typeface="Trebuchet MS"/>
              </a:rPr>
              <a:t>e</a:t>
            </a:r>
            <a:r>
              <a:rPr sz="1800" spc="110" dirty="0">
                <a:latin typeface="Times New Roman"/>
                <a:cs typeface="Times New Roman"/>
              </a:rPr>
              <a:t> </a:t>
            </a:r>
            <a:r>
              <a:rPr sz="1800" spc="-5" dirty="0">
                <a:latin typeface="Trebuchet MS"/>
                <a:cs typeface="Trebuchet MS"/>
              </a:rPr>
              <a:t>Rs</a:t>
            </a:r>
            <a:r>
              <a:rPr sz="1800" dirty="0">
                <a:latin typeface="Trebuchet MS"/>
                <a:cs typeface="Trebuchet MS"/>
              </a:rPr>
              <a:t>.</a:t>
            </a:r>
            <a:r>
              <a:rPr sz="1800" spc="90" dirty="0">
                <a:latin typeface="Times New Roman"/>
                <a:cs typeface="Times New Roman"/>
              </a:rPr>
              <a:t> </a:t>
            </a:r>
            <a:r>
              <a:rPr sz="1800" spc="-5" dirty="0">
                <a:latin typeface="Trebuchet MS"/>
                <a:cs typeface="Trebuchet MS"/>
              </a:rPr>
              <a:t>2.</a:t>
            </a:r>
            <a:r>
              <a:rPr sz="1800" dirty="0">
                <a:latin typeface="Trebuchet MS"/>
                <a:cs typeface="Trebuchet MS"/>
              </a:rPr>
              <a:t>50</a:t>
            </a:r>
            <a:r>
              <a:rPr sz="1800" spc="90" dirty="0">
                <a:latin typeface="Times New Roman"/>
                <a:cs typeface="Times New Roman"/>
              </a:rPr>
              <a:t> </a:t>
            </a:r>
            <a:r>
              <a:rPr sz="1800" dirty="0">
                <a:latin typeface="Trebuchet MS"/>
                <a:cs typeface="Trebuchet MS"/>
              </a:rPr>
              <a:t>lakh</a:t>
            </a:r>
            <a:endParaRPr sz="1800">
              <a:latin typeface="Trebuchet MS"/>
              <a:cs typeface="Trebuchet MS"/>
            </a:endParaRPr>
          </a:p>
          <a:p>
            <a:pPr marL="12700">
              <a:lnSpc>
                <a:spcPct val="100000"/>
              </a:lnSpc>
              <a:spcBef>
                <a:spcPts val="994"/>
              </a:spcBef>
              <a:tabLst>
                <a:tab pos="354965" algn="l"/>
              </a:tabLst>
            </a:pPr>
            <a:r>
              <a:rPr sz="1450" spc="-15" dirty="0">
                <a:latin typeface="Wingdings 3"/>
                <a:cs typeface="Wingdings 3"/>
              </a:rPr>
              <a:t></a:t>
            </a:r>
            <a:r>
              <a:rPr sz="1450" spc="-15" dirty="0">
                <a:latin typeface="Times New Roman"/>
                <a:cs typeface="Times New Roman"/>
              </a:rPr>
              <a:t>	</a:t>
            </a:r>
            <a:r>
              <a:rPr sz="1800" spc="-15" dirty="0">
                <a:latin typeface="Trebuchet MS"/>
                <a:cs typeface="Trebuchet MS"/>
              </a:rPr>
              <a:t>Orientatio</a:t>
            </a:r>
            <a:r>
              <a:rPr sz="1800" spc="-5" dirty="0">
                <a:latin typeface="Trebuchet MS"/>
                <a:cs typeface="Trebuchet MS"/>
              </a:rPr>
              <a:t>n</a:t>
            </a:r>
            <a:r>
              <a:rPr sz="1800" dirty="0">
                <a:latin typeface="Trebuchet MS"/>
                <a:cs typeface="Trebuchet MS"/>
              </a:rPr>
              <a:t>/</a:t>
            </a:r>
            <a:r>
              <a:rPr sz="1800" spc="-5" dirty="0">
                <a:latin typeface="Trebuchet MS"/>
                <a:cs typeface="Trebuchet MS"/>
              </a:rPr>
              <a:t>t</a:t>
            </a:r>
            <a:r>
              <a:rPr sz="1800" spc="-10" dirty="0">
                <a:latin typeface="Trebuchet MS"/>
                <a:cs typeface="Trebuchet MS"/>
              </a:rPr>
              <a:t>r</a:t>
            </a:r>
            <a:r>
              <a:rPr sz="1800" spc="-5" dirty="0">
                <a:latin typeface="Trebuchet MS"/>
                <a:cs typeface="Trebuchet MS"/>
              </a:rPr>
              <a:t>a</a:t>
            </a:r>
            <a:r>
              <a:rPr sz="1800" dirty="0">
                <a:latin typeface="Trebuchet MS"/>
                <a:cs typeface="Trebuchet MS"/>
              </a:rPr>
              <a:t>i</a:t>
            </a:r>
            <a:r>
              <a:rPr sz="1800" spc="-5" dirty="0">
                <a:latin typeface="Trebuchet MS"/>
                <a:cs typeface="Trebuchet MS"/>
              </a:rPr>
              <a:t>ni</a:t>
            </a:r>
            <a:r>
              <a:rPr sz="1800" dirty="0">
                <a:latin typeface="Trebuchet MS"/>
                <a:cs typeface="Trebuchet MS"/>
              </a:rPr>
              <a:t>n</a:t>
            </a:r>
            <a:r>
              <a:rPr sz="1800" spc="-10" dirty="0">
                <a:latin typeface="Trebuchet MS"/>
                <a:cs typeface="Trebuchet MS"/>
              </a:rPr>
              <a:t>g</a:t>
            </a:r>
            <a:r>
              <a:rPr sz="1800" spc="120" dirty="0">
                <a:latin typeface="Times New Roman"/>
                <a:cs typeface="Times New Roman"/>
              </a:rPr>
              <a:t> </a:t>
            </a:r>
            <a:r>
              <a:rPr sz="1800" spc="-5" dirty="0">
                <a:latin typeface="Trebuchet MS"/>
                <a:cs typeface="Trebuchet MS"/>
              </a:rPr>
              <a:t>Rs</a:t>
            </a:r>
            <a:r>
              <a:rPr sz="1800" dirty="0">
                <a:latin typeface="Trebuchet MS"/>
                <a:cs typeface="Trebuchet MS"/>
              </a:rPr>
              <a:t>.</a:t>
            </a:r>
            <a:r>
              <a:rPr sz="1800" spc="90" dirty="0">
                <a:latin typeface="Times New Roman"/>
                <a:cs typeface="Times New Roman"/>
              </a:rPr>
              <a:t> </a:t>
            </a:r>
            <a:r>
              <a:rPr sz="1800" spc="-5" dirty="0">
                <a:latin typeface="Trebuchet MS"/>
                <a:cs typeface="Trebuchet MS"/>
              </a:rPr>
              <a:t>1.</a:t>
            </a:r>
            <a:r>
              <a:rPr sz="1800" dirty="0">
                <a:latin typeface="Trebuchet MS"/>
                <a:cs typeface="Trebuchet MS"/>
              </a:rPr>
              <a:t>28</a:t>
            </a:r>
            <a:r>
              <a:rPr sz="1800" spc="90" dirty="0">
                <a:latin typeface="Times New Roman"/>
                <a:cs typeface="Times New Roman"/>
              </a:rPr>
              <a:t> </a:t>
            </a:r>
            <a:r>
              <a:rPr sz="1800" dirty="0">
                <a:latin typeface="Trebuchet MS"/>
                <a:cs typeface="Trebuchet MS"/>
              </a:rPr>
              <a:t>lakh</a:t>
            </a:r>
            <a:endParaRPr sz="1800">
              <a:latin typeface="Trebuchet MS"/>
              <a:cs typeface="Trebuchet MS"/>
            </a:endParaRPr>
          </a:p>
          <a:p>
            <a:pPr marL="12700">
              <a:lnSpc>
                <a:spcPct val="100000"/>
              </a:lnSpc>
              <a:spcBef>
                <a:spcPts val="1005"/>
              </a:spcBef>
              <a:tabLst>
                <a:tab pos="410209" algn="l"/>
              </a:tabLst>
            </a:pPr>
            <a:r>
              <a:rPr sz="1450" spc="-15" dirty="0">
                <a:latin typeface="Wingdings 3"/>
                <a:cs typeface="Wingdings 3"/>
              </a:rPr>
              <a:t></a:t>
            </a:r>
            <a:r>
              <a:rPr sz="1450" spc="-15" dirty="0">
                <a:latin typeface="Times New Roman"/>
                <a:cs typeface="Times New Roman"/>
              </a:rPr>
              <a:t>	</a:t>
            </a:r>
            <a:r>
              <a:rPr sz="1800" spc="-25" dirty="0">
                <a:latin typeface="Trebuchet MS"/>
                <a:cs typeface="Trebuchet MS"/>
              </a:rPr>
              <a:t>A</a:t>
            </a:r>
            <a:r>
              <a:rPr sz="1800" dirty="0">
                <a:latin typeface="Trebuchet MS"/>
                <a:cs typeface="Trebuchet MS"/>
              </a:rPr>
              <a:t>d</a:t>
            </a:r>
            <a:r>
              <a:rPr sz="1800" spc="5" dirty="0">
                <a:latin typeface="Trebuchet MS"/>
                <a:cs typeface="Trebuchet MS"/>
              </a:rPr>
              <a:t>m</a:t>
            </a:r>
            <a:r>
              <a:rPr sz="1800" spc="-5" dirty="0">
                <a:latin typeface="Trebuchet MS"/>
                <a:cs typeface="Trebuchet MS"/>
              </a:rPr>
              <a:t>in</a:t>
            </a:r>
            <a:r>
              <a:rPr sz="1800" dirty="0">
                <a:latin typeface="Trebuchet MS"/>
                <a:cs typeface="Trebuchet MS"/>
              </a:rPr>
              <a:t>i</a:t>
            </a:r>
            <a:r>
              <a:rPr sz="1800" spc="-10" dirty="0">
                <a:latin typeface="Trebuchet MS"/>
                <a:cs typeface="Trebuchet MS"/>
              </a:rPr>
              <a:t>st</a:t>
            </a:r>
            <a:r>
              <a:rPr sz="1800" spc="-20" dirty="0">
                <a:latin typeface="Trebuchet MS"/>
                <a:cs typeface="Trebuchet MS"/>
              </a:rPr>
              <a:t>r</a:t>
            </a:r>
            <a:r>
              <a:rPr sz="1800" spc="-5" dirty="0">
                <a:latin typeface="Trebuchet MS"/>
                <a:cs typeface="Trebuchet MS"/>
              </a:rPr>
              <a:t>ativ</a:t>
            </a:r>
            <a:r>
              <a:rPr sz="1800" dirty="0">
                <a:latin typeface="Trebuchet MS"/>
                <a:cs typeface="Trebuchet MS"/>
              </a:rPr>
              <a:t>e</a:t>
            </a:r>
            <a:r>
              <a:rPr sz="1800" spc="110" dirty="0">
                <a:latin typeface="Times New Roman"/>
                <a:cs typeface="Times New Roman"/>
              </a:rPr>
              <a:t> </a:t>
            </a:r>
            <a:r>
              <a:rPr sz="1800" spc="-5" dirty="0">
                <a:latin typeface="Trebuchet MS"/>
                <a:cs typeface="Trebuchet MS"/>
              </a:rPr>
              <a:t>ex</a:t>
            </a:r>
            <a:r>
              <a:rPr sz="1800" spc="5" dirty="0">
                <a:latin typeface="Trebuchet MS"/>
                <a:cs typeface="Trebuchet MS"/>
              </a:rPr>
              <a:t>p</a:t>
            </a:r>
            <a:r>
              <a:rPr sz="1800" spc="-5" dirty="0">
                <a:latin typeface="Trebuchet MS"/>
                <a:cs typeface="Trebuchet MS"/>
              </a:rPr>
              <a:t>en</a:t>
            </a:r>
            <a:r>
              <a:rPr sz="1800" spc="5" dirty="0">
                <a:latin typeface="Trebuchet MS"/>
                <a:cs typeface="Trebuchet MS"/>
              </a:rPr>
              <a:t>s</a:t>
            </a:r>
            <a:r>
              <a:rPr sz="1800" spc="-5" dirty="0">
                <a:latin typeface="Trebuchet MS"/>
                <a:cs typeface="Trebuchet MS"/>
              </a:rPr>
              <a:t>e</a:t>
            </a:r>
            <a:r>
              <a:rPr sz="1800" dirty="0">
                <a:latin typeface="Trebuchet MS"/>
                <a:cs typeface="Trebuchet MS"/>
              </a:rPr>
              <a:t>s</a:t>
            </a:r>
            <a:r>
              <a:rPr sz="1800" spc="80" dirty="0">
                <a:latin typeface="Times New Roman"/>
                <a:cs typeface="Times New Roman"/>
              </a:rPr>
              <a:t> </a:t>
            </a:r>
            <a:r>
              <a:rPr sz="1800" spc="-5" dirty="0">
                <a:latin typeface="Trebuchet MS"/>
                <a:cs typeface="Trebuchet MS"/>
              </a:rPr>
              <a:t>Rs</a:t>
            </a:r>
            <a:r>
              <a:rPr sz="1800" dirty="0">
                <a:latin typeface="Trebuchet MS"/>
                <a:cs typeface="Trebuchet MS"/>
              </a:rPr>
              <a:t>.</a:t>
            </a:r>
            <a:r>
              <a:rPr sz="1800" spc="90" dirty="0">
                <a:latin typeface="Times New Roman"/>
                <a:cs typeface="Times New Roman"/>
              </a:rPr>
              <a:t> </a:t>
            </a:r>
            <a:r>
              <a:rPr sz="1800" spc="-5" dirty="0">
                <a:latin typeface="Trebuchet MS"/>
                <a:cs typeface="Trebuchet MS"/>
              </a:rPr>
              <a:t>0.</a:t>
            </a:r>
            <a:r>
              <a:rPr sz="1800" dirty="0">
                <a:latin typeface="Trebuchet MS"/>
                <a:cs typeface="Trebuchet MS"/>
              </a:rPr>
              <a:t>22</a:t>
            </a:r>
            <a:r>
              <a:rPr sz="1800" spc="90" dirty="0">
                <a:latin typeface="Times New Roman"/>
                <a:cs typeface="Times New Roman"/>
              </a:rPr>
              <a:t> </a:t>
            </a:r>
            <a:r>
              <a:rPr sz="1800" dirty="0">
                <a:latin typeface="Trebuchet MS"/>
                <a:cs typeface="Trebuchet MS"/>
              </a:rPr>
              <a:t>lakh</a:t>
            </a:r>
            <a:endParaRPr sz="1800">
              <a:latin typeface="Trebuchet MS"/>
              <a:cs typeface="Trebuchet MS"/>
            </a:endParaRPr>
          </a:p>
          <a:p>
            <a:pPr marL="12700">
              <a:lnSpc>
                <a:spcPct val="100000"/>
              </a:lnSpc>
              <a:spcBef>
                <a:spcPts val="1000"/>
              </a:spcBef>
              <a:tabLst>
                <a:tab pos="354965" algn="l"/>
              </a:tabLst>
            </a:pPr>
            <a:r>
              <a:rPr sz="1450" spc="-15" dirty="0">
                <a:latin typeface="Wingdings 3"/>
                <a:cs typeface="Wingdings 3"/>
              </a:rPr>
              <a:t></a:t>
            </a:r>
            <a:r>
              <a:rPr sz="1450" spc="-15">
                <a:latin typeface="Times New Roman"/>
                <a:cs typeface="Times New Roman"/>
              </a:rPr>
              <a:t>	</a:t>
            </a:r>
            <a:r>
              <a:rPr sz="1800" spc="100" smtClean="0">
                <a:latin typeface="Times New Roman"/>
                <a:cs typeface="Times New Roman"/>
              </a:rPr>
              <a:t> </a:t>
            </a:r>
            <a:r>
              <a:rPr lang="en-US" spc="-5" dirty="0" smtClean="0">
                <a:latin typeface="Trebuchet MS"/>
                <a:cs typeface="Times New Roman"/>
              </a:rPr>
              <a:t>T</a:t>
            </a:r>
            <a:r>
              <a:rPr sz="1800" spc="-15" smtClean="0">
                <a:latin typeface="Trebuchet MS"/>
                <a:cs typeface="Trebuchet MS"/>
              </a:rPr>
              <a:t>o</a:t>
            </a:r>
            <a:r>
              <a:rPr sz="1800" spc="-5" smtClean="0">
                <a:latin typeface="Trebuchet MS"/>
                <a:cs typeface="Trebuchet MS"/>
              </a:rPr>
              <a:t>ta</a:t>
            </a:r>
            <a:r>
              <a:rPr sz="1800" smtClean="0">
                <a:latin typeface="Trebuchet MS"/>
                <a:cs typeface="Trebuchet MS"/>
              </a:rPr>
              <a:t>l</a:t>
            </a:r>
            <a:r>
              <a:rPr sz="1800" spc="95" smtClean="0">
                <a:latin typeface="Times New Roman"/>
                <a:cs typeface="Times New Roman"/>
              </a:rPr>
              <a:t> </a:t>
            </a:r>
            <a:r>
              <a:rPr sz="1800" spc="-5" dirty="0">
                <a:latin typeface="Trebuchet MS"/>
                <a:cs typeface="Trebuchet MS"/>
              </a:rPr>
              <a:t>a</a:t>
            </a:r>
            <a:r>
              <a:rPr sz="1800" dirty="0">
                <a:latin typeface="Trebuchet MS"/>
                <a:cs typeface="Trebuchet MS"/>
              </a:rPr>
              <a:t>s</a:t>
            </a:r>
            <a:r>
              <a:rPr sz="1800" spc="-10" dirty="0">
                <a:latin typeface="Trebuchet MS"/>
                <a:cs typeface="Trebuchet MS"/>
              </a:rPr>
              <a:t>si</a:t>
            </a:r>
            <a:r>
              <a:rPr sz="1800" dirty="0">
                <a:latin typeface="Trebuchet MS"/>
                <a:cs typeface="Trebuchet MS"/>
              </a:rPr>
              <a:t>stance</a:t>
            </a:r>
            <a:r>
              <a:rPr sz="1800" spc="70" dirty="0">
                <a:latin typeface="Times New Roman"/>
                <a:cs typeface="Times New Roman"/>
              </a:rPr>
              <a:t> </a:t>
            </a:r>
            <a:r>
              <a:rPr sz="1800" dirty="0">
                <a:latin typeface="Trebuchet MS"/>
                <a:cs typeface="Trebuchet MS"/>
              </a:rPr>
              <a:t>p</a:t>
            </a:r>
            <a:r>
              <a:rPr sz="1800" spc="-5" dirty="0">
                <a:latin typeface="Trebuchet MS"/>
                <a:cs typeface="Trebuchet MS"/>
              </a:rPr>
              <a:t>e</a:t>
            </a:r>
            <a:r>
              <a:rPr sz="1800" dirty="0">
                <a:latin typeface="Trebuchet MS"/>
                <a:cs typeface="Trebuchet MS"/>
              </a:rPr>
              <a:t>r</a:t>
            </a:r>
            <a:r>
              <a:rPr sz="1800" spc="75" dirty="0">
                <a:latin typeface="Times New Roman"/>
                <a:cs typeface="Times New Roman"/>
              </a:rPr>
              <a:t> </a:t>
            </a:r>
            <a:r>
              <a:rPr sz="1800" dirty="0">
                <a:latin typeface="Trebuchet MS"/>
                <a:cs typeface="Trebuchet MS"/>
              </a:rPr>
              <a:t>BI</a:t>
            </a:r>
            <a:r>
              <a:rPr sz="1800" spc="95" dirty="0">
                <a:latin typeface="Times New Roman"/>
                <a:cs typeface="Times New Roman"/>
              </a:rPr>
              <a:t> </a:t>
            </a:r>
            <a:r>
              <a:rPr sz="1800" dirty="0">
                <a:latin typeface="Trebuchet MS"/>
                <a:cs typeface="Trebuchet MS"/>
              </a:rPr>
              <a:t>-</a:t>
            </a:r>
            <a:r>
              <a:rPr sz="1800" spc="85" dirty="0">
                <a:latin typeface="Times New Roman"/>
                <a:cs typeface="Times New Roman"/>
              </a:rPr>
              <a:t> </a:t>
            </a:r>
            <a:r>
              <a:rPr sz="1800" spc="-5" dirty="0">
                <a:latin typeface="Trebuchet MS"/>
                <a:cs typeface="Trebuchet MS"/>
              </a:rPr>
              <a:t>Rs</a:t>
            </a:r>
            <a:r>
              <a:rPr sz="1800" dirty="0">
                <a:latin typeface="Trebuchet MS"/>
                <a:cs typeface="Trebuchet MS"/>
              </a:rPr>
              <a:t>.</a:t>
            </a:r>
            <a:r>
              <a:rPr sz="1800" spc="90" dirty="0">
                <a:latin typeface="Times New Roman"/>
                <a:cs typeface="Times New Roman"/>
              </a:rPr>
              <a:t> </a:t>
            </a:r>
            <a:r>
              <a:rPr sz="1800" spc="-5" dirty="0">
                <a:latin typeface="Trebuchet MS"/>
                <a:cs typeface="Trebuchet MS"/>
              </a:rPr>
              <a:t>6</a:t>
            </a:r>
            <a:r>
              <a:rPr sz="1800" dirty="0">
                <a:latin typeface="Trebuchet MS"/>
                <a:cs typeface="Trebuchet MS"/>
              </a:rPr>
              <a:t>6</a:t>
            </a:r>
            <a:r>
              <a:rPr sz="1800" spc="-5" dirty="0">
                <a:latin typeface="Trebuchet MS"/>
                <a:cs typeface="Trebuchet MS"/>
              </a:rPr>
              <a:t>.5</a:t>
            </a:r>
            <a:r>
              <a:rPr sz="1800" dirty="0">
                <a:latin typeface="Trebuchet MS"/>
                <a:cs typeface="Trebuchet MS"/>
              </a:rPr>
              <a:t>0</a:t>
            </a:r>
            <a:r>
              <a:rPr sz="1800" spc="105" dirty="0">
                <a:latin typeface="Times New Roman"/>
                <a:cs typeface="Times New Roman"/>
              </a:rPr>
              <a:t> </a:t>
            </a:r>
            <a:r>
              <a:rPr sz="1800" dirty="0">
                <a:latin typeface="Trebuchet MS"/>
                <a:cs typeface="Trebuchet MS"/>
              </a:rPr>
              <a:t>lakh</a:t>
            </a:r>
            <a:endParaRPr sz="1800">
              <a:latin typeface="Trebuchet MS"/>
              <a:cs typeface="Trebuchet MS"/>
            </a:endParaRPr>
          </a:p>
          <a:p>
            <a:pPr marL="12700">
              <a:lnSpc>
                <a:spcPct val="100000"/>
              </a:lnSpc>
              <a:spcBef>
                <a:spcPts val="994"/>
              </a:spcBef>
            </a:pPr>
            <a:r>
              <a:rPr sz="1800" b="1" spc="-15" dirty="0">
                <a:latin typeface="Trebuchet MS"/>
                <a:cs typeface="Trebuchet MS"/>
              </a:rPr>
              <a:t>How</a:t>
            </a:r>
            <a:r>
              <a:rPr sz="1800" b="1" spc="70" dirty="0">
                <a:latin typeface="Times New Roman"/>
                <a:cs typeface="Times New Roman"/>
              </a:rPr>
              <a:t> </a:t>
            </a:r>
            <a:r>
              <a:rPr sz="1800" b="1" spc="-5" dirty="0">
                <a:latin typeface="Trebuchet MS"/>
                <a:cs typeface="Trebuchet MS"/>
              </a:rPr>
              <a:t>t</a:t>
            </a:r>
            <a:r>
              <a:rPr sz="1800" b="1" dirty="0">
                <a:latin typeface="Trebuchet MS"/>
                <a:cs typeface="Trebuchet MS"/>
              </a:rPr>
              <a:t>o</a:t>
            </a:r>
            <a:r>
              <a:rPr sz="1800" b="1" spc="70" dirty="0">
                <a:latin typeface="Times New Roman"/>
                <a:cs typeface="Times New Roman"/>
              </a:rPr>
              <a:t> </a:t>
            </a:r>
            <a:r>
              <a:rPr sz="1800" b="1" spc="-10" dirty="0">
                <a:latin typeface="Trebuchet MS"/>
                <a:cs typeface="Trebuchet MS"/>
              </a:rPr>
              <a:t>ap</a:t>
            </a:r>
            <a:r>
              <a:rPr sz="1800" b="1" spc="-25" dirty="0">
                <a:latin typeface="Trebuchet MS"/>
                <a:cs typeface="Trebuchet MS"/>
              </a:rPr>
              <a:t>p</a:t>
            </a:r>
            <a:r>
              <a:rPr sz="1800" b="1" spc="-10" dirty="0">
                <a:latin typeface="Trebuchet MS"/>
                <a:cs typeface="Trebuchet MS"/>
              </a:rPr>
              <a:t>ly</a:t>
            </a:r>
            <a:endParaRPr sz="1800">
              <a:latin typeface="Trebuchet MS"/>
              <a:cs typeface="Trebuchet MS"/>
            </a:endParaRPr>
          </a:p>
          <a:p>
            <a:pPr marL="12700">
              <a:lnSpc>
                <a:spcPct val="100000"/>
              </a:lnSpc>
              <a:spcBef>
                <a:spcPts val="1005"/>
              </a:spcBef>
              <a:tabLst>
                <a:tab pos="354965" algn="l"/>
              </a:tabLst>
            </a:pPr>
            <a:r>
              <a:rPr sz="1450" spc="-15" dirty="0">
                <a:latin typeface="Wingdings 3"/>
                <a:cs typeface="Wingdings 3"/>
              </a:rPr>
              <a:t></a:t>
            </a:r>
            <a:r>
              <a:rPr sz="1450" spc="-15" dirty="0">
                <a:latin typeface="Times New Roman"/>
                <a:cs typeface="Times New Roman"/>
              </a:rPr>
              <a:t>	</a:t>
            </a:r>
            <a:r>
              <a:rPr sz="1800" spc="-25" dirty="0">
                <a:latin typeface="Trebuchet MS"/>
                <a:cs typeface="Trebuchet MS"/>
              </a:rPr>
              <a:t>A</a:t>
            </a:r>
            <a:r>
              <a:rPr sz="1800" spc="-5" dirty="0">
                <a:latin typeface="Trebuchet MS"/>
                <a:cs typeface="Trebuchet MS"/>
              </a:rPr>
              <a:t>n</a:t>
            </a:r>
            <a:r>
              <a:rPr sz="1800" dirty="0">
                <a:latin typeface="Trebuchet MS"/>
                <a:cs typeface="Trebuchet MS"/>
              </a:rPr>
              <a:t>y</a:t>
            </a:r>
            <a:r>
              <a:rPr sz="1800" spc="100" dirty="0">
                <a:latin typeface="Times New Roman"/>
                <a:cs typeface="Times New Roman"/>
              </a:rPr>
              <a:t> </a:t>
            </a:r>
            <a:r>
              <a:rPr sz="1800" spc="-5" dirty="0">
                <a:latin typeface="Trebuchet MS"/>
                <a:cs typeface="Trebuchet MS"/>
              </a:rPr>
              <a:t>in</a:t>
            </a:r>
            <a:r>
              <a:rPr sz="1800" spc="5" dirty="0">
                <a:latin typeface="Trebuchet MS"/>
                <a:cs typeface="Trebuchet MS"/>
              </a:rPr>
              <a:t>d</a:t>
            </a:r>
            <a:r>
              <a:rPr sz="1800" spc="-5" dirty="0">
                <a:latin typeface="Trebuchet MS"/>
                <a:cs typeface="Trebuchet MS"/>
              </a:rPr>
              <a:t>ivi</a:t>
            </a:r>
            <a:r>
              <a:rPr sz="1800" dirty="0">
                <a:latin typeface="Trebuchet MS"/>
                <a:cs typeface="Trebuchet MS"/>
              </a:rPr>
              <a:t>d</a:t>
            </a:r>
            <a:r>
              <a:rPr sz="1800" spc="-5" dirty="0">
                <a:latin typeface="Trebuchet MS"/>
                <a:cs typeface="Trebuchet MS"/>
              </a:rPr>
              <a:t>ua</a:t>
            </a:r>
            <a:r>
              <a:rPr sz="1800" dirty="0">
                <a:latin typeface="Trebuchet MS"/>
                <a:cs typeface="Trebuchet MS"/>
              </a:rPr>
              <a:t>l</a:t>
            </a:r>
            <a:r>
              <a:rPr sz="1800" spc="80" dirty="0">
                <a:latin typeface="Times New Roman"/>
                <a:cs typeface="Times New Roman"/>
              </a:rPr>
              <a:t> </a:t>
            </a:r>
            <a:r>
              <a:rPr sz="1800" spc="-20" dirty="0">
                <a:latin typeface="Trebuchet MS"/>
                <a:cs typeface="Trebuchet MS"/>
              </a:rPr>
              <a:t>o</a:t>
            </a:r>
            <a:r>
              <a:rPr sz="1800" spc="-10" dirty="0">
                <a:latin typeface="Trebuchet MS"/>
                <a:cs typeface="Trebuchet MS"/>
              </a:rPr>
              <a:t>r</a:t>
            </a:r>
            <a:r>
              <a:rPr sz="1800" spc="85" dirty="0">
                <a:latin typeface="Times New Roman"/>
                <a:cs typeface="Times New Roman"/>
              </a:rPr>
              <a:t> </a:t>
            </a:r>
            <a:r>
              <a:rPr sz="1800" spc="-5" dirty="0">
                <a:latin typeface="Trebuchet MS"/>
                <a:cs typeface="Trebuchet MS"/>
              </a:rPr>
              <a:t>MS</a:t>
            </a:r>
            <a:r>
              <a:rPr sz="1800" spc="-10" dirty="0">
                <a:latin typeface="Trebuchet MS"/>
                <a:cs typeface="Trebuchet MS"/>
              </a:rPr>
              <a:t>ME</a:t>
            </a:r>
            <a:r>
              <a:rPr sz="1800" spc="85" dirty="0">
                <a:latin typeface="Times New Roman"/>
                <a:cs typeface="Times New Roman"/>
              </a:rPr>
              <a:t> </a:t>
            </a:r>
            <a:r>
              <a:rPr sz="1800" spc="-5" dirty="0">
                <a:latin typeface="Trebuchet MS"/>
                <a:cs typeface="Trebuchet MS"/>
              </a:rPr>
              <a:t>havin</a:t>
            </a:r>
            <a:r>
              <a:rPr sz="1800" dirty="0">
                <a:latin typeface="Trebuchet MS"/>
                <a:cs typeface="Trebuchet MS"/>
              </a:rPr>
              <a:t>g</a:t>
            </a:r>
            <a:r>
              <a:rPr sz="1800" spc="114" dirty="0">
                <a:latin typeface="Times New Roman"/>
                <a:cs typeface="Times New Roman"/>
              </a:rPr>
              <a:t> </a:t>
            </a:r>
            <a:r>
              <a:rPr sz="1800" spc="-5" dirty="0">
                <a:latin typeface="Trebuchet MS"/>
                <a:cs typeface="Trebuchet MS"/>
              </a:rPr>
              <a:t>in</a:t>
            </a:r>
            <a:r>
              <a:rPr sz="1800" dirty="0">
                <a:latin typeface="Trebuchet MS"/>
                <a:cs typeface="Trebuchet MS"/>
              </a:rPr>
              <a:t>n</a:t>
            </a:r>
            <a:r>
              <a:rPr sz="1800" spc="-20" dirty="0">
                <a:latin typeface="Trebuchet MS"/>
                <a:cs typeface="Trebuchet MS"/>
              </a:rPr>
              <a:t>o</a:t>
            </a:r>
            <a:r>
              <a:rPr sz="1800" spc="-15" dirty="0">
                <a:latin typeface="Trebuchet MS"/>
                <a:cs typeface="Trebuchet MS"/>
              </a:rPr>
              <a:t>v</a:t>
            </a:r>
            <a:r>
              <a:rPr sz="1800" spc="-5" dirty="0">
                <a:latin typeface="Trebuchet MS"/>
                <a:cs typeface="Trebuchet MS"/>
              </a:rPr>
              <a:t>ativ</a:t>
            </a:r>
            <a:r>
              <a:rPr sz="1800" dirty="0">
                <a:latin typeface="Trebuchet MS"/>
                <a:cs typeface="Trebuchet MS"/>
              </a:rPr>
              <a:t>e</a:t>
            </a:r>
            <a:r>
              <a:rPr sz="1800" spc="110" dirty="0">
                <a:latin typeface="Times New Roman"/>
                <a:cs typeface="Times New Roman"/>
              </a:rPr>
              <a:t> </a:t>
            </a:r>
            <a:r>
              <a:rPr sz="1800" spc="-5" dirty="0">
                <a:latin typeface="Trebuchet MS"/>
                <a:cs typeface="Trebuchet MS"/>
              </a:rPr>
              <a:t>i</a:t>
            </a:r>
            <a:r>
              <a:rPr sz="1800" spc="5" dirty="0">
                <a:latin typeface="Trebuchet MS"/>
                <a:cs typeface="Trebuchet MS"/>
              </a:rPr>
              <a:t>d</a:t>
            </a:r>
            <a:r>
              <a:rPr sz="1800" spc="-5" dirty="0">
                <a:latin typeface="Trebuchet MS"/>
                <a:cs typeface="Trebuchet MS"/>
              </a:rPr>
              <a:t>e</a:t>
            </a:r>
            <a:r>
              <a:rPr sz="1800" dirty="0">
                <a:latin typeface="Trebuchet MS"/>
                <a:cs typeface="Trebuchet MS"/>
              </a:rPr>
              <a:t>a</a:t>
            </a:r>
            <a:r>
              <a:rPr sz="1800" spc="-10" dirty="0">
                <a:latin typeface="Trebuchet MS"/>
                <a:cs typeface="Trebuchet MS"/>
              </a:rPr>
              <a:t>s</a:t>
            </a:r>
            <a:r>
              <a:rPr sz="1800" spc="80" dirty="0">
                <a:latin typeface="Times New Roman"/>
                <a:cs typeface="Times New Roman"/>
              </a:rPr>
              <a:t> </a:t>
            </a:r>
            <a:r>
              <a:rPr sz="1800" dirty="0">
                <a:latin typeface="Trebuchet MS"/>
                <a:cs typeface="Trebuchet MS"/>
              </a:rPr>
              <a:t>ready</a:t>
            </a:r>
            <a:r>
              <a:rPr sz="1800" spc="90" dirty="0">
                <a:latin typeface="Times New Roman"/>
                <a:cs typeface="Times New Roman"/>
              </a:rPr>
              <a:t> </a:t>
            </a:r>
            <a:r>
              <a:rPr sz="1800" spc="-20" dirty="0">
                <a:latin typeface="Trebuchet MS"/>
                <a:cs typeface="Trebuchet MS"/>
              </a:rPr>
              <a:t>fo</a:t>
            </a:r>
            <a:r>
              <a:rPr sz="1800" spc="-10" dirty="0">
                <a:latin typeface="Trebuchet MS"/>
                <a:cs typeface="Trebuchet MS"/>
              </a:rPr>
              <a:t>r</a:t>
            </a:r>
            <a:r>
              <a:rPr sz="1800" spc="105" dirty="0">
                <a:latin typeface="Times New Roman"/>
                <a:cs typeface="Times New Roman"/>
              </a:rPr>
              <a:t> </a:t>
            </a:r>
            <a:r>
              <a:rPr sz="1800" spc="-15" dirty="0">
                <a:latin typeface="Trebuchet MS"/>
                <a:cs typeface="Trebuchet MS"/>
              </a:rPr>
              <a:t>c</a:t>
            </a:r>
            <a:r>
              <a:rPr sz="1800" spc="-20" dirty="0">
                <a:latin typeface="Trebuchet MS"/>
                <a:cs typeface="Trebuchet MS"/>
              </a:rPr>
              <a:t>o</a:t>
            </a:r>
            <a:r>
              <a:rPr sz="1800" dirty="0">
                <a:latin typeface="Trebuchet MS"/>
                <a:cs typeface="Trebuchet MS"/>
              </a:rPr>
              <a:t>mm</a:t>
            </a:r>
            <a:r>
              <a:rPr sz="1800" spc="-5" dirty="0">
                <a:latin typeface="Trebuchet MS"/>
                <a:cs typeface="Trebuchet MS"/>
              </a:rPr>
              <a:t>ercialis</a:t>
            </a:r>
            <a:r>
              <a:rPr sz="1800" spc="5" dirty="0">
                <a:latin typeface="Trebuchet MS"/>
                <a:cs typeface="Trebuchet MS"/>
              </a:rPr>
              <a:t>a</a:t>
            </a:r>
            <a:r>
              <a:rPr sz="1800" spc="-5" dirty="0">
                <a:latin typeface="Trebuchet MS"/>
                <a:cs typeface="Trebuchet MS"/>
              </a:rPr>
              <a:t>ti</a:t>
            </a:r>
            <a:r>
              <a:rPr sz="1800" spc="-10" dirty="0">
                <a:latin typeface="Trebuchet MS"/>
                <a:cs typeface="Trebuchet MS"/>
              </a:rPr>
              <a:t>o</a:t>
            </a:r>
            <a:r>
              <a:rPr sz="1800" dirty="0">
                <a:latin typeface="Trebuchet MS"/>
                <a:cs typeface="Trebuchet MS"/>
              </a:rPr>
              <a:t>n</a:t>
            </a:r>
            <a:r>
              <a:rPr sz="1800" spc="95" dirty="0">
                <a:latin typeface="Times New Roman"/>
                <a:cs typeface="Times New Roman"/>
              </a:rPr>
              <a:t> </a:t>
            </a:r>
            <a:r>
              <a:rPr sz="1800" spc="-5" dirty="0">
                <a:latin typeface="Trebuchet MS"/>
                <a:cs typeface="Trebuchet MS"/>
              </a:rPr>
              <a:t>ca</a:t>
            </a:r>
            <a:r>
              <a:rPr sz="1800" dirty="0">
                <a:latin typeface="Trebuchet MS"/>
                <a:cs typeface="Trebuchet MS"/>
              </a:rPr>
              <a:t>n</a:t>
            </a:r>
            <a:r>
              <a:rPr sz="1800" spc="100" dirty="0">
                <a:latin typeface="Times New Roman"/>
                <a:cs typeface="Times New Roman"/>
              </a:rPr>
              <a:t> </a:t>
            </a:r>
            <a:r>
              <a:rPr sz="1800" spc="-5" dirty="0">
                <a:latin typeface="Trebuchet MS"/>
                <a:cs typeface="Trebuchet MS"/>
              </a:rPr>
              <a:t>a</a:t>
            </a:r>
            <a:r>
              <a:rPr sz="1800" spc="5" dirty="0">
                <a:latin typeface="Trebuchet MS"/>
                <a:cs typeface="Trebuchet MS"/>
              </a:rPr>
              <a:t>p</a:t>
            </a:r>
            <a:r>
              <a:rPr sz="1800" dirty="0">
                <a:latin typeface="Trebuchet MS"/>
                <a:cs typeface="Trebuchet MS"/>
              </a:rPr>
              <a:t>ply</a:t>
            </a:r>
            <a:r>
              <a:rPr sz="1800" spc="60" dirty="0">
                <a:latin typeface="Times New Roman"/>
                <a:cs typeface="Times New Roman"/>
              </a:rPr>
              <a:t> </a:t>
            </a:r>
            <a:r>
              <a:rPr sz="1800" spc="-5" dirty="0">
                <a:latin typeface="Trebuchet MS"/>
                <a:cs typeface="Trebuchet MS"/>
              </a:rPr>
              <a:t>t</a:t>
            </a:r>
            <a:r>
              <a:rPr sz="1800" dirty="0">
                <a:latin typeface="Trebuchet MS"/>
                <a:cs typeface="Trebuchet MS"/>
              </a:rPr>
              <a:t>o</a:t>
            </a:r>
            <a:r>
              <a:rPr sz="1800" spc="80" dirty="0">
                <a:latin typeface="Times New Roman"/>
                <a:cs typeface="Times New Roman"/>
              </a:rPr>
              <a:t> </a:t>
            </a:r>
            <a:r>
              <a:rPr sz="1800" spc="-10" dirty="0">
                <a:latin typeface="Trebuchet MS"/>
                <a:cs typeface="Trebuchet MS"/>
              </a:rPr>
              <a:t>t</a:t>
            </a:r>
            <a:r>
              <a:rPr sz="1800" spc="-5" dirty="0">
                <a:latin typeface="Trebuchet MS"/>
                <a:cs typeface="Trebuchet MS"/>
              </a:rPr>
              <a:t>h</a:t>
            </a:r>
            <a:r>
              <a:rPr sz="1800" dirty="0">
                <a:latin typeface="Trebuchet MS"/>
                <a:cs typeface="Trebuchet MS"/>
              </a:rPr>
              <a:t>e</a:t>
            </a:r>
            <a:r>
              <a:rPr sz="1800" spc="100" dirty="0">
                <a:latin typeface="Times New Roman"/>
                <a:cs typeface="Times New Roman"/>
              </a:rPr>
              <a:t> </a:t>
            </a:r>
            <a:r>
              <a:rPr sz="1800" spc="-5" dirty="0">
                <a:latin typeface="Trebuchet MS"/>
                <a:cs typeface="Trebuchet MS"/>
              </a:rPr>
              <a:t>hos</a:t>
            </a:r>
            <a:r>
              <a:rPr sz="1800" dirty="0">
                <a:latin typeface="Trebuchet MS"/>
                <a:cs typeface="Trebuchet MS"/>
              </a:rPr>
              <a:t>t</a:t>
            </a:r>
            <a:r>
              <a:rPr sz="1800" spc="95" dirty="0">
                <a:latin typeface="Times New Roman"/>
                <a:cs typeface="Times New Roman"/>
              </a:rPr>
              <a:t> </a:t>
            </a:r>
            <a:r>
              <a:rPr sz="1800" spc="-5" dirty="0">
                <a:latin typeface="Trebuchet MS"/>
                <a:cs typeface="Trebuchet MS"/>
              </a:rPr>
              <a:t>in</a:t>
            </a:r>
            <a:r>
              <a:rPr sz="1800" spc="5" dirty="0">
                <a:latin typeface="Trebuchet MS"/>
                <a:cs typeface="Trebuchet MS"/>
              </a:rPr>
              <a:t>s</a:t>
            </a:r>
            <a:r>
              <a:rPr sz="1800" spc="-5" dirty="0">
                <a:latin typeface="Trebuchet MS"/>
                <a:cs typeface="Trebuchet MS"/>
              </a:rPr>
              <a:t>ti</a:t>
            </a:r>
            <a:r>
              <a:rPr sz="1800" spc="-10" dirty="0">
                <a:latin typeface="Trebuchet MS"/>
                <a:cs typeface="Trebuchet MS"/>
              </a:rPr>
              <a:t>t</a:t>
            </a:r>
            <a:r>
              <a:rPr sz="1800" spc="-5" dirty="0">
                <a:latin typeface="Trebuchet MS"/>
                <a:cs typeface="Trebuchet MS"/>
              </a:rPr>
              <a:t>uti</a:t>
            </a:r>
            <a:r>
              <a:rPr sz="1800" spc="-10" dirty="0">
                <a:latin typeface="Trebuchet MS"/>
                <a:cs typeface="Trebuchet MS"/>
              </a:rPr>
              <a:t>o</a:t>
            </a:r>
            <a:r>
              <a:rPr sz="1800" dirty="0">
                <a:latin typeface="Trebuchet MS"/>
                <a:cs typeface="Trebuchet MS"/>
              </a:rPr>
              <a:t>n</a:t>
            </a:r>
            <a:endParaRPr sz="1800">
              <a:latin typeface="Trebuchet MS"/>
              <a:cs typeface="Trebuchet MS"/>
            </a:endParaRPr>
          </a:p>
          <a:p>
            <a:pPr marL="355600">
              <a:lnSpc>
                <a:spcPct val="100000"/>
              </a:lnSpc>
            </a:pPr>
            <a:r>
              <a:rPr sz="1800" spc="-5" dirty="0">
                <a:latin typeface="Trebuchet MS"/>
                <a:cs typeface="Trebuchet MS"/>
              </a:rPr>
              <a:t>(e.</a:t>
            </a:r>
            <a:r>
              <a:rPr sz="1800" spc="-10" dirty="0">
                <a:latin typeface="Trebuchet MS"/>
                <a:cs typeface="Trebuchet MS"/>
              </a:rPr>
              <a:t>g</a:t>
            </a:r>
            <a:r>
              <a:rPr sz="1800" spc="-5" dirty="0">
                <a:latin typeface="Trebuchet MS"/>
                <a:cs typeface="Trebuchet MS"/>
              </a:rPr>
              <a:t>.</a:t>
            </a:r>
            <a:r>
              <a:rPr sz="1800" dirty="0">
                <a:latin typeface="Trebuchet MS"/>
                <a:cs typeface="Trebuchet MS"/>
              </a:rPr>
              <a:t>,</a:t>
            </a:r>
            <a:r>
              <a:rPr sz="1800" spc="95" dirty="0">
                <a:latin typeface="Times New Roman"/>
                <a:cs typeface="Times New Roman"/>
              </a:rPr>
              <a:t> </a:t>
            </a:r>
            <a:r>
              <a:rPr sz="1800" spc="-5" dirty="0">
                <a:latin typeface="Trebuchet MS"/>
                <a:cs typeface="Trebuchet MS"/>
              </a:rPr>
              <a:t>I</a:t>
            </a:r>
            <a:r>
              <a:rPr sz="1800" dirty="0">
                <a:latin typeface="Trebuchet MS"/>
                <a:cs typeface="Trebuchet MS"/>
              </a:rPr>
              <a:t>I</a:t>
            </a:r>
            <a:r>
              <a:rPr sz="1800" spc="-220" dirty="0">
                <a:latin typeface="Trebuchet MS"/>
                <a:cs typeface="Trebuchet MS"/>
              </a:rPr>
              <a:t>T</a:t>
            </a:r>
            <a:r>
              <a:rPr sz="1800" dirty="0">
                <a:latin typeface="Trebuchet MS"/>
                <a:cs typeface="Trebuchet MS"/>
              </a:rPr>
              <a:t>s,</a:t>
            </a:r>
            <a:r>
              <a:rPr sz="1800" spc="75" dirty="0">
                <a:latin typeface="Times New Roman"/>
                <a:cs typeface="Times New Roman"/>
              </a:rPr>
              <a:t> </a:t>
            </a:r>
            <a:r>
              <a:rPr sz="1800" spc="-5" dirty="0">
                <a:latin typeface="Trebuchet MS"/>
                <a:cs typeface="Trebuchet MS"/>
              </a:rPr>
              <a:t>NI</a:t>
            </a:r>
            <a:r>
              <a:rPr sz="1800" spc="-215" dirty="0">
                <a:latin typeface="Trebuchet MS"/>
                <a:cs typeface="Trebuchet MS"/>
              </a:rPr>
              <a:t>T</a:t>
            </a:r>
            <a:r>
              <a:rPr sz="1800" dirty="0">
                <a:latin typeface="Trebuchet MS"/>
                <a:cs typeface="Trebuchet MS"/>
              </a:rPr>
              <a:t>s,</a:t>
            </a:r>
            <a:r>
              <a:rPr sz="1800" spc="90" dirty="0">
                <a:latin typeface="Times New Roman"/>
                <a:cs typeface="Times New Roman"/>
              </a:rPr>
              <a:t> </a:t>
            </a:r>
            <a:r>
              <a:rPr sz="1800" spc="-10" dirty="0">
                <a:latin typeface="Trebuchet MS"/>
                <a:cs typeface="Trebuchet MS"/>
              </a:rPr>
              <a:t>t</a:t>
            </a:r>
            <a:r>
              <a:rPr sz="1800" spc="-5" dirty="0">
                <a:latin typeface="Trebuchet MS"/>
                <a:cs typeface="Trebuchet MS"/>
              </a:rPr>
              <a:t>echnica</a:t>
            </a:r>
            <a:r>
              <a:rPr sz="1800" dirty="0">
                <a:latin typeface="Trebuchet MS"/>
                <a:cs typeface="Trebuchet MS"/>
              </a:rPr>
              <a:t>l</a:t>
            </a:r>
            <a:r>
              <a:rPr sz="1800" spc="85" dirty="0">
                <a:latin typeface="Times New Roman"/>
                <a:cs typeface="Times New Roman"/>
              </a:rPr>
              <a:t> </a:t>
            </a:r>
            <a:r>
              <a:rPr sz="1800" spc="-10" dirty="0">
                <a:latin typeface="Trebuchet MS"/>
                <a:cs typeface="Trebuchet MS"/>
              </a:rPr>
              <a:t>co</a:t>
            </a:r>
            <a:r>
              <a:rPr sz="1800" dirty="0">
                <a:latin typeface="Trebuchet MS"/>
                <a:cs typeface="Trebuchet MS"/>
              </a:rPr>
              <a:t>l</a:t>
            </a:r>
            <a:r>
              <a:rPr sz="1800" spc="-10" dirty="0">
                <a:latin typeface="Trebuchet MS"/>
                <a:cs typeface="Trebuchet MS"/>
              </a:rPr>
              <a:t>l</a:t>
            </a:r>
            <a:r>
              <a:rPr sz="1800" spc="-5" dirty="0">
                <a:latin typeface="Trebuchet MS"/>
                <a:cs typeface="Trebuchet MS"/>
              </a:rPr>
              <a:t>eges</a:t>
            </a:r>
            <a:r>
              <a:rPr sz="1800" dirty="0">
                <a:latin typeface="Trebuchet MS"/>
                <a:cs typeface="Trebuchet MS"/>
              </a:rPr>
              <a:t>,</a:t>
            </a:r>
            <a:r>
              <a:rPr sz="1800" spc="95" dirty="0">
                <a:latin typeface="Times New Roman"/>
                <a:cs typeface="Times New Roman"/>
              </a:rPr>
              <a:t> </a:t>
            </a:r>
            <a:r>
              <a:rPr sz="1800" spc="-10" dirty="0">
                <a:latin typeface="Trebuchet MS"/>
                <a:cs typeface="Trebuchet MS"/>
              </a:rPr>
              <a:t>r</a:t>
            </a:r>
            <a:r>
              <a:rPr sz="1800" spc="-5" dirty="0">
                <a:latin typeface="Trebuchet MS"/>
                <a:cs typeface="Trebuchet MS"/>
              </a:rPr>
              <a:t>es</a:t>
            </a:r>
            <a:r>
              <a:rPr sz="1800" dirty="0">
                <a:latin typeface="Trebuchet MS"/>
                <a:cs typeface="Trebuchet MS"/>
              </a:rPr>
              <a:t>e</a:t>
            </a:r>
            <a:r>
              <a:rPr sz="1800" spc="-5" dirty="0">
                <a:latin typeface="Trebuchet MS"/>
                <a:cs typeface="Trebuchet MS"/>
              </a:rPr>
              <a:t>ar</a:t>
            </a:r>
            <a:r>
              <a:rPr sz="1800" spc="-10" dirty="0">
                <a:latin typeface="Trebuchet MS"/>
                <a:cs typeface="Trebuchet MS"/>
              </a:rPr>
              <a:t>c</a:t>
            </a:r>
            <a:r>
              <a:rPr sz="1800" dirty="0">
                <a:latin typeface="Trebuchet MS"/>
                <a:cs typeface="Trebuchet MS"/>
              </a:rPr>
              <a:t>h</a:t>
            </a:r>
            <a:r>
              <a:rPr sz="1800" spc="95" dirty="0">
                <a:latin typeface="Times New Roman"/>
                <a:cs typeface="Times New Roman"/>
              </a:rPr>
              <a:t> </a:t>
            </a:r>
            <a:r>
              <a:rPr sz="1800" spc="-5" dirty="0">
                <a:latin typeface="Trebuchet MS"/>
                <a:cs typeface="Trebuchet MS"/>
              </a:rPr>
              <a:t>institu</a:t>
            </a:r>
            <a:r>
              <a:rPr sz="1800" spc="-15" dirty="0">
                <a:latin typeface="Trebuchet MS"/>
                <a:cs typeface="Trebuchet MS"/>
              </a:rPr>
              <a:t>t</a:t>
            </a:r>
            <a:r>
              <a:rPr sz="1800" spc="-5" dirty="0">
                <a:latin typeface="Trebuchet MS"/>
                <a:cs typeface="Trebuchet MS"/>
              </a:rPr>
              <a:t>es</a:t>
            </a:r>
            <a:r>
              <a:rPr sz="1800" dirty="0">
                <a:latin typeface="Trebuchet MS"/>
                <a:cs typeface="Trebuchet MS"/>
              </a:rPr>
              <a:t>,</a:t>
            </a:r>
            <a:r>
              <a:rPr sz="1800" spc="90" dirty="0">
                <a:latin typeface="Times New Roman"/>
                <a:cs typeface="Times New Roman"/>
              </a:rPr>
              <a:t> </a:t>
            </a:r>
            <a:r>
              <a:rPr sz="1800" spc="-5" dirty="0">
                <a:latin typeface="Trebuchet MS"/>
                <a:cs typeface="Trebuchet MS"/>
              </a:rPr>
              <a:t>et</a:t>
            </a:r>
            <a:r>
              <a:rPr sz="1800" spc="-10" dirty="0">
                <a:latin typeface="Trebuchet MS"/>
                <a:cs typeface="Trebuchet MS"/>
              </a:rPr>
              <a:t>c</a:t>
            </a:r>
            <a:r>
              <a:rPr sz="1800" spc="-5" dirty="0">
                <a:latin typeface="Trebuchet MS"/>
                <a:cs typeface="Trebuchet MS"/>
              </a:rPr>
              <a:t>.)</a:t>
            </a:r>
            <a:endParaRPr sz="1800">
              <a:latin typeface="Trebuchet MS"/>
              <a:cs typeface="Trebuchet MS"/>
            </a:endParaRPr>
          </a:p>
        </p:txBody>
      </p:sp>
      <p:sp>
        <p:nvSpPr>
          <p:cNvPr id="6" name="Rectangle 5"/>
          <p:cNvSpPr/>
          <p:nvPr/>
        </p:nvSpPr>
        <p:spPr>
          <a:xfrm>
            <a:off x="9667902" y="6215082"/>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238084" y="214290"/>
            <a:ext cx="10972800" cy="630942"/>
          </a:xfrm>
          <a:prstGeom prst="rect">
            <a:avLst/>
          </a:prstGeom>
        </p:spPr>
        <p:txBody>
          <a:bodyPr vert="horz" wrap="square" lIns="0" tIns="0" rIns="0" bIns="0" rtlCol="0">
            <a:spAutoFit/>
          </a:bodyPr>
          <a:lstStyle/>
          <a:p>
            <a:pPr marL="66040">
              <a:lnSpc>
                <a:spcPct val="100000"/>
              </a:lnSpc>
            </a:pPr>
            <a:r>
              <a:rPr sz="2100" spc="-15" dirty="0">
                <a:solidFill>
                  <a:schemeClr val="bg2">
                    <a:lumMod val="25000"/>
                  </a:schemeClr>
                </a:solidFill>
                <a:latin typeface="Times New Roman" pitchFamily="18" charset="0"/>
                <a:cs typeface="Times New Roman" pitchFamily="18" charset="0"/>
              </a:rPr>
              <a:t>MINISTRY : MINISTRY OF MICRO, SMALL AND MEDIUM ENTERPRISES SCHEMES</a:t>
            </a:r>
          </a:p>
          <a:p>
            <a:pPr marL="66040">
              <a:lnSpc>
                <a:spcPts val="2385"/>
              </a:lnSpc>
            </a:pPr>
            <a:r>
              <a:rPr sz="2000" spc="-5" dirty="0">
                <a:solidFill>
                  <a:schemeClr val="tx1">
                    <a:lumMod val="65000"/>
                    <a:lumOff val="35000"/>
                  </a:schemeClr>
                </a:solidFill>
              </a:rPr>
              <a:t>Division : ARI Division Schemes</a:t>
            </a:r>
          </a:p>
        </p:txBody>
      </p:sp>
      <p:sp>
        <p:nvSpPr>
          <p:cNvPr id="4" name="object 4"/>
          <p:cNvSpPr txBox="1"/>
          <p:nvPr/>
        </p:nvSpPr>
        <p:spPr>
          <a:xfrm>
            <a:off x="291791" y="842062"/>
            <a:ext cx="11394440" cy="3526606"/>
          </a:xfrm>
          <a:prstGeom prst="rect">
            <a:avLst/>
          </a:prstGeom>
        </p:spPr>
        <p:txBody>
          <a:bodyPr vert="horz" wrap="square" lIns="0" tIns="0" rIns="0" bIns="0" rtlCol="0">
            <a:spAutoFit/>
          </a:bodyPr>
          <a:lstStyle/>
          <a:p>
            <a:pPr marL="12700">
              <a:lnSpc>
                <a:spcPct val="100000"/>
              </a:lnSpc>
            </a:pPr>
            <a:r>
              <a:rPr sz="1900" b="1" dirty="0">
                <a:solidFill>
                  <a:schemeClr val="bg2">
                    <a:lumMod val="25000"/>
                  </a:schemeClr>
                </a:solidFill>
                <a:latin typeface="Times New Roman" pitchFamily="18" charset="0"/>
                <a:cs typeface="Times New Roman" pitchFamily="18" charset="0"/>
              </a:rPr>
              <a:t>Related scheme :Prime Minister’s Employment Generation Programme (PMEGP)</a:t>
            </a:r>
            <a:endParaRPr sz="1900" b="1">
              <a:solidFill>
                <a:schemeClr val="bg2">
                  <a:lumMod val="25000"/>
                </a:schemeClr>
              </a:solidFill>
              <a:latin typeface="Times New Roman" pitchFamily="18" charset="0"/>
              <a:cs typeface="Times New Roman" pitchFamily="18" charset="0"/>
            </a:endParaRPr>
          </a:p>
          <a:p>
            <a:pPr>
              <a:lnSpc>
                <a:spcPct val="100000"/>
              </a:lnSpc>
              <a:spcBef>
                <a:spcPts val="39"/>
              </a:spcBef>
            </a:pPr>
            <a:endParaRPr sz="2350">
              <a:latin typeface="Times New Roman"/>
              <a:cs typeface="Times New Roman"/>
            </a:endParaRPr>
          </a:p>
          <a:p>
            <a:pPr marL="12700">
              <a:lnSpc>
                <a:spcPct val="100000"/>
              </a:lnSpc>
            </a:pPr>
            <a:r>
              <a:rPr sz="1800" b="1" u="heavy" spc="-15" dirty="0">
                <a:latin typeface="Trebuchet MS"/>
                <a:cs typeface="Trebuchet MS"/>
              </a:rPr>
              <a:t>S</a:t>
            </a:r>
            <a:r>
              <a:rPr sz="1800" b="1" u="heavy" spc="-5" dirty="0">
                <a:latin typeface="Trebuchet MS"/>
                <a:cs typeface="Trebuchet MS"/>
              </a:rPr>
              <a:t>c</a:t>
            </a:r>
            <a:r>
              <a:rPr sz="1800" b="1" u="heavy" spc="-15" dirty="0">
                <a:latin typeface="Trebuchet MS"/>
                <a:cs typeface="Trebuchet MS"/>
              </a:rPr>
              <a:t>heme</a:t>
            </a:r>
            <a:r>
              <a:rPr sz="1800" b="1" u="heavy" spc="-105" dirty="0">
                <a:latin typeface="Trebuchet MS"/>
                <a:cs typeface="Trebuchet MS"/>
              </a:rPr>
              <a:t> </a:t>
            </a:r>
            <a:r>
              <a:rPr sz="1800" b="1" u="heavy" spc="-5" dirty="0">
                <a:latin typeface="Trebuchet MS"/>
                <a:cs typeface="Trebuchet MS"/>
              </a:rPr>
              <a:t>Acti</a:t>
            </a:r>
            <a:r>
              <a:rPr sz="1800" b="1" u="heavy" spc="55" dirty="0">
                <a:latin typeface="Trebuchet MS"/>
                <a:cs typeface="Trebuchet MS"/>
              </a:rPr>
              <a:t>v</a:t>
            </a:r>
            <a:r>
              <a:rPr sz="1800" b="1" u="heavy" spc="-5" dirty="0">
                <a:latin typeface="Trebuchet MS"/>
                <a:cs typeface="Trebuchet MS"/>
              </a:rPr>
              <a:t>ity:</a:t>
            </a:r>
            <a:endParaRPr sz="1800">
              <a:latin typeface="Trebuchet MS"/>
              <a:cs typeface="Trebuchet MS"/>
            </a:endParaRPr>
          </a:p>
          <a:p>
            <a:pPr marL="12700">
              <a:lnSpc>
                <a:spcPct val="100000"/>
              </a:lnSpc>
              <a:spcBef>
                <a:spcPts val="994"/>
              </a:spcBef>
            </a:pPr>
            <a:r>
              <a:rPr sz="1800" spc="-5" dirty="0">
                <a:latin typeface="Trebuchet MS"/>
                <a:cs typeface="Trebuchet MS"/>
              </a:rPr>
              <a:t>N</a:t>
            </a:r>
            <a:r>
              <a:rPr sz="1800" dirty="0">
                <a:latin typeface="Trebuchet MS"/>
                <a:cs typeface="Trebuchet MS"/>
              </a:rPr>
              <a:t>a</a:t>
            </a:r>
            <a:r>
              <a:rPr sz="1800" spc="-5" dirty="0">
                <a:latin typeface="Trebuchet MS"/>
                <a:cs typeface="Trebuchet MS"/>
              </a:rPr>
              <a:t>ti</a:t>
            </a:r>
            <a:r>
              <a:rPr sz="1800" spc="-10" dirty="0">
                <a:latin typeface="Trebuchet MS"/>
                <a:cs typeface="Trebuchet MS"/>
              </a:rPr>
              <a:t>o</a:t>
            </a:r>
            <a:r>
              <a:rPr sz="1800" spc="-5" dirty="0">
                <a:latin typeface="Trebuchet MS"/>
                <a:cs typeface="Trebuchet MS"/>
              </a:rPr>
              <a:t>na</a:t>
            </a:r>
            <a:r>
              <a:rPr sz="1800" dirty="0">
                <a:latin typeface="Trebuchet MS"/>
                <a:cs typeface="Trebuchet MS"/>
              </a:rPr>
              <a:t>l</a:t>
            </a:r>
            <a:r>
              <a:rPr sz="1800" spc="90" dirty="0">
                <a:latin typeface="Times New Roman"/>
                <a:cs typeface="Times New Roman"/>
              </a:rPr>
              <a:t> </a:t>
            </a:r>
            <a:r>
              <a:rPr sz="1800" spc="-5" dirty="0">
                <a:latin typeface="Trebuchet MS"/>
                <a:cs typeface="Trebuchet MS"/>
              </a:rPr>
              <a:t>Leve</a:t>
            </a:r>
            <a:r>
              <a:rPr sz="1800" dirty="0">
                <a:latin typeface="Trebuchet MS"/>
                <a:cs typeface="Trebuchet MS"/>
              </a:rPr>
              <a:t>l</a:t>
            </a:r>
            <a:r>
              <a:rPr sz="1800" spc="100" dirty="0">
                <a:latin typeface="Times New Roman"/>
                <a:cs typeface="Times New Roman"/>
              </a:rPr>
              <a:t> </a:t>
            </a:r>
            <a:r>
              <a:rPr sz="1800" dirty="0">
                <a:latin typeface="Trebuchet MS"/>
                <a:cs typeface="Trebuchet MS"/>
              </a:rPr>
              <a:t>:</a:t>
            </a:r>
            <a:r>
              <a:rPr sz="1800" spc="95" dirty="0">
                <a:latin typeface="Times New Roman"/>
                <a:cs typeface="Times New Roman"/>
              </a:rPr>
              <a:t> </a:t>
            </a:r>
            <a:r>
              <a:rPr sz="1800" dirty="0">
                <a:latin typeface="Trebuchet MS"/>
                <a:cs typeface="Trebuchet MS"/>
              </a:rPr>
              <a:t>Khadi</a:t>
            </a:r>
            <a:r>
              <a:rPr sz="1800" spc="90" dirty="0">
                <a:latin typeface="Times New Roman"/>
                <a:cs typeface="Times New Roman"/>
              </a:rPr>
              <a:t> </a:t>
            </a:r>
            <a:r>
              <a:rPr sz="1800" spc="-5" dirty="0">
                <a:latin typeface="Trebuchet MS"/>
                <a:cs typeface="Trebuchet MS"/>
              </a:rPr>
              <a:t>an</a:t>
            </a:r>
            <a:r>
              <a:rPr sz="1800" dirty="0">
                <a:latin typeface="Trebuchet MS"/>
                <a:cs typeface="Trebuchet MS"/>
              </a:rPr>
              <a:t>d</a:t>
            </a:r>
            <a:r>
              <a:rPr sz="1800" spc="95" dirty="0">
                <a:latin typeface="Times New Roman"/>
                <a:cs typeface="Times New Roman"/>
              </a:rPr>
              <a:t> </a:t>
            </a:r>
            <a:r>
              <a:rPr sz="1800" spc="-40" dirty="0">
                <a:latin typeface="Trebuchet MS"/>
                <a:cs typeface="Trebuchet MS"/>
              </a:rPr>
              <a:t>V</a:t>
            </a:r>
            <a:r>
              <a:rPr sz="1800" spc="-5" dirty="0">
                <a:latin typeface="Trebuchet MS"/>
                <a:cs typeface="Trebuchet MS"/>
              </a:rPr>
              <a:t>illag</a:t>
            </a:r>
            <a:r>
              <a:rPr sz="1800" dirty="0">
                <a:latin typeface="Trebuchet MS"/>
                <a:cs typeface="Trebuchet MS"/>
              </a:rPr>
              <a:t>e</a:t>
            </a:r>
            <a:r>
              <a:rPr sz="1800" spc="90" dirty="0">
                <a:latin typeface="Times New Roman"/>
                <a:cs typeface="Times New Roman"/>
              </a:rPr>
              <a:t> </a:t>
            </a:r>
            <a:r>
              <a:rPr sz="1800" spc="-5" dirty="0">
                <a:latin typeface="Trebuchet MS"/>
                <a:cs typeface="Trebuchet MS"/>
              </a:rPr>
              <a:t>In</a:t>
            </a:r>
            <a:r>
              <a:rPr sz="1800" spc="5" dirty="0">
                <a:latin typeface="Trebuchet MS"/>
                <a:cs typeface="Trebuchet MS"/>
              </a:rPr>
              <a:t>d</a:t>
            </a:r>
            <a:r>
              <a:rPr sz="1800" spc="-5" dirty="0">
                <a:latin typeface="Trebuchet MS"/>
                <a:cs typeface="Trebuchet MS"/>
              </a:rPr>
              <a:t>ustrie</a:t>
            </a:r>
            <a:r>
              <a:rPr sz="1800" dirty="0">
                <a:latin typeface="Trebuchet MS"/>
                <a:cs typeface="Trebuchet MS"/>
              </a:rPr>
              <a:t>s</a:t>
            </a:r>
            <a:r>
              <a:rPr sz="1800" spc="85" dirty="0">
                <a:latin typeface="Times New Roman"/>
                <a:cs typeface="Times New Roman"/>
              </a:rPr>
              <a:t> </a:t>
            </a:r>
            <a:r>
              <a:rPr sz="1800" spc="-20" dirty="0">
                <a:latin typeface="Trebuchet MS"/>
                <a:cs typeface="Trebuchet MS"/>
              </a:rPr>
              <a:t>Com</a:t>
            </a:r>
            <a:r>
              <a:rPr sz="1800" spc="-10" dirty="0">
                <a:latin typeface="Trebuchet MS"/>
                <a:cs typeface="Trebuchet MS"/>
              </a:rPr>
              <a:t>m</a:t>
            </a:r>
            <a:r>
              <a:rPr sz="1800" spc="-15" dirty="0">
                <a:latin typeface="Trebuchet MS"/>
                <a:cs typeface="Trebuchet MS"/>
              </a:rPr>
              <a:t>i</a:t>
            </a:r>
            <a:r>
              <a:rPr sz="1800" spc="-10" dirty="0">
                <a:latin typeface="Trebuchet MS"/>
                <a:cs typeface="Trebuchet MS"/>
              </a:rPr>
              <a:t>ssi</a:t>
            </a:r>
            <a:r>
              <a:rPr sz="1800" spc="-20" dirty="0">
                <a:latin typeface="Trebuchet MS"/>
                <a:cs typeface="Trebuchet MS"/>
              </a:rPr>
              <a:t>o</a:t>
            </a:r>
            <a:r>
              <a:rPr sz="1800" dirty="0">
                <a:latin typeface="Trebuchet MS"/>
                <a:cs typeface="Trebuchet MS"/>
              </a:rPr>
              <a:t>n</a:t>
            </a:r>
            <a:r>
              <a:rPr sz="1800" spc="65" dirty="0">
                <a:latin typeface="Times New Roman"/>
                <a:cs typeface="Times New Roman"/>
              </a:rPr>
              <a:t> </a:t>
            </a:r>
            <a:r>
              <a:rPr sz="1800" spc="-5" dirty="0">
                <a:latin typeface="Trebuchet MS"/>
                <a:cs typeface="Trebuchet MS"/>
              </a:rPr>
              <a:t>(K</a:t>
            </a:r>
            <a:r>
              <a:rPr sz="1800" spc="-10" dirty="0">
                <a:latin typeface="Trebuchet MS"/>
                <a:cs typeface="Trebuchet MS"/>
              </a:rPr>
              <a:t>V</a:t>
            </a:r>
            <a:r>
              <a:rPr sz="1800" spc="-5" dirty="0">
                <a:latin typeface="Trebuchet MS"/>
                <a:cs typeface="Trebuchet MS"/>
              </a:rPr>
              <a:t>I</a:t>
            </a:r>
            <a:r>
              <a:rPr sz="1800" spc="5" dirty="0">
                <a:latin typeface="Trebuchet MS"/>
                <a:cs typeface="Trebuchet MS"/>
              </a:rPr>
              <a:t>C</a:t>
            </a:r>
            <a:r>
              <a:rPr sz="1800" dirty="0">
                <a:latin typeface="Trebuchet MS"/>
                <a:cs typeface="Trebuchet MS"/>
              </a:rPr>
              <a:t>)</a:t>
            </a:r>
            <a:endParaRPr sz="1800">
              <a:latin typeface="Trebuchet MS"/>
              <a:cs typeface="Trebuchet MS"/>
            </a:endParaRPr>
          </a:p>
          <a:p>
            <a:pPr marL="12700">
              <a:lnSpc>
                <a:spcPct val="100000"/>
              </a:lnSpc>
              <a:spcBef>
                <a:spcPts val="994"/>
              </a:spcBef>
              <a:tabLst>
                <a:tab pos="354965" algn="l"/>
              </a:tabLst>
            </a:pPr>
            <a:r>
              <a:rPr sz="1800" spc="-15" smtClean="0">
                <a:latin typeface="Trebuchet MS"/>
                <a:cs typeface="Trebuchet MS"/>
              </a:rPr>
              <a:t>S</a:t>
            </a:r>
            <a:r>
              <a:rPr sz="1800" spc="-10" smtClean="0">
                <a:latin typeface="Trebuchet MS"/>
                <a:cs typeface="Trebuchet MS"/>
              </a:rPr>
              <a:t>t</a:t>
            </a:r>
            <a:r>
              <a:rPr sz="1800" spc="-5" smtClean="0">
                <a:latin typeface="Trebuchet MS"/>
                <a:cs typeface="Trebuchet MS"/>
              </a:rPr>
              <a:t>at</a:t>
            </a:r>
            <a:r>
              <a:rPr sz="1800" smtClean="0">
                <a:latin typeface="Trebuchet MS"/>
                <a:cs typeface="Trebuchet MS"/>
              </a:rPr>
              <a:t>e</a:t>
            </a:r>
            <a:r>
              <a:rPr sz="1800" spc="100" smtClean="0">
                <a:latin typeface="Times New Roman"/>
                <a:cs typeface="Times New Roman"/>
              </a:rPr>
              <a:t> </a:t>
            </a:r>
            <a:r>
              <a:rPr sz="1800" spc="-5" dirty="0">
                <a:latin typeface="Trebuchet MS"/>
                <a:cs typeface="Trebuchet MS"/>
              </a:rPr>
              <a:t>Leve</a:t>
            </a:r>
            <a:r>
              <a:rPr sz="1800" dirty="0">
                <a:latin typeface="Trebuchet MS"/>
                <a:cs typeface="Trebuchet MS"/>
              </a:rPr>
              <a:t>l</a:t>
            </a:r>
            <a:r>
              <a:rPr sz="1800" spc="100" dirty="0">
                <a:latin typeface="Times New Roman"/>
                <a:cs typeface="Times New Roman"/>
              </a:rPr>
              <a:t> </a:t>
            </a:r>
            <a:r>
              <a:rPr sz="1800" dirty="0">
                <a:latin typeface="Trebuchet MS"/>
                <a:cs typeface="Trebuchet MS"/>
              </a:rPr>
              <a:t>:</a:t>
            </a:r>
            <a:r>
              <a:rPr sz="1800" spc="90" dirty="0">
                <a:latin typeface="Times New Roman"/>
                <a:cs typeface="Times New Roman"/>
              </a:rPr>
              <a:t> </a:t>
            </a:r>
            <a:r>
              <a:rPr sz="1800" spc="-25" dirty="0">
                <a:latin typeface="Trebuchet MS"/>
                <a:cs typeface="Trebuchet MS"/>
              </a:rPr>
              <a:t>K</a:t>
            </a:r>
            <a:r>
              <a:rPr sz="1800" spc="-5" dirty="0">
                <a:latin typeface="Trebuchet MS"/>
                <a:cs typeface="Trebuchet MS"/>
              </a:rPr>
              <a:t>VI</a:t>
            </a:r>
            <a:r>
              <a:rPr sz="1800" dirty="0">
                <a:latin typeface="Trebuchet MS"/>
                <a:cs typeface="Trebuchet MS"/>
              </a:rPr>
              <a:t>C</a:t>
            </a:r>
            <a:r>
              <a:rPr sz="1800" spc="100" dirty="0">
                <a:latin typeface="Times New Roman"/>
                <a:cs typeface="Times New Roman"/>
              </a:rPr>
              <a:t> </a:t>
            </a:r>
            <a:r>
              <a:rPr sz="1800" spc="-5" dirty="0">
                <a:latin typeface="Trebuchet MS"/>
                <a:cs typeface="Trebuchet MS"/>
              </a:rPr>
              <a:t>Direct</a:t>
            </a:r>
            <a:r>
              <a:rPr sz="1800" spc="-20" dirty="0">
                <a:latin typeface="Trebuchet MS"/>
                <a:cs typeface="Trebuchet MS"/>
              </a:rPr>
              <a:t>o</a:t>
            </a:r>
            <a:r>
              <a:rPr sz="1800" dirty="0">
                <a:latin typeface="Trebuchet MS"/>
                <a:cs typeface="Trebuchet MS"/>
              </a:rPr>
              <a:t>ra</a:t>
            </a:r>
            <a:r>
              <a:rPr sz="1800" spc="-10" dirty="0">
                <a:latin typeface="Trebuchet MS"/>
                <a:cs typeface="Trebuchet MS"/>
              </a:rPr>
              <a:t>t</a:t>
            </a:r>
            <a:r>
              <a:rPr sz="1800" spc="-5" dirty="0">
                <a:latin typeface="Trebuchet MS"/>
                <a:cs typeface="Trebuchet MS"/>
              </a:rPr>
              <a:t>e</a:t>
            </a:r>
            <a:r>
              <a:rPr sz="1800" dirty="0">
                <a:latin typeface="Trebuchet MS"/>
                <a:cs typeface="Trebuchet MS"/>
              </a:rPr>
              <a:t>s,</a:t>
            </a:r>
            <a:r>
              <a:rPr sz="1800" spc="95" dirty="0">
                <a:latin typeface="Times New Roman"/>
                <a:cs typeface="Times New Roman"/>
              </a:rPr>
              <a:t> </a:t>
            </a:r>
            <a:r>
              <a:rPr sz="1800" dirty="0">
                <a:latin typeface="Trebuchet MS"/>
                <a:cs typeface="Trebuchet MS"/>
              </a:rPr>
              <a:t>S</a:t>
            </a:r>
            <a:r>
              <a:rPr sz="1800" spc="-10" dirty="0">
                <a:latin typeface="Trebuchet MS"/>
                <a:cs typeface="Trebuchet MS"/>
              </a:rPr>
              <a:t>t</a:t>
            </a:r>
            <a:r>
              <a:rPr sz="1800" spc="-5" dirty="0">
                <a:latin typeface="Trebuchet MS"/>
                <a:cs typeface="Trebuchet MS"/>
              </a:rPr>
              <a:t>at</a:t>
            </a:r>
            <a:r>
              <a:rPr sz="1800" dirty="0">
                <a:latin typeface="Trebuchet MS"/>
                <a:cs typeface="Trebuchet MS"/>
              </a:rPr>
              <a:t>e</a:t>
            </a:r>
            <a:r>
              <a:rPr sz="1800" spc="100" dirty="0">
                <a:latin typeface="Times New Roman"/>
                <a:cs typeface="Times New Roman"/>
              </a:rPr>
              <a:t> </a:t>
            </a:r>
            <a:r>
              <a:rPr sz="1800" dirty="0">
                <a:latin typeface="Trebuchet MS"/>
                <a:cs typeface="Trebuchet MS"/>
              </a:rPr>
              <a:t>Khadi</a:t>
            </a:r>
            <a:r>
              <a:rPr sz="1800" spc="90" dirty="0">
                <a:latin typeface="Times New Roman"/>
                <a:cs typeface="Times New Roman"/>
              </a:rPr>
              <a:t> </a:t>
            </a:r>
            <a:r>
              <a:rPr sz="1800" spc="-5" dirty="0">
                <a:latin typeface="Trebuchet MS"/>
                <a:cs typeface="Trebuchet MS"/>
              </a:rPr>
              <a:t>an</a:t>
            </a:r>
            <a:r>
              <a:rPr sz="1800" dirty="0">
                <a:latin typeface="Trebuchet MS"/>
                <a:cs typeface="Trebuchet MS"/>
              </a:rPr>
              <a:t>d</a:t>
            </a:r>
            <a:r>
              <a:rPr sz="1800" spc="80" dirty="0">
                <a:latin typeface="Times New Roman"/>
                <a:cs typeface="Times New Roman"/>
              </a:rPr>
              <a:t> </a:t>
            </a:r>
            <a:r>
              <a:rPr sz="1800" spc="-40" dirty="0">
                <a:latin typeface="Trebuchet MS"/>
                <a:cs typeface="Trebuchet MS"/>
              </a:rPr>
              <a:t>V</a:t>
            </a:r>
            <a:r>
              <a:rPr sz="1800" spc="-5" dirty="0">
                <a:latin typeface="Trebuchet MS"/>
                <a:cs typeface="Trebuchet MS"/>
              </a:rPr>
              <a:t>illag</a:t>
            </a:r>
            <a:r>
              <a:rPr sz="1800" dirty="0">
                <a:latin typeface="Trebuchet MS"/>
                <a:cs typeface="Trebuchet MS"/>
              </a:rPr>
              <a:t>e</a:t>
            </a:r>
            <a:r>
              <a:rPr sz="1800" spc="100" dirty="0">
                <a:latin typeface="Times New Roman"/>
                <a:cs typeface="Times New Roman"/>
              </a:rPr>
              <a:t> </a:t>
            </a:r>
            <a:r>
              <a:rPr sz="1800" spc="-5" dirty="0">
                <a:latin typeface="Trebuchet MS"/>
                <a:cs typeface="Trebuchet MS"/>
              </a:rPr>
              <a:t>In</a:t>
            </a:r>
            <a:r>
              <a:rPr sz="1800" spc="5" dirty="0">
                <a:latin typeface="Trebuchet MS"/>
                <a:cs typeface="Trebuchet MS"/>
              </a:rPr>
              <a:t>d</a:t>
            </a:r>
            <a:r>
              <a:rPr sz="1800" spc="-5" dirty="0">
                <a:latin typeface="Trebuchet MS"/>
                <a:cs typeface="Trebuchet MS"/>
              </a:rPr>
              <a:t>ustrie</a:t>
            </a:r>
            <a:r>
              <a:rPr sz="1800" dirty="0">
                <a:latin typeface="Trebuchet MS"/>
                <a:cs typeface="Trebuchet MS"/>
              </a:rPr>
              <a:t>s</a:t>
            </a:r>
            <a:r>
              <a:rPr sz="1800" spc="85" dirty="0">
                <a:latin typeface="Times New Roman"/>
                <a:cs typeface="Times New Roman"/>
              </a:rPr>
              <a:t> </a:t>
            </a:r>
            <a:r>
              <a:rPr sz="1800" spc="-10" dirty="0">
                <a:latin typeface="Trebuchet MS"/>
                <a:cs typeface="Trebuchet MS"/>
              </a:rPr>
              <a:t>Boa</a:t>
            </a:r>
            <a:r>
              <a:rPr sz="1800" spc="-20" dirty="0">
                <a:latin typeface="Trebuchet MS"/>
                <a:cs typeface="Trebuchet MS"/>
              </a:rPr>
              <a:t>r</a:t>
            </a:r>
            <a:r>
              <a:rPr sz="1800" dirty="0">
                <a:latin typeface="Trebuchet MS"/>
                <a:cs typeface="Trebuchet MS"/>
              </a:rPr>
              <a:t>d</a:t>
            </a:r>
            <a:r>
              <a:rPr sz="1800" spc="-10" dirty="0">
                <a:latin typeface="Trebuchet MS"/>
                <a:cs typeface="Trebuchet MS"/>
              </a:rPr>
              <a:t>s</a:t>
            </a:r>
            <a:r>
              <a:rPr sz="1800" spc="65" dirty="0">
                <a:latin typeface="Times New Roman"/>
                <a:cs typeface="Times New Roman"/>
              </a:rPr>
              <a:t> </a:t>
            </a:r>
            <a:r>
              <a:rPr sz="1800" spc="-5" dirty="0">
                <a:latin typeface="Trebuchet MS"/>
                <a:cs typeface="Trebuchet MS"/>
              </a:rPr>
              <a:t>(K</a:t>
            </a:r>
            <a:r>
              <a:rPr sz="1800" spc="-10" dirty="0">
                <a:latin typeface="Trebuchet MS"/>
                <a:cs typeface="Trebuchet MS"/>
              </a:rPr>
              <a:t>V</a:t>
            </a:r>
            <a:r>
              <a:rPr sz="1800" spc="-5" dirty="0">
                <a:latin typeface="Trebuchet MS"/>
                <a:cs typeface="Trebuchet MS"/>
              </a:rPr>
              <a:t>IB</a:t>
            </a:r>
            <a:r>
              <a:rPr sz="1800" spc="5" dirty="0">
                <a:latin typeface="Trebuchet MS"/>
                <a:cs typeface="Trebuchet MS"/>
              </a:rPr>
              <a:t>s</a:t>
            </a:r>
            <a:r>
              <a:rPr sz="1800" dirty="0">
                <a:latin typeface="Trebuchet MS"/>
                <a:cs typeface="Trebuchet MS"/>
              </a:rPr>
              <a:t>)</a:t>
            </a:r>
            <a:r>
              <a:rPr sz="1800" spc="90" dirty="0">
                <a:latin typeface="Times New Roman"/>
                <a:cs typeface="Times New Roman"/>
              </a:rPr>
              <a:t> </a:t>
            </a:r>
            <a:r>
              <a:rPr sz="1800" spc="-5" dirty="0">
                <a:latin typeface="Trebuchet MS"/>
                <a:cs typeface="Trebuchet MS"/>
              </a:rPr>
              <a:t>an</a:t>
            </a:r>
            <a:r>
              <a:rPr sz="1800" dirty="0">
                <a:latin typeface="Trebuchet MS"/>
                <a:cs typeface="Trebuchet MS"/>
              </a:rPr>
              <a:t>d</a:t>
            </a:r>
            <a:r>
              <a:rPr sz="1800" spc="80" dirty="0">
                <a:latin typeface="Times New Roman"/>
                <a:cs typeface="Times New Roman"/>
              </a:rPr>
              <a:t> </a:t>
            </a:r>
            <a:r>
              <a:rPr sz="1800" spc="-5" dirty="0">
                <a:latin typeface="Trebuchet MS"/>
                <a:cs typeface="Trebuchet MS"/>
              </a:rPr>
              <a:t>Di</a:t>
            </a:r>
            <a:r>
              <a:rPr sz="1800" spc="5" dirty="0">
                <a:latin typeface="Trebuchet MS"/>
                <a:cs typeface="Trebuchet MS"/>
              </a:rPr>
              <a:t>s</a:t>
            </a:r>
            <a:r>
              <a:rPr sz="1800" spc="-5" dirty="0">
                <a:latin typeface="Trebuchet MS"/>
                <a:cs typeface="Trebuchet MS"/>
              </a:rPr>
              <a:t>t</a:t>
            </a:r>
            <a:r>
              <a:rPr sz="1800" spc="-10" dirty="0">
                <a:latin typeface="Trebuchet MS"/>
                <a:cs typeface="Trebuchet MS"/>
              </a:rPr>
              <a:t>r</a:t>
            </a:r>
            <a:r>
              <a:rPr sz="1800" spc="-5" dirty="0">
                <a:latin typeface="Trebuchet MS"/>
                <a:cs typeface="Trebuchet MS"/>
              </a:rPr>
              <a:t>ic</a:t>
            </a:r>
            <a:r>
              <a:rPr sz="1800" dirty="0">
                <a:latin typeface="Trebuchet MS"/>
                <a:cs typeface="Trebuchet MS"/>
              </a:rPr>
              <a:t>t</a:t>
            </a:r>
            <a:r>
              <a:rPr sz="1800" spc="80" dirty="0">
                <a:latin typeface="Times New Roman"/>
                <a:cs typeface="Times New Roman"/>
              </a:rPr>
              <a:t> </a:t>
            </a:r>
            <a:r>
              <a:rPr sz="1800" spc="-5" dirty="0">
                <a:latin typeface="Trebuchet MS"/>
                <a:cs typeface="Trebuchet MS"/>
              </a:rPr>
              <a:t>In</a:t>
            </a:r>
            <a:r>
              <a:rPr sz="1800" spc="5" dirty="0">
                <a:latin typeface="Trebuchet MS"/>
                <a:cs typeface="Trebuchet MS"/>
              </a:rPr>
              <a:t>d</a:t>
            </a:r>
            <a:r>
              <a:rPr sz="1800" spc="-5" dirty="0">
                <a:latin typeface="Trebuchet MS"/>
                <a:cs typeface="Trebuchet MS"/>
              </a:rPr>
              <a:t>ustries</a:t>
            </a:r>
            <a:endParaRPr sz="1800">
              <a:latin typeface="Trebuchet MS"/>
              <a:cs typeface="Trebuchet MS"/>
            </a:endParaRPr>
          </a:p>
          <a:p>
            <a:pPr marL="355600">
              <a:lnSpc>
                <a:spcPct val="100000"/>
              </a:lnSpc>
            </a:pPr>
            <a:r>
              <a:rPr sz="1800" spc="-5" dirty="0">
                <a:latin typeface="Trebuchet MS"/>
                <a:cs typeface="Trebuchet MS"/>
              </a:rPr>
              <a:t>Cent</a:t>
            </a:r>
            <a:r>
              <a:rPr sz="1800" spc="-10" dirty="0">
                <a:latin typeface="Trebuchet MS"/>
                <a:cs typeface="Trebuchet MS"/>
              </a:rPr>
              <a:t>r</a:t>
            </a:r>
            <a:r>
              <a:rPr sz="1800" spc="-5" dirty="0">
                <a:latin typeface="Trebuchet MS"/>
                <a:cs typeface="Trebuchet MS"/>
              </a:rPr>
              <a:t>e</a:t>
            </a:r>
            <a:r>
              <a:rPr sz="1800" dirty="0">
                <a:latin typeface="Trebuchet MS"/>
                <a:cs typeface="Trebuchet MS"/>
              </a:rPr>
              <a:t>s</a:t>
            </a:r>
            <a:r>
              <a:rPr sz="1800" spc="95" dirty="0">
                <a:latin typeface="Times New Roman"/>
                <a:cs typeface="Times New Roman"/>
              </a:rPr>
              <a:t> </a:t>
            </a:r>
            <a:r>
              <a:rPr sz="1800" spc="-5" dirty="0">
                <a:latin typeface="Trebuchet MS"/>
                <a:cs typeface="Trebuchet MS"/>
              </a:rPr>
              <a:t>(DICs</a:t>
            </a:r>
            <a:r>
              <a:rPr sz="1800" dirty="0">
                <a:latin typeface="Trebuchet MS"/>
                <a:cs typeface="Trebuchet MS"/>
              </a:rPr>
              <a:t>)</a:t>
            </a:r>
            <a:r>
              <a:rPr sz="1800" spc="80" dirty="0">
                <a:latin typeface="Times New Roman"/>
                <a:cs typeface="Times New Roman"/>
              </a:rPr>
              <a:t> </a:t>
            </a:r>
            <a:r>
              <a:rPr sz="1800" spc="-5" dirty="0">
                <a:latin typeface="Trebuchet MS"/>
                <a:cs typeface="Trebuchet MS"/>
              </a:rPr>
              <a:t>an</a:t>
            </a:r>
            <a:r>
              <a:rPr sz="1800" dirty="0">
                <a:latin typeface="Trebuchet MS"/>
                <a:cs typeface="Trebuchet MS"/>
              </a:rPr>
              <a:t>d</a:t>
            </a:r>
            <a:r>
              <a:rPr sz="1800" spc="95" dirty="0">
                <a:latin typeface="Times New Roman"/>
                <a:cs typeface="Times New Roman"/>
              </a:rPr>
              <a:t> </a:t>
            </a:r>
            <a:r>
              <a:rPr sz="1800" spc="-5" dirty="0">
                <a:latin typeface="Trebuchet MS"/>
                <a:cs typeface="Trebuchet MS"/>
              </a:rPr>
              <a:t>ban</a:t>
            </a:r>
            <a:r>
              <a:rPr sz="1800" dirty="0">
                <a:latin typeface="Trebuchet MS"/>
                <a:cs typeface="Trebuchet MS"/>
              </a:rPr>
              <a:t>ks.</a:t>
            </a:r>
            <a:endParaRPr sz="1800">
              <a:latin typeface="Trebuchet MS"/>
              <a:cs typeface="Trebuchet MS"/>
            </a:endParaRPr>
          </a:p>
          <a:p>
            <a:pPr marL="12700">
              <a:lnSpc>
                <a:spcPct val="100000"/>
              </a:lnSpc>
              <a:spcBef>
                <a:spcPts val="1010"/>
              </a:spcBef>
            </a:pPr>
            <a:r>
              <a:rPr sz="1800" b="1" u="heavy" spc="-5" dirty="0">
                <a:latin typeface="Trebuchet MS"/>
                <a:cs typeface="Trebuchet MS"/>
              </a:rPr>
              <a:t>Nature</a:t>
            </a:r>
            <a:r>
              <a:rPr sz="1800" b="1" u="heavy" spc="10" dirty="0">
                <a:latin typeface="Trebuchet MS"/>
                <a:cs typeface="Trebuchet MS"/>
              </a:rPr>
              <a:t> </a:t>
            </a:r>
            <a:r>
              <a:rPr sz="1800" b="1" u="heavy" spc="-10" dirty="0">
                <a:latin typeface="Trebuchet MS"/>
                <a:cs typeface="Trebuchet MS"/>
              </a:rPr>
              <a:t>of</a:t>
            </a:r>
            <a:r>
              <a:rPr sz="1800" b="1" u="heavy" spc="-20" dirty="0">
                <a:latin typeface="Trebuchet MS"/>
                <a:cs typeface="Trebuchet MS"/>
              </a:rPr>
              <a:t> </a:t>
            </a:r>
            <a:r>
              <a:rPr sz="1800" b="1" u="heavy" spc="-10" dirty="0">
                <a:latin typeface="Trebuchet MS"/>
                <a:cs typeface="Trebuchet MS"/>
              </a:rPr>
              <a:t>as</a:t>
            </a:r>
            <a:r>
              <a:rPr sz="1800" b="1" u="heavy" spc="-5" dirty="0">
                <a:latin typeface="Trebuchet MS"/>
                <a:cs typeface="Trebuchet MS"/>
              </a:rPr>
              <a:t>si</a:t>
            </a:r>
            <a:r>
              <a:rPr sz="1800" b="1" u="heavy" spc="5" dirty="0">
                <a:latin typeface="Trebuchet MS"/>
                <a:cs typeface="Trebuchet MS"/>
              </a:rPr>
              <a:t>s</a:t>
            </a:r>
            <a:r>
              <a:rPr sz="1800" b="1" u="heavy" spc="-15" dirty="0">
                <a:latin typeface="Trebuchet MS"/>
                <a:cs typeface="Trebuchet MS"/>
              </a:rPr>
              <a:t>tance</a:t>
            </a:r>
            <a:endParaRPr sz="1800">
              <a:latin typeface="Trebuchet MS"/>
              <a:cs typeface="Trebuchet MS"/>
            </a:endParaRPr>
          </a:p>
          <a:p>
            <a:pPr marL="355600" marR="5080" indent="-342900">
              <a:lnSpc>
                <a:spcPct val="100000"/>
              </a:lnSpc>
              <a:spcBef>
                <a:spcPts val="994"/>
              </a:spcBef>
              <a:tabLst>
                <a:tab pos="354965" algn="l"/>
              </a:tabLst>
            </a:pPr>
            <a:r>
              <a:rPr sz="1450" spc="-15" dirty="0">
                <a:latin typeface="Wingdings 3"/>
                <a:cs typeface="Wingdings 3"/>
              </a:rPr>
              <a:t></a:t>
            </a:r>
            <a:r>
              <a:rPr sz="1450" spc="-15" dirty="0">
                <a:latin typeface="Times New Roman"/>
                <a:cs typeface="Times New Roman"/>
              </a:rPr>
              <a:t>	</a:t>
            </a:r>
            <a:r>
              <a:rPr sz="1800" spc="-5" dirty="0">
                <a:latin typeface="Trebuchet MS"/>
                <a:cs typeface="Trebuchet MS"/>
              </a:rPr>
              <a:t>Maxi</a:t>
            </a:r>
            <a:r>
              <a:rPr sz="1800" spc="10" dirty="0">
                <a:latin typeface="Trebuchet MS"/>
                <a:cs typeface="Trebuchet MS"/>
              </a:rPr>
              <a:t>m</a:t>
            </a:r>
            <a:r>
              <a:rPr sz="1800" spc="-5" dirty="0">
                <a:latin typeface="Trebuchet MS"/>
                <a:cs typeface="Trebuchet MS"/>
              </a:rPr>
              <a:t>u</a:t>
            </a:r>
            <a:r>
              <a:rPr sz="1800" dirty="0">
                <a:latin typeface="Trebuchet MS"/>
                <a:cs typeface="Trebuchet MS"/>
              </a:rPr>
              <a:t>m</a:t>
            </a:r>
            <a:r>
              <a:rPr sz="1800" spc="95" dirty="0">
                <a:latin typeface="Times New Roman"/>
                <a:cs typeface="Times New Roman"/>
              </a:rPr>
              <a:t> </a:t>
            </a:r>
            <a:r>
              <a:rPr sz="1800" spc="-15" dirty="0">
                <a:latin typeface="Trebuchet MS"/>
                <a:cs typeface="Trebuchet MS"/>
              </a:rPr>
              <a:t>c</a:t>
            </a:r>
            <a:r>
              <a:rPr sz="1800" spc="-25" dirty="0">
                <a:latin typeface="Trebuchet MS"/>
                <a:cs typeface="Trebuchet MS"/>
              </a:rPr>
              <a:t>o</a:t>
            </a:r>
            <a:r>
              <a:rPr sz="1800" dirty="0">
                <a:latin typeface="Trebuchet MS"/>
                <a:cs typeface="Trebuchet MS"/>
              </a:rPr>
              <a:t>st</a:t>
            </a:r>
            <a:r>
              <a:rPr sz="1800" spc="90" dirty="0">
                <a:latin typeface="Times New Roman"/>
                <a:cs typeface="Times New Roman"/>
              </a:rPr>
              <a:t> </a:t>
            </a:r>
            <a:r>
              <a:rPr sz="1800" spc="-20" dirty="0">
                <a:latin typeface="Trebuchet MS"/>
                <a:cs typeface="Trebuchet MS"/>
              </a:rPr>
              <a:t>o</a:t>
            </a:r>
            <a:r>
              <a:rPr sz="1800" spc="-10" dirty="0">
                <a:latin typeface="Trebuchet MS"/>
                <a:cs typeface="Trebuchet MS"/>
              </a:rPr>
              <a:t>f</a:t>
            </a:r>
            <a:r>
              <a:rPr sz="1800" spc="85" dirty="0">
                <a:latin typeface="Times New Roman"/>
                <a:cs typeface="Times New Roman"/>
              </a:rPr>
              <a:t> </a:t>
            </a:r>
            <a:r>
              <a:rPr sz="1800" spc="-10" dirty="0">
                <a:latin typeface="Trebuchet MS"/>
                <a:cs typeface="Trebuchet MS"/>
              </a:rPr>
              <a:t>t</a:t>
            </a:r>
            <a:r>
              <a:rPr sz="1800" spc="-5" dirty="0">
                <a:latin typeface="Trebuchet MS"/>
                <a:cs typeface="Trebuchet MS"/>
              </a:rPr>
              <a:t>h</a:t>
            </a:r>
            <a:r>
              <a:rPr sz="1800" dirty="0">
                <a:latin typeface="Trebuchet MS"/>
                <a:cs typeface="Trebuchet MS"/>
              </a:rPr>
              <a:t>e</a:t>
            </a:r>
            <a:r>
              <a:rPr sz="1800" spc="100" dirty="0">
                <a:latin typeface="Times New Roman"/>
                <a:cs typeface="Times New Roman"/>
              </a:rPr>
              <a:t> </a:t>
            </a:r>
            <a:r>
              <a:rPr sz="1800" dirty="0">
                <a:latin typeface="Trebuchet MS"/>
                <a:cs typeface="Trebuchet MS"/>
              </a:rPr>
              <a:t>p</a:t>
            </a:r>
            <a:r>
              <a:rPr sz="1800" spc="-10" dirty="0">
                <a:latin typeface="Trebuchet MS"/>
                <a:cs typeface="Trebuchet MS"/>
              </a:rPr>
              <a:t>r</a:t>
            </a:r>
            <a:r>
              <a:rPr sz="1800" spc="-25" dirty="0">
                <a:latin typeface="Trebuchet MS"/>
                <a:cs typeface="Trebuchet MS"/>
              </a:rPr>
              <a:t>o</a:t>
            </a:r>
            <a:r>
              <a:rPr sz="1800" dirty="0">
                <a:latin typeface="Trebuchet MS"/>
                <a:cs typeface="Trebuchet MS"/>
              </a:rPr>
              <a:t>jec</a:t>
            </a:r>
            <a:r>
              <a:rPr sz="1800" spc="-10" dirty="0">
                <a:latin typeface="Trebuchet MS"/>
                <a:cs typeface="Trebuchet MS"/>
              </a:rPr>
              <a:t>t</a:t>
            </a:r>
            <a:r>
              <a:rPr sz="1800" spc="-5" dirty="0">
                <a:latin typeface="Trebuchet MS"/>
                <a:cs typeface="Trebuchet MS"/>
              </a:rPr>
              <a:t>/</a:t>
            </a:r>
            <a:r>
              <a:rPr sz="1800" dirty="0">
                <a:latin typeface="Trebuchet MS"/>
                <a:cs typeface="Trebuchet MS"/>
              </a:rPr>
              <a:t>u</a:t>
            </a:r>
            <a:r>
              <a:rPr sz="1800" spc="-5" dirty="0">
                <a:latin typeface="Trebuchet MS"/>
                <a:cs typeface="Trebuchet MS"/>
              </a:rPr>
              <a:t>ni</a:t>
            </a:r>
            <a:r>
              <a:rPr sz="1800" dirty="0">
                <a:latin typeface="Trebuchet MS"/>
                <a:cs typeface="Trebuchet MS"/>
              </a:rPr>
              <a:t>t</a:t>
            </a:r>
            <a:r>
              <a:rPr sz="1800" spc="100" dirty="0">
                <a:latin typeface="Times New Roman"/>
                <a:cs typeface="Times New Roman"/>
              </a:rPr>
              <a:t> </a:t>
            </a:r>
            <a:r>
              <a:rPr sz="1800" spc="-5" dirty="0">
                <a:latin typeface="Trebuchet MS"/>
                <a:cs typeface="Trebuchet MS"/>
              </a:rPr>
              <a:t>a</a:t>
            </a:r>
            <a:r>
              <a:rPr sz="1800" spc="5" dirty="0">
                <a:latin typeface="Trebuchet MS"/>
                <a:cs typeface="Trebuchet MS"/>
              </a:rPr>
              <a:t>dm</a:t>
            </a:r>
            <a:r>
              <a:rPr sz="1800" spc="-15" dirty="0">
                <a:latin typeface="Trebuchet MS"/>
                <a:cs typeface="Trebuchet MS"/>
              </a:rPr>
              <a:t>i</a:t>
            </a:r>
            <a:r>
              <a:rPr sz="1800" spc="-10" dirty="0">
                <a:latin typeface="Trebuchet MS"/>
                <a:cs typeface="Trebuchet MS"/>
              </a:rPr>
              <a:t>ssi</a:t>
            </a:r>
            <a:r>
              <a:rPr sz="1800" dirty="0">
                <a:latin typeface="Trebuchet MS"/>
                <a:cs typeface="Trebuchet MS"/>
              </a:rPr>
              <a:t>ble</a:t>
            </a:r>
            <a:r>
              <a:rPr sz="1800" spc="50" dirty="0">
                <a:latin typeface="Times New Roman"/>
                <a:cs typeface="Times New Roman"/>
              </a:rPr>
              <a:t> </a:t>
            </a:r>
            <a:r>
              <a:rPr sz="1800" spc="-5" dirty="0">
                <a:latin typeface="Trebuchet MS"/>
                <a:cs typeface="Trebuchet MS"/>
              </a:rPr>
              <a:t>i</a:t>
            </a:r>
            <a:r>
              <a:rPr sz="1800" dirty="0">
                <a:latin typeface="Trebuchet MS"/>
                <a:cs typeface="Trebuchet MS"/>
              </a:rPr>
              <a:t>n</a:t>
            </a:r>
            <a:r>
              <a:rPr sz="1800" spc="90" dirty="0">
                <a:latin typeface="Times New Roman"/>
                <a:cs typeface="Times New Roman"/>
              </a:rPr>
              <a:t> </a:t>
            </a:r>
            <a:r>
              <a:rPr sz="1800" spc="5" dirty="0">
                <a:latin typeface="Trebuchet MS"/>
                <a:cs typeface="Trebuchet MS"/>
              </a:rPr>
              <a:t>m</a:t>
            </a:r>
            <a:r>
              <a:rPr sz="1800" spc="-5" dirty="0">
                <a:latin typeface="Trebuchet MS"/>
                <a:cs typeface="Trebuchet MS"/>
              </a:rPr>
              <a:t>anufactu</a:t>
            </a:r>
            <a:r>
              <a:rPr sz="1800" spc="-10" dirty="0">
                <a:latin typeface="Trebuchet MS"/>
                <a:cs typeface="Trebuchet MS"/>
              </a:rPr>
              <a:t>r</a:t>
            </a:r>
            <a:r>
              <a:rPr sz="1800" spc="-5" dirty="0">
                <a:latin typeface="Trebuchet MS"/>
                <a:cs typeface="Trebuchet MS"/>
              </a:rPr>
              <a:t>in</a:t>
            </a:r>
            <a:r>
              <a:rPr sz="1800" dirty="0">
                <a:latin typeface="Trebuchet MS"/>
                <a:cs typeface="Trebuchet MS"/>
              </a:rPr>
              <a:t>g</a:t>
            </a:r>
            <a:r>
              <a:rPr sz="1800" spc="110" dirty="0">
                <a:latin typeface="Times New Roman"/>
                <a:cs typeface="Times New Roman"/>
              </a:rPr>
              <a:t> </a:t>
            </a:r>
            <a:r>
              <a:rPr sz="1800" dirty="0">
                <a:latin typeface="Trebuchet MS"/>
                <a:cs typeface="Trebuchet MS"/>
              </a:rPr>
              <a:t>se</a:t>
            </a:r>
            <a:r>
              <a:rPr sz="1800" spc="-5" dirty="0">
                <a:latin typeface="Trebuchet MS"/>
                <a:cs typeface="Trebuchet MS"/>
              </a:rPr>
              <a:t>c</a:t>
            </a:r>
            <a:r>
              <a:rPr sz="1800" spc="-10" dirty="0">
                <a:latin typeface="Trebuchet MS"/>
                <a:cs typeface="Trebuchet MS"/>
              </a:rPr>
              <a:t>t</a:t>
            </a:r>
            <a:r>
              <a:rPr sz="1800" spc="-20" dirty="0">
                <a:latin typeface="Trebuchet MS"/>
                <a:cs typeface="Trebuchet MS"/>
              </a:rPr>
              <a:t>o</a:t>
            </a:r>
            <a:r>
              <a:rPr sz="1800" spc="-10" dirty="0">
                <a:latin typeface="Trebuchet MS"/>
                <a:cs typeface="Trebuchet MS"/>
              </a:rPr>
              <a:t>r</a:t>
            </a:r>
            <a:r>
              <a:rPr sz="1800" spc="85" dirty="0">
                <a:latin typeface="Times New Roman"/>
                <a:cs typeface="Times New Roman"/>
              </a:rPr>
              <a:t> </a:t>
            </a:r>
            <a:r>
              <a:rPr sz="1800" spc="-15">
                <a:latin typeface="Trebuchet MS"/>
                <a:cs typeface="Trebuchet MS"/>
              </a:rPr>
              <a:t>i</a:t>
            </a:r>
            <a:r>
              <a:rPr sz="1800" spc="-10">
                <a:latin typeface="Trebuchet MS"/>
                <a:cs typeface="Trebuchet MS"/>
              </a:rPr>
              <a:t>s</a:t>
            </a:r>
            <a:r>
              <a:rPr sz="1800" spc="80">
                <a:latin typeface="Times New Roman"/>
                <a:cs typeface="Times New Roman"/>
              </a:rPr>
              <a:t> </a:t>
            </a:r>
            <a:r>
              <a:rPr sz="1800" smtClean="0">
                <a:latin typeface="Trebuchet MS"/>
                <a:cs typeface="Trebuchet MS"/>
              </a:rPr>
              <a:t>Rs.</a:t>
            </a:r>
            <a:r>
              <a:rPr lang="en-US" sz="1800" dirty="0" smtClean="0">
                <a:latin typeface="Trebuchet MS"/>
                <a:cs typeface="Trebuchet MS"/>
              </a:rPr>
              <a:t>50</a:t>
            </a:r>
            <a:r>
              <a:rPr sz="1800" spc="95" smtClean="0">
                <a:latin typeface="Times New Roman"/>
                <a:cs typeface="Times New Roman"/>
              </a:rPr>
              <a:t> </a:t>
            </a:r>
            <a:r>
              <a:rPr sz="1800" dirty="0">
                <a:latin typeface="Trebuchet MS"/>
                <a:cs typeface="Trebuchet MS"/>
              </a:rPr>
              <a:t>lakhs</a:t>
            </a:r>
            <a:r>
              <a:rPr sz="1800" spc="95" dirty="0">
                <a:latin typeface="Times New Roman"/>
                <a:cs typeface="Times New Roman"/>
              </a:rPr>
              <a:t> </a:t>
            </a:r>
            <a:r>
              <a:rPr sz="1800" spc="-5" dirty="0">
                <a:latin typeface="Trebuchet MS"/>
                <a:cs typeface="Trebuchet MS"/>
              </a:rPr>
              <a:t>an</a:t>
            </a:r>
            <a:r>
              <a:rPr sz="1800" dirty="0">
                <a:latin typeface="Trebuchet MS"/>
                <a:cs typeface="Trebuchet MS"/>
              </a:rPr>
              <a:t>d</a:t>
            </a:r>
            <a:r>
              <a:rPr sz="1800" spc="80" dirty="0">
                <a:latin typeface="Times New Roman"/>
                <a:cs typeface="Times New Roman"/>
              </a:rPr>
              <a:t> </a:t>
            </a:r>
            <a:r>
              <a:rPr sz="1800" spc="-5" dirty="0">
                <a:latin typeface="Trebuchet MS"/>
                <a:cs typeface="Trebuchet MS"/>
              </a:rPr>
              <a:t>i</a:t>
            </a:r>
            <a:r>
              <a:rPr sz="1800" dirty="0">
                <a:latin typeface="Trebuchet MS"/>
                <a:cs typeface="Trebuchet MS"/>
              </a:rPr>
              <a:t>n</a:t>
            </a:r>
            <a:r>
              <a:rPr sz="1800" spc="90" dirty="0">
                <a:latin typeface="Times New Roman"/>
                <a:cs typeface="Times New Roman"/>
              </a:rPr>
              <a:t> </a:t>
            </a:r>
            <a:r>
              <a:rPr sz="1800" spc="5" dirty="0">
                <a:latin typeface="Trebuchet MS"/>
                <a:cs typeface="Trebuchet MS"/>
              </a:rPr>
              <a:t>b</a:t>
            </a:r>
            <a:r>
              <a:rPr sz="1800" spc="-5" dirty="0">
                <a:latin typeface="Trebuchet MS"/>
                <a:cs typeface="Trebuchet MS"/>
              </a:rPr>
              <a:t>us</a:t>
            </a:r>
            <a:r>
              <a:rPr sz="1800" spc="5" dirty="0">
                <a:latin typeface="Trebuchet MS"/>
                <a:cs typeface="Trebuchet MS"/>
              </a:rPr>
              <a:t>i</a:t>
            </a:r>
            <a:r>
              <a:rPr sz="1800" spc="-5" dirty="0">
                <a:latin typeface="Trebuchet MS"/>
                <a:cs typeface="Trebuchet MS"/>
              </a:rPr>
              <a:t>ne</a:t>
            </a:r>
            <a:r>
              <a:rPr sz="1800" spc="5" dirty="0">
                <a:latin typeface="Trebuchet MS"/>
                <a:cs typeface="Trebuchet MS"/>
              </a:rPr>
              <a:t>s</a:t>
            </a:r>
            <a:r>
              <a:rPr sz="1800" dirty="0">
                <a:latin typeface="Trebuchet MS"/>
                <a:cs typeface="Trebuchet MS"/>
              </a:rPr>
              <a:t>s/se</a:t>
            </a:r>
            <a:r>
              <a:rPr sz="1800" spc="-10" dirty="0">
                <a:latin typeface="Trebuchet MS"/>
                <a:cs typeface="Trebuchet MS"/>
              </a:rPr>
              <a:t>r</a:t>
            </a:r>
            <a:r>
              <a:rPr sz="1800" spc="-25" dirty="0">
                <a:latin typeface="Trebuchet MS"/>
                <a:cs typeface="Trebuchet MS"/>
              </a:rPr>
              <a:t>v</a:t>
            </a:r>
            <a:r>
              <a:rPr sz="1800" spc="-5" dirty="0">
                <a:latin typeface="Trebuchet MS"/>
                <a:cs typeface="Trebuchet MS"/>
              </a:rPr>
              <a:t>ice</a:t>
            </a:r>
            <a:r>
              <a:rPr sz="1800" spc="-5" dirty="0">
                <a:latin typeface="Times New Roman"/>
                <a:cs typeface="Times New Roman"/>
              </a:rPr>
              <a:t> </a:t>
            </a:r>
            <a:r>
              <a:rPr sz="1800" dirty="0">
                <a:latin typeface="Trebuchet MS"/>
                <a:cs typeface="Trebuchet MS"/>
              </a:rPr>
              <a:t>se</a:t>
            </a:r>
            <a:r>
              <a:rPr sz="1800" spc="-5" dirty="0">
                <a:latin typeface="Trebuchet MS"/>
                <a:cs typeface="Trebuchet MS"/>
              </a:rPr>
              <a:t>c</a:t>
            </a:r>
            <a:r>
              <a:rPr sz="1800" spc="-10" dirty="0">
                <a:latin typeface="Trebuchet MS"/>
                <a:cs typeface="Trebuchet MS"/>
              </a:rPr>
              <a:t>t</a:t>
            </a:r>
            <a:r>
              <a:rPr sz="1800" spc="-20" dirty="0">
                <a:latin typeface="Trebuchet MS"/>
                <a:cs typeface="Trebuchet MS"/>
              </a:rPr>
              <a:t>o</a:t>
            </a:r>
            <a:r>
              <a:rPr sz="1800" spc="-10" dirty="0">
                <a:latin typeface="Trebuchet MS"/>
                <a:cs typeface="Trebuchet MS"/>
              </a:rPr>
              <a:t>r</a:t>
            </a:r>
            <a:r>
              <a:rPr sz="1800" spc="85" dirty="0">
                <a:latin typeface="Times New Roman"/>
                <a:cs typeface="Times New Roman"/>
              </a:rPr>
              <a:t> </a:t>
            </a:r>
            <a:r>
              <a:rPr sz="1800" spc="-15">
                <a:latin typeface="Trebuchet MS"/>
                <a:cs typeface="Trebuchet MS"/>
              </a:rPr>
              <a:t>i</a:t>
            </a:r>
            <a:r>
              <a:rPr sz="1800" spc="-10">
                <a:latin typeface="Trebuchet MS"/>
                <a:cs typeface="Trebuchet MS"/>
              </a:rPr>
              <a:t>s</a:t>
            </a:r>
            <a:r>
              <a:rPr sz="1800" spc="80">
                <a:latin typeface="Times New Roman"/>
                <a:cs typeface="Times New Roman"/>
              </a:rPr>
              <a:t> </a:t>
            </a:r>
            <a:r>
              <a:rPr sz="1800" smtClean="0">
                <a:latin typeface="Trebuchet MS"/>
                <a:cs typeface="Trebuchet MS"/>
              </a:rPr>
              <a:t>Rs.</a:t>
            </a:r>
            <a:r>
              <a:rPr lang="en-US" sz="1800" dirty="0" smtClean="0">
                <a:latin typeface="Trebuchet MS"/>
                <a:cs typeface="Trebuchet MS"/>
              </a:rPr>
              <a:t>25</a:t>
            </a:r>
            <a:r>
              <a:rPr sz="1800" spc="105" smtClean="0">
                <a:latin typeface="Times New Roman"/>
                <a:cs typeface="Times New Roman"/>
              </a:rPr>
              <a:t> </a:t>
            </a:r>
            <a:r>
              <a:rPr sz="1800" dirty="0">
                <a:latin typeface="Trebuchet MS"/>
                <a:cs typeface="Trebuchet MS"/>
              </a:rPr>
              <a:t>lakh</a:t>
            </a:r>
            <a:r>
              <a:rPr sz="1800" spc="-10" dirty="0">
                <a:latin typeface="Trebuchet MS"/>
                <a:cs typeface="Trebuchet MS"/>
              </a:rPr>
              <a:t>s.</a:t>
            </a:r>
            <a:endParaRPr sz="1800">
              <a:latin typeface="Trebuchet MS"/>
              <a:cs typeface="Trebuchet MS"/>
            </a:endParaRPr>
          </a:p>
          <a:p>
            <a:pPr marL="12700">
              <a:lnSpc>
                <a:spcPct val="100000"/>
              </a:lnSpc>
              <a:spcBef>
                <a:spcPts val="994"/>
              </a:spcBef>
              <a:tabLst>
                <a:tab pos="419100" algn="l"/>
              </a:tabLst>
            </a:pPr>
            <a:r>
              <a:rPr sz="1450" spc="-15" dirty="0">
                <a:latin typeface="Wingdings 3"/>
                <a:cs typeface="Wingdings 3"/>
              </a:rPr>
              <a:t></a:t>
            </a:r>
            <a:r>
              <a:rPr sz="1450" spc="-15" dirty="0">
                <a:latin typeface="Times New Roman"/>
                <a:cs typeface="Times New Roman"/>
              </a:rPr>
              <a:t>	</a:t>
            </a:r>
            <a:r>
              <a:rPr sz="1800" spc="-229" dirty="0">
                <a:latin typeface="Trebuchet MS"/>
                <a:cs typeface="Trebuchet MS"/>
              </a:rPr>
              <a:t>T</a:t>
            </a:r>
            <a:r>
              <a:rPr sz="1800" spc="-10" dirty="0">
                <a:latin typeface="Trebuchet MS"/>
                <a:cs typeface="Trebuchet MS"/>
              </a:rPr>
              <a:t>ot</a:t>
            </a:r>
            <a:r>
              <a:rPr sz="1800" spc="-5" dirty="0">
                <a:latin typeface="Trebuchet MS"/>
                <a:cs typeface="Trebuchet MS"/>
              </a:rPr>
              <a:t>a</a:t>
            </a:r>
            <a:r>
              <a:rPr sz="1800" dirty="0">
                <a:latin typeface="Trebuchet MS"/>
                <a:cs typeface="Trebuchet MS"/>
              </a:rPr>
              <a:t>l</a:t>
            </a:r>
            <a:r>
              <a:rPr sz="1800" spc="95" dirty="0">
                <a:latin typeface="Times New Roman"/>
                <a:cs typeface="Times New Roman"/>
              </a:rPr>
              <a:t> </a:t>
            </a:r>
            <a:r>
              <a:rPr sz="1800" spc="-5" dirty="0">
                <a:latin typeface="Trebuchet MS"/>
                <a:cs typeface="Trebuchet MS"/>
              </a:rPr>
              <a:t>pr</a:t>
            </a:r>
            <a:r>
              <a:rPr sz="1800" spc="-10" dirty="0">
                <a:latin typeface="Trebuchet MS"/>
                <a:cs typeface="Trebuchet MS"/>
              </a:rPr>
              <a:t>o</a:t>
            </a:r>
            <a:r>
              <a:rPr sz="1800" dirty="0">
                <a:latin typeface="Trebuchet MS"/>
                <a:cs typeface="Trebuchet MS"/>
              </a:rPr>
              <a:t>ject</a:t>
            </a:r>
            <a:r>
              <a:rPr sz="1800" spc="85" dirty="0">
                <a:latin typeface="Times New Roman"/>
                <a:cs typeface="Times New Roman"/>
              </a:rPr>
              <a:t> </a:t>
            </a:r>
            <a:r>
              <a:rPr sz="1800" spc="-5" dirty="0">
                <a:latin typeface="Trebuchet MS"/>
                <a:cs typeface="Trebuchet MS"/>
              </a:rPr>
              <a:t>c</a:t>
            </a:r>
            <a:r>
              <a:rPr sz="1800" spc="-15" dirty="0">
                <a:latin typeface="Trebuchet MS"/>
                <a:cs typeface="Trebuchet MS"/>
              </a:rPr>
              <a:t>o</a:t>
            </a:r>
            <a:r>
              <a:rPr sz="1800" dirty="0">
                <a:latin typeface="Trebuchet MS"/>
                <a:cs typeface="Trebuchet MS"/>
              </a:rPr>
              <a:t>st</a:t>
            </a:r>
            <a:r>
              <a:rPr sz="1800" spc="70" dirty="0">
                <a:latin typeface="Times New Roman"/>
                <a:cs typeface="Times New Roman"/>
              </a:rPr>
              <a:t> </a:t>
            </a:r>
            <a:r>
              <a:rPr sz="1800" spc="-5" dirty="0">
                <a:latin typeface="Trebuchet MS"/>
                <a:cs typeface="Trebuchet MS"/>
              </a:rPr>
              <a:t>wil</a:t>
            </a:r>
            <a:r>
              <a:rPr sz="1800" dirty="0">
                <a:latin typeface="Trebuchet MS"/>
                <a:cs typeface="Trebuchet MS"/>
              </a:rPr>
              <a:t>l</a:t>
            </a:r>
            <a:r>
              <a:rPr sz="1800" spc="75" dirty="0">
                <a:latin typeface="Times New Roman"/>
                <a:cs typeface="Times New Roman"/>
              </a:rPr>
              <a:t> </a:t>
            </a:r>
            <a:r>
              <a:rPr sz="1800" spc="-5" dirty="0">
                <a:latin typeface="Trebuchet MS"/>
                <a:cs typeface="Trebuchet MS"/>
              </a:rPr>
              <a:t>b</a:t>
            </a:r>
            <a:r>
              <a:rPr sz="1800" dirty="0">
                <a:latin typeface="Trebuchet MS"/>
                <a:cs typeface="Trebuchet MS"/>
              </a:rPr>
              <a:t>e</a:t>
            </a:r>
            <a:r>
              <a:rPr sz="1800" spc="80" dirty="0">
                <a:latin typeface="Times New Roman"/>
                <a:cs typeface="Times New Roman"/>
              </a:rPr>
              <a:t> </a:t>
            </a:r>
            <a:r>
              <a:rPr sz="1800" spc="-5" dirty="0">
                <a:latin typeface="Trebuchet MS"/>
                <a:cs typeface="Trebuchet MS"/>
              </a:rPr>
              <a:t>pr</a:t>
            </a:r>
            <a:r>
              <a:rPr sz="1800" spc="-10" dirty="0">
                <a:latin typeface="Trebuchet MS"/>
                <a:cs typeface="Trebuchet MS"/>
              </a:rPr>
              <a:t>ov</a:t>
            </a:r>
            <a:r>
              <a:rPr sz="1800" spc="-5" dirty="0">
                <a:latin typeface="Trebuchet MS"/>
                <a:cs typeface="Trebuchet MS"/>
              </a:rPr>
              <a:t>i</a:t>
            </a:r>
            <a:r>
              <a:rPr sz="1800" spc="5" dirty="0">
                <a:latin typeface="Trebuchet MS"/>
                <a:cs typeface="Trebuchet MS"/>
              </a:rPr>
              <a:t>d</a:t>
            </a:r>
            <a:r>
              <a:rPr sz="1800" spc="-5" dirty="0">
                <a:latin typeface="Trebuchet MS"/>
                <a:cs typeface="Trebuchet MS"/>
              </a:rPr>
              <a:t>e</a:t>
            </a:r>
            <a:r>
              <a:rPr sz="1800" dirty="0">
                <a:latin typeface="Trebuchet MS"/>
                <a:cs typeface="Trebuchet MS"/>
              </a:rPr>
              <a:t>d</a:t>
            </a:r>
            <a:r>
              <a:rPr sz="1800" spc="95" dirty="0">
                <a:latin typeface="Times New Roman"/>
                <a:cs typeface="Times New Roman"/>
              </a:rPr>
              <a:t> </a:t>
            </a:r>
            <a:r>
              <a:rPr sz="1800" spc="-5" dirty="0">
                <a:latin typeface="Trebuchet MS"/>
                <a:cs typeface="Trebuchet MS"/>
              </a:rPr>
              <a:t>b</a:t>
            </a:r>
            <a:r>
              <a:rPr sz="1800" dirty="0">
                <a:latin typeface="Trebuchet MS"/>
                <a:cs typeface="Trebuchet MS"/>
              </a:rPr>
              <a:t>y</a:t>
            </a:r>
            <a:r>
              <a:rPr sz="1800" spc="75" dirty="0">
                <a:latin typeface="Times New Roman"/>
                <a:cs typeface="Times New Roman"/>
              </a:rPr>
              <a:t> </a:t>
            </a:r>
            <a:r>
              <a:rPr sz="1800" spc="-10" dirty="0">
                <a:latin typeface="Trebuchet MS"/>
                <a:cs typeface="Trebuchet MS"/>
              </a:rPr>
              <a:t>t</a:t>
            </a:r>
            <a:r>
              <a:rPr sz="1800" spc="-5" dirty="0">
                <a:latin typeface="Trebuchet MS"/>
                <a:cs typeface="Trebuchet MS"/>
              </a:rPr>
              <a:t>h</a:t>
            </a:r>
            <a:r>
              <a:rPr sz="1800" dirty="0">
                <a:latin typeface="Trebuchet MS"/>
                <a:cs typeface="Trebuchet MS"/>
              </a:rPr>
              <a:t>e</a:t>
            </a:r>
            <a:r>
              <a:rPr sz="1800" spc="90" dirty="0">
                <a:latin typeface="Times New Roman"/>
                <a:cs typeface="Times New Roman"/>
              </a:rPr>
              <a:t> </a:t>
            </a:r>
            <a:r>
              <a:rPr sz="1800" spc="-5" dirty="0">
                <a:latin typeface="Trebuchet MS"/>
                <a:cs typeface="Trebuchet MS"/>
              </a:rPr>
              <a:t>ban</a:t>
            </a:r>
            <a:r>
              <a:rPr sz="1800" spc="5" dirty="0">
                <a:latin typeface="Trebuchet MS"/>
                <a:cs typeface="Trebuchet MS"/>
              </a:rPr>
              <a:t>k</a:t>
            </a:r>
            <a:r>
              <a:rPr sz="1800" dirty="0">
                <a:latin typeface="Trebuchet MS"/>
                <a:cs typeface="Trebuchet MS"/>
              </a:rPr>
              <a:t>s</a:t>
            </a:r>
            <a:r>
              <a:rPr sz="1800" spc="90" dirty="0">
                <a:latin typeface="Times New Roman"/>
                <a:cs typeface="Times New Roman"/>
              </a:rPr>
              <a:t> </a:t>
            </a:r>
            <a:r>
              <a:rPr sz="1800" spc="-5" dirty="0">
                <a:latin typeface="Trebuchet MS"/>
                <a:cs typeface="Trebuchet MS"/>
              </a:rPr>
              <a:t>a</a:t>
            </a:r>
            <a:r>
              <a:rPr sz="1800" dirty="0">
                <a:latin typeface="Trebuchet MS"/>
                <a:cs typeface="Trebuchet MS"/>
              </a:rPr>
              <a:t>s</a:t>
            </a:r>
            <a:r>
              <a:rPr sz="1800" spc="80" dirty="0">
                <a:latin typeface="Times New Roman"/>
                <a:cs typeface="Times New Roman"/>
              </a:rPr>
              <a:t> </a:t>
            </a:r>
            <a:r>
              <a:rPr sz="1800" spc="-10" dirty="0">
                <a:latin typeface="Trebuchet MS"/>
                <a:cs typeface="Trebuchet MS"/>
              </a:rPr>
              <a:t>t</a:t>
            </a:r>
            <a:r>
              <a:rPr sz="1800" spc="-5" dirty="0">
                <a:latin typeface="Trebuchet MS"/>
                <a:cs typeface="Trebuchet MS"/>
              </a:rPr>
              <a:t>er</a:t>
            </a:r>
            <a:r>
              <a:rPr sz="1800" dirty="0">
                <a:latin typeface="Trebuchet MS"/>
                <a:cs typeface="Trebuchet MS"/>
              </a:rPr>
              <a:t>m</a:t>
            </a:r>
            <a:r>
              <a:rPr sz="1800" spc="105" dirty="0">
                <a:latin typeface="Times New Roman"/>
                <a:cs typeface="Times New Roman"/>
              </a:rPr>
              <a:t> </a:t>
            </a:r>
            <a:r>
              <a:rPr sz="1800" dirty="0">
                <a:latin typeface="Trebuchet MS"/>
                <a:cs typeface="Trebuchet MS"/>
              </a:rPr>
              <a:t>l</a:t>
            </a:r>
            <a:r>
              <a:rPr sz="1800" spc="-15" dirty="0">
                <a:latin typeface="Trebuchet MS"/>
                <a:cs typeface="Trebuchet MS"/>
              </a:rPr>
              <a:t>o</a:t>
            </a:r>
            <a:r>
              <a:rPr sz="1800" spc="-5" dirty="0">
                <a:latin typeface="Trebuchet MS"/>
                <a:cs typeface="Trebuchet MS"/>
              </a:rPr>
              <a:t>a</a:t>
            </a:r>
            <a:r>
              <a:rPr sz="1800" dirty="0">
                <a:latin typeface="Trebuchet MS"/>
                <a:cs typeface="Trebuchet MS"/>
              </a:rPr>
              <a:t>n</a:t>
            </a:r>
            <a:r>
              <a:rPr sz="1800" spc="90" dirty="0">
                <a:latin typeface="Times New Roman"/>
                <a:cs typeface="Times New Roman"/>
              </a:rPr>
              <a:t> </a:t>
            </a:r>
            <a:r>
              <a:rPr sz="1800" spc="-5" dirty="0">
                <a:latin typeface="Trebuchet MS"/>
                <a:cs typeface="Trebuchet MS"/>
              </a:rPr>
              <a:t>an</a:t>
            </a:r>
            <a:r>
              <a:rPr sz="1800" dirty="0">
                <a:latin typeface="Trebuchet MS"/>
                <a:cs typeface="Trebuchet MS"/>
              </a:rPr>
              <a:t>d</a:t>
            </a:r>
            <a:r>
              <a:rPr sz="1800" spc="90" dirty="0">
                <a:latin typeface="Times New Roman"/>
                <a:cs typeface="Times New Roman"/>
              </a:rPr>
              <a:t> </a:t>
            </a:r>
            <a:r>
              <a:rPr sz="1800" spc="-5" dirty="0">
                <a:latin typeface="Trebuchet MS"/>
                <a:cs typeface="Trebuchet MS"/>
              </a:rPr>
              <a:t>wo</a:t>
            </a:r>
            <a:r>
              <a:rPr sz="1800" spc="-10" dirty="0">
                <a:latin typeface="Trebuchet MS"/>
                <a:cs typeface="Trebuchet MS"/>
              </a:rPr>
              <a:t>r</a:t>
            </a:r>
            <a:r>
              <a:rPr sz="1800" spc="-5" dirty="0">
                <a:latin typeface="Trebuchet MS"/>
                <a:cs typeface="Trebuchet MS"/>
              </a:rPr>
              <a:t>k</a:t>
            </a:r>
            <a:r>
              <a:rPr sz="1800" dirty="0">
                <a:latin typeface="Trebuchet MS"/>
                <a:cs typeface="Trebuchet MS"/>
              </a:rPr>
              <a:t>i</a:t>
            </a:r>
            <a:r>
              <a:rPr sz="1800" spc="-5" dirty="0">
                <a:latin typeface="Trebuchet MS"/>
                <a:cs typeface="Trebuchet MS"/>
              </a:rPr>
              <a:t>n</a:t>
            </a:r>
            <a:r>
              <a:rPr sz="1800" dirty="0">
                <a:latin typeface="Trebuchet MS"/>
                <a:cs typeface="Trebuchet MS"/>
              </a:rPr>
              <a:t>g</a:t>
            </a:r>
            <a:r>
              <a:rPr sz="1800" spc="85" dirty="0">
                <a:latin typeface="Times New Roman"/>
                <a:cs typeface="Times New Roman"/>
              </a:rPr>
              <a:t> </a:t>
            </a:r>
            <a:r>
              <a:rPr sz="1800" spc="-5" dirty="0">
                <a:latin typeface="Trebuchet MS"/>
                <a:cs typeface="Trebuchet MS"/>
              </a:rPr>
              <a:t>capital.</a:t>
            </a:r>
            <a:endParaRPr sz="1800">
              <a:latin typeface="Trebuchet MS"/>
              <a:cs typeface="Trebuchet MS"/>
            </a:endParaRPr>
          </a:p>
        </p:txBody>
      </p:sp>
      <p:graphicFrame>
        <p:nvGraphicFramePr>
          <p:cNvPr id="5" name="object 5"/>
          <p:cNvGraphicFramePr>
            <a:graphicFrameLocks noGrp="1"/>
          </p:cNvGraphicFramePr>
          <p:nvPr/>
        </p:nvGraphicFramePr>
        <p:xfrm>
          <a:off x="745495" y="4633600"/>
          <a:ext cx="8127985" cy="1381803"/>
        </p:xfrm>
        <a:graphic>
          <a:graphicData uri="http://schemas.openxmlformats.org/drawingml/2006/table">
            <a:tbl>
              <a:tblPr firstRow="1" bandRow="1">
                <a:tableStyleId>{2D5ABB26-0587-4C30-8999-92F81FD0307C}</a:tableStyleId>
              </a:tblPr>
              <a:tblGrid>
                <a:gridCol w="2031991"/>
                <a:gridCol w="2210191"/>
                <a:gridCol w="1853824"/>
                <a:gridCol w="2031979"/>
              </a:tblGrid>
              <a:tr h="370831">
                <a:tc>
                  <a:txBody>
                    <a:bodyPr/>
                    <a:lstStyle/>
                    <a:p>
                      <a:pPr marL="85090">
                        <a:lnSpc>
                          <a:spcPct val="100000"/>
                        </a:lnSpc>
                      </a:pPr>
                      <a:r>
                        <a:rPr sz="1800" spc="-10" dirty="0">
                          <a:solidFill>
                            <a:srgbClr val="FFFFFF"/>
                          </a:solidFill>
                          <a:latin typeface="Trebuchet MS"/>
                          <a:cs typeface="Trebuchet MS"/>
                        </a:rPr>
                        <a:t>A</a:t>
                      </a:r>
                      <a:r>
                        <a:rPr sz="1800" dirty="0">
                          <a:solidFill>
                            <a:srgbClr val="FFFFFF"/>
                          </a:solidFill>
                          <a:latin typeface="Trebuchet MS"/>
                          <a:cs typeface="Trebuchet MS"/>
                        </a:rPr>
                        <a:t>rea</a:t>
                      </a:r>
                      <a:endParaRPr sz="1800">
                        <a:latin typeface="Trebuchet MS"/>
                        <a:cs typeface="Trebuchet MS"/>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099">
                      <a:solidFill>
                        <a:srgbClr val="FFFFFF"/>
                      </a:solidFill>
                      <a:prstDash val="solid"/>
                    </a:lnB>
                    <a:solidFill>
                      <a:srgbClr val="8FC225"/>
                    </a:solidFill>
                  </a:tcPr>
                </a:tc>
                <a:tc>
                  <a:txBody>
                    <a:bodyPr/>
                    <a:lstStyle/>
                    <a:p>
                      <a:r>
                        <a:rPr lang="en-US" sz="1800" spc="-10" dirty="0" smtClean="0">
                          <a:solidFill>
                            <a:srgbClr val="FFFFFF"/>
                          </a:solidFill>
                          <a:latin typeface="Trebuchet MS"/>
                          <a:ea typeface="+mn-ea"/>
                          <a:cs typeface="Trebuchet MS"/>
                        </a:rPr>
                        <a:t>Promoters Cont.</a:t>
                      </a:r>
                      <a:endParaRPr sz="1800" spc="-10">
                        <a:solidFill>
                          <a:srgbClr val="FFFFFF"/>
                        </a:solidFill>
                        <a:latin typeface="Trebuchet MS"/>
                        <a:ea typeface="+mn-ea"/>
                        <a:cs typeface="Trebuchet MS"/>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099">
                      <a:solidFill>
                        <a:srgbClr val="FFFFFF"/>
                      </a:solidFill>
                      <a:prstDash val="solid"/>
                    </a:lnB>
                    <a:solidFill>
                      <a:srgbClr val="8FC225"/>
                    </a:solidFill>
                  </a:tcPr>
                </a:tc>
                <a:tc>
                  <a:txBody>
                    <a:bodyPr/>
                    <a:lstStyle/>
                    <a:p>
                      <a:pPr marL="85725">
                        <a:lnSpc>
                          <a:spcPct val="100000"/>
                        </a:lnSpc>
                      </a:pPr>
                      <a:r>
                        <a:rPr sz="1800" spc="-5" smtClean="0">
                          <a:solidFill>
                            <a:srgbClr val="FFFFFF"/>
                          </a:solidFill>
                          <a:latin typeface="Trebuchet MS"/>
                          <a:cs typeface="Trebuchet MS"/>
                        </a:rPr>
                        <a:t>U</a:t>
                      </a:r>
                      <a:r>
                        <a:rPr sz="1800" spc="-10" smtClean="0">
                          <a:solidFill>
                            <a:srgbClr val="FFFFFF"/>
                          </a:solidFill>
                          <a:latin typeface="Trebuchet MS"/>
                          <a:cs typeface="Trebuchet MS"/>
                        </a:rPr>
                        <a:t>r</a:t>
                      </a:r>
                      <a:r>
                        <a:rPr sz="1800" smtClean="0">
                          <a:solidFill>
                            <a:srgbClr val="FFFFFF"/>
                          </a:solidFill>
                          <a:latin typeface="Trebuchet MS"/>
                          <a:cs typeface="Trebuchet MS"/>
                        </a:rPr>
                        <a:t>b</a:t>
                      </a:r>
                      <a:r>
                        <a:rPr sz="1800" spc="-5" smtClean="0">
                          <a:solidFill>
                            <a:srgbClr val="FFFFFF"/>
                          </a:solidFill>
                          <a:latin typeface="Trebuchet MS"/>
                          <a:cs typeface="Trebuchet MS"/>
                        </a:rPr>
                        <a:t>an</a:t>
                      </a:r>
                      <a:r>
                        <a:rPr lang="en-US" sz="1800" spc="-5" dirty="0" smtClean="0">
                          <a:solidFill>
                            <a:srgbClr val="FFFFFF"/>
                          </a:solidFill>
                          <a:latin typeface="Trebuchet MS"/>
                          <a:cs typeface="Trebuchet MS"/>
                        </a:rPr>
                        <a:t> (Subsidy)</a:t>
                      </a:r>
                      <a:endParaRPr sz="1800">
                        <a:latin typeface="Trebuchet MS"/>
                        <a:cs typeface="Trebuchet MS"/>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099">
                      <a:solidFill>
                        <a:srgbClr val="FFFFFF"/>
                      </a:solidFill>
                      <a:prstDash val="solid"/>
                    </a:lnB>
                    <a:solidFill>
                      <a:srgbClr val="8FC225"/>
                    </a:solidFill>
                  </a:tcPr>
                </a:tc>
                <a:tc>
                  <a:txBody>
                    <a:bodyPr/>
                    <a:lstStyle/>
                    <a:p>
                      <a:pPr marL="85725">
                        <a:lnSpc>
                          <a:spcPct val="100000"/>
                        </a:lnSpc>
                      </a:pPr>
                      <a:r>
                        <a:rPr sz="1800" spc="-55" smtClean="0">
                          <a:solidFill>
                            <a:srgbClr val="FFFFFF"/>
                          </a:solidFill>
                          <a:latin typeface="Trebuchet MS"/>
                          <a:cs typeface="Trebuchet MS"/>
                        </a:rPr>
                        <a:t>R</a:t>
                      </a:r>
                      <a:r>
                        <a:rPr sz="1800" spc="-5" smtClean="0">
                          <a:solidFill>
                            <a:srgbClr val="FFFFFF"/>
                          </a:solidFill>
                          <a:latin typeface="Trebuchet MS"/>
                          <a:cs typeface="Trebuchet MS"/>
                        </a:rPr>
                        <a:t>ural</a:t>
                      </a:r>
                      <a:r>
                        <a:rPr lang="en-US" sz="1800" spc="-5" dirty="0" smtClean="0">
                          <a:solidFill>
                            <a:srgbClr val="FFFFFF"/>
                          </a:solidFill>
                          <a:latin typeface="Trebuchet MS"/>
                          <a:cs typeface="Trebuchet MS"/>
                        </a:rPr>
                        <a:t> (Subsidy)</a:t>
                      </a:r>
                      <a:endParaRPr sz="1800">
                        <a:latin typeface="Trebuchet MS"/>
                        <a:cs typeface="Trebuchet MS"/>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099">
                      <a:solidFill>
                        <a:srgbClr val="FFFFFF"/>
                      </a:solidFill>
                      <a:prstDash val="solid"/>
                    </a:lnB>
                    <a:solidFill>
                      <a:srgbClr val="8FC225"/>
                    </a:solidFill>
                  </a:tcPr>
                </a:tc>
              </a:tr>
              <a:tr h="370844">
                <a:tc>
                  <a:txBody>
                    <a:bodyPr/>
                    <a:lstStyle/>
                    <a:p>
                      <a:pPr marL="85090">
                        <a:lnSpc>
                          <a:spcPct val="100000"/>
                        </a:lnSpc>
                      </a:pPr>
                      <a:r>
                        <a:rPr sz="1800" spc="-5" dirty="0">
                          <a:latin typeface="Trebuchet MS"/>
                          <a:cs typeface="Trebuchet MS"/>
                        </a:rPr>
                        <a:t>Genera</a:t>
                      </a:r>
                      <a:r>
                        <a:rPr sz="1800" dirty="0">
                          <a:latin typeface="Trebuchet MS"/>
                          <a:cs typeface="Trebuchet MS"/>
                        </a:rPr>
                        <a:t>l</a:t>
                      </a:r>
                      <a:r>
                        <a:rPr sz="1800" spc="100" dirty="0">
                          <a:latin typeface="Times New Roman"/>
                          <a:cs typeface="Times New Roman"/>
                        </a:rPr>
                        <a:t> </a:t>
                      </a:r>
                      <a:r>
                        <a:rPr sz="1800" spc="-5" dirty="0">
                          <a:latin typeface="Trebuchet MS"/>
                          <a:cs typeface="Trebuchet MS"/>
                        </a:rPr>
                        <a:t>categ</a:t>
                      </a:r>
                      <a:r>
                        <a:rPr sz="1800" spc="-15" dirty="0">
                          <a:latin typeface="Trebuchet MS"/>
                          <a:cs typeface="Trebuchet MS"/>
                        </a:rPr>
                        <a:t>o</a:t>
                      </a:r>
                      <a:r>
                        <a:rPr sz="1800" dirty="0">
                          <a:latin typeface="Trebuchet MS"/>
                          <a:cs typeface="Trebuchet MS"/>
                        </a:rPr>
                        <a:t>ry</a:t>
                      </a:r>
                      <a:endParaRPr sz="1800">
                        <a:latin typeface="Trebuchet MS"/>
                        <a:cs typeface="Trebuchet MS"/>
                      </a:endParaRPr>
                    </a:p>
                  </a:txBody>
                  <a:tcPr marL="0" marR="0" marT="0" marB="0">
                    <a:lnL w="12700">
                      <a:solidFill>
                        <a:srgbClr val="FFFFFF"/>
                      </a:solidFill>
                      <a:prstDash val="solid"/>
                    </a:lnL>
                    <a:lnR w="12700">
                      <a:solidFill>
                        <a:srgbClr val="FFFFFF"/>
                      </a:solidFill>
                      <a:prstDash val="solid"/>
                    </a:lnR>
                    <a:lnT w="38099">
                      <a:solidFill>
                        <a:srgbClr val="FFFFFF"/>
                      </a:solidFill>
                      <a:prstDash val="solid"/>
                    </a:lnT>
                    <a:lnB w="12700">
                      <a:solidFill>
                        <a:srgbClr val="FFFFFF"/>
                      </a:solidFill>
                      <a:prstDash val="solid"/>
                    </a:lnB>
                    <a:solidFill>
                      <a:srgbClr val="DBE9CD"/>
                    </a:solidFill>
                  </a:tcPr>
                </a:tc>
                <a:tc>
                  <a:txBody>
                    <a:bodyPr/>
                    <a:lstStyle/>
                    <a:p>
                      <a:pPr marL="85090">
                        <a:lnSpc>
                          <a:spcPct val="100000"/>
                        </a:lnSpc>
                      </a:pPr>
                      <a:r>
                        <a:rPr sz="1800" dirty="0">
                          <a:latin typeface="Trebuchet MS"/>
                          <a:cs typeface="Trebuchet MS"/>
                        </a:rPr>
                        <a:t>10%</a:t>
                      </a:r>
                      <a:endParaRPr sz="1800">
                        <a:latin typeface="Trebuchet MS"/>
                        <a:cs typeface="Trebuchet MS"/>
                      </a:endParaRPr>
                    </a:p>
                  </a:txBody>
                  <a:tcPr marL="0" marR="0" marT="0" marB="0">
                    <a:lnL w="12700">
                      <a:solidFill>
                        <a:srgbClr val="FFFFFF"/>
                      </a:solidFill>
                      <a:prstDash val="solid"/>
                    </a:lnL>
                    <a:lnR w="12700">
                      <a:solidFill>
                        <a:srgbClr val="FFFFFF"/>
                      </a:solidFill>
                      <a:prstDash val="solid"/>
                    </a:lnR>
                    <a:lnT w="38099">
                      <a:solidFill>
                        <a:srgbClr val="FFFFFF"/>
                      </a:solidFill>
                      <a:prstDash val="solid"/>
                    </a:lnT>
                    <a:lnB w="12700">
                      <a:solidFill>
                        <a:srgbClr val="FFFFFF"/>
                      </a:solidFill>
                      <a:prstDash val="solid"/>
                    </a:lnB>
                    <a:solidFill>
                      <a:srgbClr val="DBE9CD"/>
                    </a:solidFill>
                  </a:tcPr>
                </a:tc>
                <a:tc>
                  <a:txBody>
                    <a:bodyPr/>
                    <a:lstStyle/>
                    <a:p>
                      <a:pPr marL="85725">
                        <a:lnSpc>
                          <a:spcPct val="100000"/>
                        </a:lnSpc>
                      </a:pPr>
                      <a:r>
                        <a:rPr sz="1800" dirty="0">
                          <a:latin typeface="Trebuchet MS"/>
                          <a:cs typeface="Trebuchet MS"/>
                        </a:rPr>
                        <a:t>15%</a:t>
                      </a:r>
                      <a:endParaRPr sz="1800">
                        <a:latin typeface="Trebuchet MS"/>
                        <a:cs typeface="Trebuchet MS"/>
                      </a:endParaRPr>
                    </a:p>
                  </a:txBody>
                  <a:tcPr marL="0" marR="0" marT="0" marB="0">
                    <a:lnL w="12700">
                      <a:solidFill>
                        <a:srgbClr val="FFFFFF"/>
                      </a:solidFill>
                      <a:prstDash val="solid"/>
                    </a:lnL>
                    <a:lnR w="12700">
                      <a:solidFill>
                        <a:srgbClr val="FFFFFF"/>
                      </a:solidFill>
                      <a:prstDash val="solid"/>
                    </a:lnR>
                    <a:lnT w="38099">
                      <a:solidFill>
                        <a:srgbClr val="FFFFFF"/>
                      </a:solidFill>
                      <a:prstDash val="solid"/>
                    </a:lnT>
                    <a:lnB w="12700">
                      <a:solidFill>
                        <a:srgbClr val="FFFFFF"/>
                      </a:solidFill>
                      <a:prstDash val="solid"/>
                    </a:lnB>
                    <a:solidFill>
                      <a:srgbClr val="DBE9CD"/>
                    </a:solidFill>
                  </a:tcPr>
                </a:tc>
                <a:tc>
                  <a:txBody>
                    <a:bodyPr/>
                    <a:lstStyle/>
                    <a:p>
                      <a:pPr marL="85725">
                        <a:lnSpc>
                          <a:spcPct val="100000"/>
                        </a:lnSpc>
                      </a:pPr>
                      <a:r>
                        <a:rPr sz="1800" dirty="0">
                          <a:latin typeface="Trebuchet MS"/>
                          <a:cs typeface="Trebuchet MS"/>
                        </a:rPr>
                        <a:t>25%</a:t>
                      </a:r>
                      <a:endParaRPr sz="1800">
                        <a:latin typeface="Trebuchet MS"/>
                        <a:cs typeface="Trebuchet MS"/>
                      </a:endParaRPr>
                    </a:p>
                  </a:txBody>
                  <a:tcPr marL="0" marR="0" marT="0" marB="0">
                    <a:lnL w="12700">
                      <a:solidFill>
                        <a:srgbClr val="FFFFFF"/>
                      </a:solidFill>
                      <a:prstDash val="solid"/>
                    </a:lnL>
                    <a:lnR w="12700">
                      <a:solidFill>
                        <a:srgbClr val="FFFFFF"/>
                      </a:solidFill>
                      <a:prstDash val="solid"/>
                    </a:lnR>
                    <a:lnT w="38099">
                      <a:solidFill>
                        <a:srgbClr val="FFFFFF"/>
                      </a:solidFill>
                      <a:prstDash val="solid"/>
                    </a:lnT>
                    <a:lnB w="12700">
                      <a:solidFill>
                        <a:srgbClr val="FFFFFF"/>
                      </a:solidFill>
                      <a:prstDash val="solid"/>
                    </a:lnB>
                    <a:solidFill>
                      <a:srgbClr val="DBE9CD"/>
                    </a:solidFill>
                  </a:tcPr>
                </a:tc>
              </a:tr>
              <a:tr h="640128">
                <a:tc>
                  <a:txBody>
                    <a:bodyPr/>
                    <a:lstStyle/>
                    <a:p>
                      <a:pPr marL="85090">
                        <a:lnSpc>
                          <a:spcPct val="100000"/>
                        </a:lnSpc>
                      </a:pPr>
                      <a:r>
                        <a:rPr sz="1800" dirty="0">
                          <a:latin typeface="Trebuchet MS"/>
                          <a:cs typeface="Trebuchet MS"/>
                        </a:rPr>
                        <a:t>Special</a:t>
                      </a:r>
                      <a:r>
                        <a:rPr sz="1800" spc="70" dirty="0">
                          <a:latin typeface="Times New Roman"/>
                          <a:cs typeface="Times New Roman"/>
                        </a:rPr>
                        <a:t> </a:t>
                      </a:r>
                      <a:r>
                        <a:rPr sz="1800" spc="-5" dirty="0">
                          <a:latin typeface="Trebuchet MS"/>
                          <a:cs typeface="Trebuchet MS"/>
                        </a:rPr>
                        <a:t>(SC/ST/</a:t>
                      </a:r>
                      <a:endParaRPr sz="1800">
                        <a:latin typeface="Trebuchet MS"/>
                        <a:cs typeface="Trebuchet MS"/>
                      </a:endParaRPr>
                    </a:p>
                    <a:p>
                      <a:pPr marL="85090">
                        <a:lnSpc>
                          <a:spcPct val="100000"/>
                        </a:lnSpc>
                      </a:pPr>
                      <a:r>
                        <a:rPr sz="1800" dirty="0">
                          <a:latin typeface="Trebuchet MS"/>
                          <a:cs typeface="Trebuchet MS"/>
                        </a:rPr>
                        <a:t>OBC</a:t>
                      </a:r>
                      <a:r>
                        <a:rPr sz="1800" spc="5" dirty="0">
                          <a:latin typeface="Trebuchet MS"/>
                          <a:cs typeface="Trebuchet MS"/>
                        </a:rPr>
                        <a:t>/</a:t>
                      </a:r>
                      <a:r>
                        <a:rPr sz="1800" spc="-5" dirty="0">
                          <a:latin typeface="Trebuchet MS"/>
                          <a:cs typeface="Trebuchet MS"/>
                        </a:rPr>
                        <a:t>etc</a:t>
                      </a:r>
                      <a:endParaRPr sz="1800">
                        <a:latin typeface="Trebuchet MS"/>
                        <a:cs typeface="Trebuchet MS"/>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EF4E8"/>
                    </a:solidFill>
                  </a:tcPr>
                </a:tc>
                <a:tc>
                  <a:txBody>
                    <a:bodyPr/>
                    <a:lstStyle/>
                    <a:p>
                      <a:pPr marL="85090">
                        <a:lnSpc>
                          <a:spcPct val="100000"/>
                        </a:lnSpc>
                      </a:pPr>
                      <a:r>
                        <a:rPr sz="1800" dirty="0">
                          <a:latin typeface="Trebuchet MS"/>
                          <a:cs typeface="Trebuchet MS"/>
                        </a:rPr>
                        <a:t>05%</a:t>
                      </a:r>
                      <a:endParaRPr sz="1800">
                        <a:latin typeface="Trebuchet MS"/>
                        <a:cs typeface="Trebuchet MS"/>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EF4E8"/>
                    </a:solidFill>
                  </a:tcPr>
                </a:tc>
                <a:tc>
                  <a:txBody>
                    <a:bodyPr/>
                    <a:lstStyle/>
                    <a:p>
                      <a:pPr marL="85725">
                        <a:lnSpc>
                          <a:spcPct val="100000"/>
                        </a:lnSpc>
                      </a:pPr>
                      <a:r>
                        <a:rPr sz="1800" dirty="0">
                          <a:latin typeface="Trebuchet MS"/>
                          <a:cs typeface="Trebuchet MS"/>
                        </a:rPr>
                        <a:t>25%</a:t>
                      </a:r>
                      <a:endParaRPr sz="1800">
                        <a:latin typeface="Trebuchet MS"/>
                        <a:cs typeface="Trebuchet MS"/>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EF4E8"/>
                    </a:solidFill>
                  </a:tcPr>
                </a:tc>
                <a:tc>
                  <a:txBody>
                    <a:bodyPr/>
                    <a:lstStyle/>
                    <a:p>
                      <a:pPr marL="85725">
                        <a:lnSpc>
                          <a:spcPct val="100000"/>
                        </a:lnSpc>
                      </a:pPr>
                      <a:r>
                        <a:rPr sz="1800" dirty="0">
                          <a:latin typeface="Trebuchet MS"/>
                          <a:cs typeface="Trebuchet MS"/>
                        </a:rPr>
                        <a:t>35%</a:t>
                      </a:r>
                      <a:endParaRPr sz="1800">
                        <a:latin typeface="Trebuchet MS"/>
                        <a:cs typeface="Trebuchet MS"/>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EF4E8"/>
                    </a:solidFill>
                  </a:tcPr>
                </a:tc>
              </a:tr>
            </a:tbl>
          </a:graphicData>
        </a:graphic>
      </p:graphicFrame>
      <p:sp>
        <p:nvSpPr>
          <p:cNvPr id="6" name="Rectangle 5"/>
          <p:cNvSpPr/>
          <p:nvPr/>
        </p:nvSpPr>
        <p:spPr>
          <a:xfrm>
            <a:off x="9810778" y="6215082"/>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309522" y="285728"/>
            <a:ext cx="10972800" cy="630942"/>
          </a:xfrm>
          <a:prstGeom prst="rect">
            <a:avLst/>
          </a:prstGeom>
        </p:spPr>
        <p:txBody>
          <a:bodyPr vert="horz" wrap="square" lIns="0" tIns="0" rIns="0" bIns="0" rtlCol="0">
            <a:spAutoFit/>
          </a:bodyPr>
          <a:lstStyle/>
          <a:p>
            <a:pPr marL="66040">
              <a:lnSpc>
                <a:spcPct val="100000"/>
              </a:lnSpc>
            </a:pPr>
            <a:r>
              <a:rPr sz="2100" spc="-15" dirty="0">
                <a:solidFill>
                  <a:schemeClr val="bg2">
                    <a:lumMod val="25000"/>
                  </a:schemeClr>
                </a:solidFill>
                <a:latin typeface="Times New Roman" pitchFamily="18" charset="0"/>
                <a:cs typeface="Times New Roman" pitchFamily="18" charset="0"/>
              </a:rPr>
              <a:t>MINISTRY : MINISTRY OF MICRO, SMALL AND MEDIUM ENTERPRISES SCHEMES</a:t>
            </a:r>
          </a:p>
          <a:p>
            <a:pPr marL="66040">
              <a:lnSpc>
                <a:spcPts val="2385"/>
              </a:lnSpc>
            </a:pPr>
            <a:r>
              <a:rPr sz="2000" spc="-5" dirty="0">
                <a:solidFill>
                  <a:schemeClr val="tx1">
                    <a:lumMod val="65000"/>
                    <a:lumOff val="35000"/>
                  </a:schemeClr>
                </a:solidFill>
              </a:rPr>
              <a:t>Division : ARI Division Schemes</a:t>
            </a:r>
          </a:p>
        </p:txBody>
      </p:sp>
      <p:sp>
        <p:nvSpPr>
          <p:cNvPr id="4" name="object 4"/>
          <p:cNvSpPr txBox="1"/>
          <p:nvPr/>
        </p:nvSpPr>
        <p:spPr>
          <a:xfrm>
            <a:off x="291789" y="842061"/>
            <a:ext cx="11692891" cy="5024452"/>
          </a:xfrm>
          <a:prstGeom prst="rect">
            <a:avLst/>
          </a:prstGeom>
        </p:spPr>
        <p:txBody>
          <a:bodyPr vert="horz" wrap="square" lIns="0" tIns="0" rIns="0" bIns="0" rtlCol="0">
            <a:spAutoFit/>
          </a:bodyPr>
          <a:lstStyle/>
          <a:p>
            <a:pPr marL="12700">
              <a:lnSpc>
                <a:spcPct val="100000"/>
              </a:lnSpc>
            </a:pPr>
            <a:r>
              <a:rPr sz="1900" b="1" dirty="0">
                <a:solidFill>
                  <a:schemeClr val="bg2">
                    <a:lumMod val="25000"/>
                  </a:schemeClr>
                </a:solidFill>
                <a:latin typeface="Times New Roman" pitchFamily="18" charset="0"/>
                <a:cs typeface="Times New Roman" pitchFamily="18" charset="0"/>
              </a:rPr>
              <a:t>Related scheme :Prime Minister’s Employment Generation Programme (PMEGP)</a:t>
            </a:r>
            <a:endParaRPr sz="1900" b="1">
              <a:solidFill>
                <a:schemeClr val="bg2">
                  <a:lumMod val="25000"/>
                </a:schemeClr>
              </a:solidFill>
              <a:latin typeface="Times New Roman" pitchFamily="18" charset="0"/>
              <a:cs typeface="Times New Roman" pitchFamily="18" charset="0"/>
            </a:endParaRPr>
          </a:p>
          <a:p>
            <a:pPr marL="66040">
              <a:lnSpc>
                <a:spcPct val="100000"/>
              </a:lnSpc>
              <a:spcBef>
                <a:spcPts val="1739"/>
              </a:spcBef>
            </a:pPr>
            <a:r>
              <a:rPr sz="1800" b="1" u="heavy" spc="-15" dirty="0">
                <a:solidFill>
                  <a:srgbClr val="3F3F3F"/>
                </a:solidFill>
                <a:latin typeface="Trebuchet MS"/>
                <a:cs typeface="Trebuchet MS"/>
              </a:rPr>
              <a:t>Who</a:t>
            </a:r>
            <a:r>
              <a:rPr sz="1800" b="1" u="heavy" spc="-30" dirty="0">
                <a:solidFill>
                  <a:srgbClr val="3F3F3F"/>
                </a:solidFill>
                <a:latin typeface="Trebuchet MS"/>
                <a:cs typeface="Trebuchet MS"/>
              </a:rPr>
              <a:t> </a:t>
            </a:r>
            <a:r>
              <a:rPr sz="1800" b="1" u="heavy" spc="-15" dirty="0">
                <a:solidFill>
                  <a:srgbClr val="3F3F3F"/>
                </a:solidFill>
                <a:latin typeface="Trebuchet MS"/>
                <a:cs typeface="Trebuchet MS"/>
              </a:rPr>
              <a:t>Can</a:t>
            </a:r>
            <a:r>
              <a:rPr sz="1800" b="1" u="heavy" spc="-105" dirty="0">
                <a:solidFill>
                  <a:srgbClr val="3F3F3F"/>
                </a:solidFill>
                <a:latin typeface="Trebuchet MS"/>
                <a:cs typeface="Trebuchet MS"/>
              </a:rPr>
              <a:t> </a:t>
            </a:r>
            <a:r>
              <a:rPr sz="1800" b="1" u="heavy" spc="-20" dirty="0">
                <a:solidFill>
                  <a:srgbClr val="3F3F3F"/>
                </a:solidFill>
                <a:latin typeface="Trebuchet MS"/>
                <a:cs typeface="Trebuchet MS"/>
              </a:rPr>
              <a:t>Ap</a:t>
            </a:r>
            <a:r>
              <a:rPr sz="1800" b="1" u="heavy" spc="-25" dirty="0">
                <a:solidFill>
                  <a:srgbClr val="3F3F3F"/>
                </a:solidFill>
                <a:latin typeface="Trebuchet MS"/>
                <a:cs typeface="Trebuchet MS"/>
              </a:rPr>
              <a:t>p</a:t>
            </a:r>
            <a:r>
              <a:rPr sz="1800" b="1" u="heavy" spc="-10" dirty="0">
                <a:solidFill>
                  <a:srgbClr val="3F3F3F"/>
                </a:solidFill>
                <a:latin typeface="Trebuchet MS"/>
                <a:cs typeface="Trebuchet MS"/>
              </a:rPr>
              <a:t>ly</a:t>
            </a:r>
            <a:endParaRPr sz="1800">
              <a:latin typeface="Trebuchet MS"/>
              <a:cs typeface="Trebuchet MS"/>
            </a:endParaRPr>
          </a:p>
          <a:p>
            <a:pPr marL="66040">
              <a:lnSpc>
                <a:spcPct val="100000"/>
              </a:lnSpc>
              <a:spcBef>
                <a:spcPts val="994"/>
              </a:spcBef>
              <a:tabLst>
                <a:tab pos="408940" algn="l"/>
              </a:tabLst>
            </a:pPr>
            <a:r>
              <a:rPr sz="1450" spc="-15" dirty="0">
                <a:solidFill>
                  <a:srgbClr val="8FC225"/>
                </a:solidFill>
                <a:latin typeface="Wingdings 3"/>
                <a:cs typeface="Wingdings 3"/>
              </a:rPr>
              <a:t></a:t>
            </a:r>
            <a:r>
              <a:rPr sz="1450" spc="-15" dirty="0">
                <a:solidFill>
                  <a:srgbClr val="8FC225"/>
                </a:solidFill>
                <a:latin typeface="Times New Roman"/>
                <a:cs typeface="Times New Roman"/>
              </a:rPr>
              <a:t>	</a:t>
            </a:r>
            <a:r>
              <a:rPr sz="1800" spc="-5" dirty="0">
                <a:solidFill>
                  <a:srgbClr val="3F3F3F"/>
                </a:solidFill>
                <a:latin typeface="Trebuchet MS"/>
                <a:cs typeface="Trebuchet MS"/>
              </a:rPr>
              <a:t>a</a:t>
            </a:r>
            <a:r>
              <a:rPr sz="1800" dirty="0">
                <a:solidFill>
                  <a:srgbClr val="3F3F3F"/>
                </a:solidFill>
                <a:latin typeface="Trebuchet MS"/>
                <a:cs typeface="Trebuchet MS"/>
              </a:rPr>
              <a:t>b</a:t>
            </a:r>
            <a:r>
              <a:rPr sz="1800" spc="-10" dirty="0">
                <a:solidFill>
                  <a:srgbClr val="3F3F3F"/>
                </a:solidFill>
                <a:latin typeface="Trebuchet MS"/>
                <a:cs typeface="Trebuchet MS"/>
              </a:rPr>
              <a:t>ov</a:t>
            </a:r>
            <a:r>
              <a:rPr sz="1800" dirty="0">
                <a:solidFill>
                  <a:srgbClr val="3F3F3F"/>
                </a:solidFill>
                <a:latin typeface="Trebuchet MS"/>
                <a:cs typeface="Trebuchet MS"/>
              </a:rPr>
              <a:t>e</a:t>
            </a:r>
            <a:r>
              <a:rPr sz="1800" spc="100" dirty="0">
                <a:solidFill>
                  <a:srgbClr val="3F3F3F"/>
                </a:solidFill>
                <a:latin typeface="Times New Roman"/>
                <a:cs typeface="Times New Roman"/>
              </a:rPr>
              <a:t> </a:t>
            </a:r>
            <a:r>
              <a:rPr sz="1800" spc="-5" dirty="0">
                <a:solidFill>
                  <a:srgbClr val="3F3F3F"/>
                </a:solidFill>
                <a:latin typeface="Trebuchet MS"/>
                <a:cs typeface="Trebuchet MS"/>
              </a:rPr>
              <a:t>1</a:t>
            </a:r>
            <a:r>
              <a:rPr sz="1800" dirty="0">
                <a:solidFill>
                  <a:srgbClr val="3F3F3F"/>
                </a:solidFill>
                <a:latin typeface="Trebuchet MS"/>
                <a:cs typeface="Trebuchet MS"/>
              </a:rPr>
              <a:t>8</a:t>
            </a:r>
            <a:r>
              <a:rPr sz="1800" spc="95" dirty="0">
                <a:solidFill>
                  <a:srgbClr val="3F3F3F"/>
                </a:solidFill>
                <a:latin typeface="Times New Roman"/>
                <a:cs typeface="Times New Roman"/>
              </a:rPr>
              <a:t> </a:t>
            </a:r>
            <a:r>
              <a:rPr sz="1800" spc="-5" dirty="0">
                <a:solidFill>
                  <a:srgbClr val="3F3F3F"/>
                </a:solidFill>
                <a:latin typeface="Trebuchet MS"/>
                <a:cs typeface="Trebuchet MS"/>
              </a:rPr>
              <a:t>year</a:t>
            </a:r>
            <a:r>
              <a:rPr sz="1800" dirty="0">
                <a:solidFill>
                  <a:srgbClr val="3F3F3F"/>
                </a:solidFill>
                <a:latin typeface="Trebuchet MS"/>
                <a:cs typeface="Trebuchet MS"/>
              </a:rPr>
              <a:t>s</a:t>
            </a:r>
            <a:r>
              <a:rPr sz="1800" spc="90" dirty="0">
                <a:solidFill>
                  <a:srgbClr val="3F3F3F"/>
                </a:solidFill>
                <a:latin typeface="Times New Roman"/>
                <a:cs typeface="Times New Roman"/>
              </a:rPr>
              <a:t> </a:t>
            </a:r>
            <a:r>
              <a:rPr sz="1800" spc="-15" dirty="0">
                <a:solidFill>
                  <a:srgbClr val="3F3F3F"/>
                </a:solidFill>
                <a:latin typeface="Trebuchet MS"/>
                <a:cs typeface="Trebuchet MS"/>
              </a:rPr>
              <a:t>o</a:t>
            </a:r>
            <a:r>
              <a:rPr sz="1800" dirty="0">
                <a:solidFill>
                  <a:srgbClr val="3F3F3F"/>
                </a:solidFill>
                <a:latin typeface="Trebuchet MS"/>
                <a:cs typeface="Trebuchet MS"/>
              </a:rPr>
              <a:t>f</a:t>
            </a:r>
            <a:r>
              <a:rPr sz="1800" spc="85" dirty="0">
                <a:solidFill>
                  <a:srgbClr val="3F3F3F"/>
                </a:solidFill>
                <a:latin typeface="Times New Roman"/>
                <a:cs typeface="Times New Roman"/>
              </a:rPr>
              <a:t> </a:t>
            </a:r>
            <a:r>
              <a:rPr sz="1800" spc="-5" dirty="0">
                <a:solidFill>
                  <a:srgbClr val="3F3F3F"/>
                </a:solidFill>
                <a:latin typeface="Trebuchet MS"/>
                <a:cs typeface="Trebuchet MS"/>
              </a:rPr>
              <a:t>a</a:t>
            </a:r>
            <a:r>
              <a:rPr sz="1800" spc="-10" dirty="0">
                <a:solidFill>
                  <a:srgbClr val="3F3F3F"/>
                </a:solidFill>
                <a:latin typeface="Trebuchet MS"/>
                <a:cs typeface="Trebuchet MS"/>
              </a:rPr>
              <a:t>g</a:t>
            </a:r>
            <a:r>
              <a:rPr sz="1800" dirty="0">
                <a:solidFill>
                  <a:srgbClr val="3F3F3F"/>
                </a:solidFill>
                <a:latin typeface="Trebuchet MS"/>
                <a:cs typeface="Trebuchet MS"/>
              </a:rPr>
              <a:t>e</a:t>
            </a:r>
            <a:r>
              <a:rPr sz="1800" spc="90" dirty="0">
                <a:solidFill>
                  <a:srgbClr val="3F3F3F"/>
                </a:solidFill>
                <a:latin typeface="Times New Roman"/>
                <a:cs typeface="Times New Roman"/>
              </a:rPr>
              <a:t> </a:t>
            </a:r>
            <a:r>
              <a:rPr sz="1800" spc="-5" dirty="0">
                <a:solidFill>
                  <a:srgbClr val="3F3F3F"/>
                </a:solidFill>
                <a:latin typeface="Trebuchet MS"/>
                <a:cs typeface="Trebuchet MS"/>
              </a:rPr>
              <a:t>ca</a:t>
            </a:r>
            <a:r>
              <a:rPr sz="1800" dirty="0">
                <a:solidFill>
                  <a:srgbClr val="3F3F3F"/>
                </a:solidFill>
                <a:latin typeface="Trebuchet MS"/>
                <a:cs typeface="Trebuchet MS"/>
              </a:rPr>
              <a:t>n</a:t>
            </a:r>
            <a:r>
              <a:rPr sz="1800" spc="95" dirty="0">
                <a:solidFill>
                  <a:srgbClr val="3F3F3F"/>
                </a:solidFill>
                <a:latin typeface="Times New Roman"/>
                <a:cs typeface="Times New Roman"/>
              </a:rPr>
              <a:t> </a:t>
            </a:r>
            <a:r>
              <a:rPr sz="1800" spc="-5" dirty="0">
                <a:solidFill>
                  <a:srgbClr val="3F3F3F"/>
                </a:solidFill>
                <a:latin typeface="Trebuchet MS"/>
                <a:cs typeface="Trebuchet MS"/>
              </a:rPr>
              <a:t>a</a:t>
            </a:r>
            <a:r>
              <a:rPr sz="1800" dirty="0">
                <a:solidFill>
                  <a:srgbClr val="3F3F3F"/>
                </a:solidFill>
                <a:latin typeface="Trebuchet MS"/>
                <a:cs typeface="Trebuchet MS"/>
              </a:rPr>
              <a:t>p</a:t>
            </a:r>
            <a:r>
              <a:rPr sz="1800" spc="-5" dirty="0">
                <a:solidFill>
                  <a:srgbClr val="3F3F3F"/>
                </a:solidFill>
                <a:latin typeface="Trebuchet MS"/>
                <a:cs typeface="Trebuchet MS"/>
              </a:rPr>
              <a:t>pl</a:t>
            </a:r>
            <a:r>
              <a:rPr sz="1800" spc="-220" dirty="0">
                <a:solidFill>
                  <a:srgbClr val="3F3F3F"/>
                </a:solidFill>
                <a:latin typeface="Trebuchet MS"/>
                <a:cs typeface="Trebuchet MS"/>
              </a:rPr>
              <a:t>y</a:t>
            </a:r>
            <a:r>
              <a:rPr sz="1800" dirty="0">
                <a:solidFill>
                  <a:srgbClr val="3F3F3F"/>
                </a:solidFill>
                <a:latin typeface="Trebuchet MS"/>
                <a:cs typeface="Trebuchet MS"/>
              </a:rPr>
              <a:t>.</a:t>
            </a:r>
            <a:endParaRPr sz="1800">
              <a:latin typeface="Trebuchet MS"/>
              <a:cs typeface="Trebuchet MS"/>
            </a:endParaRPr>
          </a:p>
          <a:p>
            <a:pPr marL="408940" marR="1080770" indent="-342900">
              <a:lnSpc>
                <a:spcPct val="100000"/>
              </a:lnSpc>
              <a:spcBef>
                <a:spcPts val="1000"/>
              </a:spcBef>
              <a:tabLst>
                <a:tab pos="408940" algn="l"/>
              </a:tabLst>
            </a:pPr>
            <a:r>
              <a:rPr sz="1450" spc="-15" dirty="0">
                <a:solidFill>
                  <a:srgbClr val="8FC225"/>
                </a:solidFill>
                <a:latin typeface="Wingdings 3"/>
                <a:cs typeface="Wingdings 3"/>
              </a:rPr>
              <a:t></a:t>
            </a:r>
            <a:r>
              <a:rPr sz="1450" spc="-15" dirty="0">
                <a:solidFill>
                  <a:srgbClr val="8FC225"/>
                </a:solidFill>
                <a:latin typeface="Times New Roman"/>
                <a:cs typeface="Times New Roman"/>
              </a:rPr>
              <a:t>	</a:t>
            </a:r>
            <a:r>
              <a:rPr sz="1800" spc="-15" dirty="0">
                <a:solidFill>
                  <a:srgbClr val="3F3F3F"/>
                </a:solidFill>
                <a:latin typeface="Trebuchet MS"/>
                <a:cs typeface="Trebuchet MS"/>
              </a:rPr>
              <a:t>The</a:t>
            </a:r>
            <a:r>
              <a:rPr sz="1800" spc="95" dirty="0">
                <a:solidFill>
                  <a:srgbClr val="3F3F3F"/>
                </a:solidFill>
                <a:latin typeface="Times New Roman"/>
                <a:cs typeface="Times New Roman"/>
              </a:rPr>
              <a:t> </a:t>
            </a:r>
            <a:r>
              <a:rPr sz="1800" dirty="0">
                <a:solidFill>
                  <a:srgbClr val="3F3F3F"/>
                </a:solidFill>
                <a:latin typeface="Trebuchet MS"/>
                <a:cs typeface="Trebuchet MS"/>
              </a:rPr>
              <a:t>b</a:t>
            </a:r>
            <a:r>
              <a:rPr sz="1800" spc="-5" dirty="0">
                <a:solidFill>
                  <a:srgbClr val="3F3F3F"/>
                </a:solidFill>
                <a:latin typeface="Trebuchet MS"/>
                <a:cs typeface="Trebuchet MS"/>
              </a:rPr>
              <a:t>en</a:t>
            </a:r>
            <a:r>
              <a:rPr sz="1800" dirty="0">
                <a:solidFill>
                  <a:srgbClr val="3F3F3F"/>
                </a:solidFill>
                <a:latin typeface="Trebuchet MS"/>
                <a:cs typeface="Trebuchet MS"/>
              </a:rPr>
              <a:t>e</a:t>
            </a:r>
            <a:r>
              <a:rPr sz="1800" spc="-15" dirty="0">
                <a:solidFill>
                  <a:srgbClr val="3F3F3F"/>
                </a:solidFill>
                <a:latin typeface="Trebuchet MS"/>
                <a:cs typeface="Trebuchet MS"/>
              </a:rPr>
              <a:t>f</a:t>
            </a:r>
            <a:r>
              <a:rPr sz="1800" spc="-5" dirty="0">
                <a:solidFill>
                  <a:srgbClr val="3F3F3F"/>
                </a:solidFill>
                <a:latin typeface="Trebuchet MS"/>
                <a:cs typeface="Trebuchet MS"/>
              </a:rPr>
              <a:t>ici</a:t>
            </a:r>
            <a:r>
              <a:rPr sz="1800" dirty="0">
                <a:solidFill>
                  <a:srgbClr val="3F3F3F"/>
                </a:solidFill>
                <a:latin typeface="Trebuchet MS"/>
                <a:cs typeface="Trebuchet MS"/>
              </a:rPr>
              <a:t>a</a:t>
            </a:r>
            <a:r>
              <a:rPr sz="1800" spc="-10" dirty="0">
                <a:solidFill>
                  <a:srgbClr val="3F3F3F"/>
                </a:solidFill>
                <a:latin typeface="Trebuchet MS"/>
                <a:cs typeface="Trebuchet MS"/>
              </a:rPr>
              <a:t>ry</a:t>
            </a:r>
            <a:r>
              <a:rPr sz="1800" spc="90" dirty="0">
                <a:solidFill>
                  <a:srgbClr val="3F3F3F"/>
                </a:solidFill>
                <a:latin typeface="Times New Roman"/>
                <a:cs typeface="Times New Roman"/>
              </a:rPr>
              <a:t> </a:t>
            </a:r>
            <a:r>
              <a:rPr sz="1800" spc="-5" dirty="0">
                <a:solidFill>
                  <a:srgbClr val="3F3F3F"/>
                </a:solidFill>
                <a:latin typeface="Trebuchet MS"/>
                <a:cs typeface="Trebuchet MS"/>
              </a:rPr>
              <a:t>mus</a:t>
            </a:r>
            <a:r>
              <a:rPr sz="1800" dirty="0">
                <a:solidFill>
                  <a:srgbClr val="3F3F3F"/>
                </a:solidFill>
                <a:latin typeface="Trebuchet MS"/>
                <a:cs typeface="Trebuchet MS"/>
              </a:rPr>
              <a:t>t</a:t>
            </a:r>
            <a:r>
              <a:rPr sz="1800" spc="90" dirty="0">
                <a:solidFill>
                  <a:srgbClr val="3F3F3F"/>
                </a:solidFill>
                <a:latin typeface="Times New Roman"/>
                <a:cs typeface="Times New Roman"/>
              </a:rPr>
              <a:t> </a:t>
            </a:r>
            <a:r>
              <a:rPr sz="1800" spc="-5" dirty="0">
                <a:solidFill>
                  <a:srgbClr val="3F3F3F"/>
                </a:solidFill>
                <a:latin typeface="Trebuchet MS"/>
                <a:cs typeface="Trebuchet MS"/>
              </a:rPr>
              <a:t>hav</a:t>
            </a:r>
            <a:r>
              <a:rPr sz="1800" dirty="0">
                <a:solidFill>
                  <a:srgbClr val="3F3F3F"/>
                </a:solidFill>
                <a:latin typeface="Trebuchet MS"/>
                <a:cs typeface="Trebuchet MS"/>
              </a:rPr>
              <a:t>e</a:t>
            </a:r>
            <a:r>
              <a:rPr sz="1800" spc="100" dirty="0">
                <a:solidFill>
                  <a:srgbClr val="3F3F3F"/>
                </a:solidFill>
                <a:latin typeface="Times New Roman"/>
                <a:cs typeface="Times New Roman"/>
              </a:rPr>
              <a:t> </a:t>
            </a:r>
            <a:r>
              <a:rPr sz="1800" dirty="0">
                <a:solidFill>
                  <a:srgbClr val="3F3F3F"/>
                </a:solidFill>
                <a:latin typeface="Trebuchet MS"/>
                <a:cs typeface="Trebuchet MS"/>
              </a:rPr>
              <a:t>p</a:t>
            </a:r>
            <a:r>
              <a:rPr sz="1800" spc="-5" dirty="0">
                <a:solidFill>
                  <a:srgbClr val="3F3F3F"/>
                </a:solidFill>
                <a:latin typeface="Trebuchet MS"/>
                <a:cs typeface="Trebuchet MS"/>
              </a:rPr>
              <a:t>a</a:t>
            </a:r>
            <a:r>
              <a:rPr sz="1800" dirty="0">
                <a:solidFill>
                  <a:srgbClr val="3F3F3F"/>
                </a:solidFill>
                <a:latin typeface="Trebuchet MS"/>
                <a:cs typeface="Trebuchet MS"/>
              </a:rPr>
              <a:t>ssed</a:t>
            </a:r>
            <a:r>
              <a:rPr sz="1800" spc="70" dirty="0">
                <a:solidFill>
                  <a:srgbClr val="3F3F3F"/>
                </a:solidFill>
                <a:latin typeface="Times New Roman"/>
                <a:cs typeface="Times New Roman"/>
              </a:rPr>
              <a:t> </a:t>
            </a:r>
            <a:r>
              <a:rPr sz="1800" spc="-5" dirty="0">
                <a:solidFill>
                  <a:srgbClr val="3F3F3F"/>
                </a:solidFill>
                <a:latin typeface="Trebuchet MS"/>
                <a:cs typeface="Trebuchet MS"/>
              </a:rPr>
              <a:t>a</a:t>
            </a:r>
            <a:r>
              <a:rPr sz="1800" dirty="0">
                <a:solidFill>
                  <a:srgbClr val="3F3F3F"/>
                </a:solidFill>
                <a:latin typeface="Trebuchet MS"/>
                <a:cs typeface="Trebuchet MS"/>
              </a:rPr>
              <a:t>t</a:t>
            </a:r>
            <a:r>
              <a:rPr sz="1800" spc="90" dirty="0">
                <a:solidFill>
                  <a:srgbClr val="3F3F3F"/>
                </a:solidFill>
                <a:latin typeface="Times New Roman"/>
                <a:cs typeface="Times New Roman"/>
              </a:rPr>
              <a:t> </a:t>
            </a:r>
            <a:r>
              <a:rPr sz="1800" spc="-20" dirty="0">
                <a:solidFill>
                  <a:srgbClr val="3F3F3F"/>
                </a:solidFill>
                <a:latin typeface="Trebuchet MS"/>
                <a:cs typeface="Trebuchet MS"/>
              </a:rPr>
              <a:t>l</a:t>
            </a:r>
            <a:r>
              <a:rPr sz="1800" spc="-5" dirty="0">
                <a:solidFill>
                  <a:srgbClr val="3F3F3F"/>
                </a:solidFill>
                <a:latin typeface="Trebuchet MS"/>
                <a:cs typeface="Trebuchet MS"/>
              </a:rPr>
              <a:t>e</a:t>
            </a:r>
            <a:r>
              <a:rPr sz="1800" dirty="0">
                <a:solidFill>
                  <a:srgbClr val="3F3F3F"/>
                </a:solidFill>
                <a:latin typeface="Trebuchet MS"/>
                <a:cs typeface="Trebuchet MS"/>
              </a:rPr>
              <a:t>ast</a:t>
            </a:r>
            <a:r>
              <a:rPr sz="1800" spc="90" dirty="0">
                <a:solidFill>
                  <a:srgbClr val="3F3F3F"/>
                </a:solidFill>
                <a:latin typeface="Times New Roman"/>
                <a:cs typeface="Times New Roman"/>
              </a:rPr>
              <a:t> </a:t>
            </a:r>
            <a:r>
              <a:rPr sz="1800" spc="-5" dirty="0">
                <a:solidFill>
                  <a:srgbClr val="3F3F3F"/>
                </a:solidFill>
                <a:latin typeface="Trebuchet MS"/>
                <a:cs typeface="Trebuchet MS"/>
              </a:rPr>
              <a:t>VII</a:t>
            </a:r>
            <a:r>
              <a:rPr sz="1800" dirty="0">
                <a:solidFill>
                  <a:srgbClr val="3F3F3F"/>
                </a:solidFill>
                <a:latin typeface="Trebuchet MS"/>
                <a:cs typeface="Trebuchet MS"/>
              </a:rPr>
              <a:t>I</a:t>
            </a:r>
            <a:r>
              <a:rPr sz="1800" spc="95" dirty="0">
                <a:solidFill>
                  <a:srgbClr val="3F3F3F"/>
                </a:solidFill>
                <a:latin typeface="Times New Roman"/>
                <a:cs typeface="Times New Roman"/>
              </a:rPr>
              <a:t> </a:t>
            </a:r>
            <a:r>
              <a:rPr sz="1800" dirty="0">
                <a:solidFill>
                  <a:srgbClr val="3F3F3F"/>
                </a:solidFill>
                <a:latin typeface="Trebuchet MS"/>
                <a:cs typeface="Trebuchet MS"/>
              </a:rPr>
              <a:t>stand</a:t>
            </a:r>
            <a:r>
              <a:rPr sz="1800" spc="-5" dirty="0">
                <a:solidFill>
                  <a:srgbClr val="3F3F3F"/>
                </a:solidFill>
                <a:latin typeface="Trebuchet MS"/>
                <a:cs typeface="Trebuchet MS"/>
              </a:rPr>
              <a:t>ar</a:t>
            </a:r>
            <a:r>
              <a:rPr sz="1800" dirty="0">
                <a:solidFill>
                  <a:srgbClr val="3F3F3F"/>
                </a:solidFill>
                <a:latin typeface="Trebuchet MS"/>
                <a:cs typeface="Trebuchet MS"/>
              </a:rPr>
              <a:t>d</a:t>
            </a:r>
            <a:r>
              <a:rPr sz="1800" spc="85" dirty="0">
                <a:solidFill>
                  <a:srgbClr val="3F3F3F"/>
                </a:solidFill>
                <a:latin typeface="Times New Roman"/>
                <a:cs typeface="Times New Roman"/>
              </a:rPr>
              <a:t> </a:t>
            </a:r>
            <a:r>
              <a:rPr sz="1800" spc="-15" dirty="0">
                <a:solidFill>
                  <a:srgbClr val="3F3F3F"/>
                </a:solidFill>
                <a:latin typeface="Trebuchet MS"/>
                <a:cs typeface="Trebuchet MS"/>
              </a:rPr>
              <a:t>f</a:t>
            </a:r>
            <a:r>
              <a:rPr sz="1800" spc="-20" dirty="0">
                <a:solidFill>
                  <a:srgbClr val="3F3F3F"/>
                </a:solidFill>
                <a:latin typeface="Trebuchet MS"/>
                <a:cs typeface="Trebuchet MS"/>
              </a:rPr>
              <a:t>o</a:t>
            </a:r>
            <a:r>
              <a:rPr sz="1800" spc="-10" dirty="0">
                <a:solidFill>
                  <a:srgbClr val="3F3F3F"/>
                </a:solidFill>
                <a:latin typeface="Trebuchet MS"/>
                <a:cs typeface="Trebuchet MS"/>
              </a:rPr>
              <a:t>r</a:t>
            </a:r>
            <a:r>
              <a:rPr sz="1800" spc="85" dirty="0">
                <a:solidFill>
                  <a:srgbClr val="3F3F3F"/>
                </a:solidFill>
                <a:latin typeface="Times New Roman"/>
                <a:cs typeface="Times New Roman"/>
              </a:rPr>
              <a:t> </a:t>
            </a:r>
            <a:r>
              <a:rPr sz="1800" dirty="0">
                <a:solidFill>
                  <a:srgbClr val="3F3F3F"/>
                </a:solidFill>
                <a:latin typeface="Trebuchet MS"/>
                <a:cs typeface="Trebuchet MS"/>
              </a:rPr>
              <a:t>p</a:t>
            </a:r>
            <a:r>
              <a:rPr sz="1800" spc="-10" dirty="0">
                <a:solidFill>
                  <a:srgbClr val="3F3F3F"/>
                </a:solidFill>
                <a:latin typeface="Trebuchet MS"/>
                <a:cs typeface="Trebuchet MS"/>
              </a:rPr>
              <a:t>r</a:t>
            </a:r>
            <a:r>
              <a:rPr sz="1800" spc="-25" dirty="0">
                <a:solidFill>
                  <a:srgbClr val="3F3F3F"/>
                </a:solidFill>
                <a:latin typeface="Trebuchet MS"/>
                <a:cs typeface="Trebuchet MS"/>
              </a:rPr>
              <a:t>o</a:t>
            </a:r>
            <a:r>
              <a:rPr sz="1800" dirty="0">
                <a:solidFill>
                  <a:srgbClr val="3F3F3F"/>
                </a:solidFill>
                <a:latin typeface="Trebuchet MS"/>
                <a:cs typeface="Trebuchet MS"/>
              </a:rPr>
              <a:t>jec</a:t>
            </a:r>
            <a:r>
              <a:rPr sz="1800" spc="-10" dirty="0">
                <a:solidFill>
                  <a:srgbClr val="3F3F3F"/>
                </a:solidFill>
                <a:latin typeface="Trebuchet MS"/>
                <a:cs typeface="Trebuchet MS"/>
              </a:rPr>
              <a:t>ts</a:t>
            </a:r>
            <a:r>
              <a:rPr sz="1800" spc="90" dirty="0">
                <a:solidFill>
                  <a:srgbClr val="3F3F3F"/>
                </a:solidFill>
                <a:latin typeface="Times New Roman"/>
                <a:cs typeface="Times New Roman"/>
              </a:rPr>
              <a:t> </a:t>
            </a:r>
            <a:r>
              <a:rPr sz="1800" spc="-15" dirty="0">
                <a:solidFill>
                  <a:srgbClr val="3F3F3F"/>
                </a:solidFill>
                <a:latin typeface="Trebuchet MS"/>
                <a:cs typeface="Trebuchet MS"/>
              </a:rPr>
              <a:t>c</a:t>
            </a:r>
            <a:r>
              <a:rPr sz="1800" spc="-20" dirty="0">
                <a:solidFill>
                  <a:srgbClr val="3F3F3F"/>
                </a:solidFill>
                <a:latin typeface="Trebuchet MS"/>
                <a:cs typeface="Trebuchet MS"/>
              </a:rPr>
              <a:t>o</a:t>
            </a:r>
            <a:r>
              <a:rPr sz="1800" dirty="0">
                <a:solidFill>
                  <a:srgbClr val="3F3F3F"/>
                </a:solidFill>
                <a:latin typeface="Trebuchet MS"/>
                <a:cs typeface="Trebuchet MS"/>
              </a:rPr>
              <a:t>sting</a:t>
            </a:r>
            <a:r>
              <a:rPr sz="1800" spc="85" dirty="0">
                <a:solidFill>
                  <a:srgbClr val="3F3F3F"/>
                </a:solidFill>
                <a:latin typeface="Times New Roman"/>
                <a:cs typeface="Times New Roman"/>
              </a:rPr>
              <a:t> </a:t>
            </a:r>
            <a:r>
              <a:rPr sz="1800" spc="-5" dirty="0">
                <a:solidFill>
                  <a:srgbClr val="3F3F3F"/>
                </a:solidFill>
                <a:latin typeface="Trebuchet MS"/>
                <a:cs typeface="Trebuchet MS"/>
              </a:rPr>
              <a:t>a</a:t>
            </a:r>
            <a:r>
              <a:rPr sz="1800" dirty="0">
                <a:solidFill>
                  <a:srgbClr val="3F3F3F"/>
                </a:solidFill>
                <a:latin typeface="Trebuchet MS"/>
                <a:cs typeface="Trebuchet MS"/>
              </a:rPr>
              <a:t>b</a:t>
            </a:r>
            <a:r>
              <a:rPr sz="1800" spc="-20" dirty="0">
                <a:solidFill>
                  <a:srgbClr val="3F3F3F"/>
                </a:solidFill>
                <a:latin typeface="Trebuchet MS"/>
                <a:cs typeface="Trebuchet MS"/>
              </a:rPr>
              <a:t>o</a:t>
            </a:r>
            <a:r>
              <a:rPr sz="1800" spc="-15" dirty="0">
                <a:solidFill>
                  <a:srgbClr val="3F3F3F"/>
                </a:solidFill>
                <a:latin typeface="Trebuchet MS"/>
                <a:cs typeface="Trebuchet MS"/>
              </a:rPr>
              <a:t>v</a:t>
            </a:r>
            <a:r>
              <a:rPr sz="1800" dirty="0">
                <a:solidFill>
                  <a:srgbClr val="3F3F3F"/>
                </a:solidFill>
                <a:latin typeface="Trebuchet MS"/>
                <a:cs typeface="Trebuchet MS"/>
              </a:rPr>
              <a:t>e</a:t>
            </a:r>
            <a:r>
              <a:rPr sz="1800" spc="100" dirty="0">
                <a:solidFill>
                  <a:srgbClr val="3F3F3F"/>
                </a:solidFill>
                <a:latin typeface="Times New Roman"/>
                <a:cs typeface="Times New Roman"/>
              </a:rPr>
              <a:t> </a:t>
            </a:r>
            <a:r>
              <a:rPr sz="1800" dirty="0">
                <a:solidFill>
                  <a:srgbClr val="3F3F3F"/>
                </a:solidFill>
                <a:latin typeface="Trebuchet MS"/>
                <a:cs typeface="Trebuchet MS"/>
              </a:rPr>
              <a:t>Rs.10</a:t>
            </a:r>
            <a:r>
              <a:rPr sz="1800" spc="95" dirty="0">
                <a:solidFill>
                  <a:srgbClr val="3F3F3F"/>
                </a:solidFill>
                <a:latin typeface="Times New Roman"/>
                <a:cs typeface="Times New Roman"/>
              </a:rPr>
              <a:t> </a:t>
            </a:r>
            <a:r>
              <a:rPr sz="1800" dirty="0">
                <a:solidFill>
                  <a:srgbClr val="3F3F3F"/>
                </a:solidFill>
                <a:latin typeface="Trebuchet MS"/>
                <a:cs typeface="Trebuchet MS"/>
              </a:rPr>
              <a:t>lakh</a:t>
            </a:r>
            <a:r>
              <a:rPr sz="1800" spc="85" dirty="0">
                <a:solidFill>
                  <a:srgbClr val="3F3F3F"/>
                </a:solidFill>
                <a:latin typeface="Times New Roman"/>
                <a:cs typeface="Times New Roman"/>
              </a:rPr>
              <a:t> </a:t>
            </a:r>
            <a:r>
              <a:rPr sz="1800" spc="-5" dirty="0">
                <a:solidFill>
                  <a:srgbClr val="3F3F3F"/>
                </a:solidFill>
                <a:latin typeface="Trebuchet MS"/>
                <a:cs typeface="Trebuchet MS"/>
              </a:rPr>
              <a:t>i</a:t>
            </a:r>
            <a:r>
              <a:rPr sz="1800" dirty="0">
                <a:solidFill>
                  <a:srgbClr val="3F3F3F"/>
                </a:solidFill>
                <a:latin typeface="Trebuchet MS"/>
                <a:cs typeface="Trebuchet MS"/>
              </a:rPr>
              <a:t>n</a:t>
            </a:r>
            <a:r>
              <a:rPr sz="1800" spc="95" dirty="0">
                <a:solidFill>
                  <a:srgbClr val="3F3F3F"/>
                </a:solidFill>
                <a:latin typeface="Times New Roman"/>
                <a:cs typeface="Times New Roman"/>
              </a:rPr>
              <a:t> </a:t>
            </a:r>
            <a:r>
              <a:rPr sz="1800" spc="-10" dirty="0">
                <a:solidFill>
                  <a:srgbClr val="3F3F3F"/>
                </a:solidFill>
                <a:latin typeface="Trebuchet MS"/>
                <a:cs typeface="Trebuchet MS"/>
              </a:rPr>
              <a:t>t</a:t>
            </a:r>
            <a:r>
              <a:rPr sz="1800" spc="-5" dirty="0">
                <a:solidFill>
                  <a:srgbClr val="3F3F3F"/>
                </a:solidFill>
                <a:latin typeface="Trebuchet MS"/>
                <a:cs typeface="Trebuchet MS"/>
              </a:rPr>
              <a:t>he</a:t>
            </a:r>
            <a:r>
              <a:rPr sz="1800" spc="-5" dirty="0">
                <a:solidFill>
                  <a:srgbClr val="3F3F3F"/>
                </a:solidFill>
                <a:latin typeface="Times New Roman"/>
                <a:cs typeface="Times New Roman"/>
              </a:rPr>
              <a:t> </a:t>
            </a:r>
            <a:r>
              <a:rPr sz="1800" dirty="0">
                <a:solidFill>
                  <a:srgbClr val="3F3F3F"/>
                </a:solidFill>
                <a:latin typeface="Trebuchet MS"/>
                <a:cs typeface="Trebuchet MS"/>
              </a:rPr>
              <a:t>m</a:t>
            </a:r>
            <a:r>
              <a:rPr sz="1800" spc="-5" dirty="0">
                <a:solidFill>
                  <a:srgbClr val="3F3F3F"/>
                </a:solidFill>
                <a:latin typeface="Trebuchet MS"/>
                <a:cs typeface="Trebuchet MS"/>
              </a:rPr>
              <a:t>anufactu</a:t>
            </a:r>
            <a:r>
              <a:rPr sz="1800" spc="-10" dirty="0">
                <a:solidFill>
                  <a:srgbClr val="3F3F3F"/>
                </a:solidFill>
                <a:latin typeface="Trebuchet MS"/>
                <a:cs typeface="Trebuchet MS"/>
              </a:rPr>
              <a:t>r</a:t>
            </a:r>
            <a:r>
              <a:rPr sz="1800" spc="-5" dirty="0">
                <a:solidFill>
                  <a:srgbClr val="3F3F3F"/>
                </a:solidFill>
                <a:latin typeface="Trebuchet MS"/>
                <a:cs typeface="Trebuchet MS"/>
              </a:rPr>
              <a:t>in</a:t>
            </a:r>
            <a:r>
              <a:rPr sz="1800" dirty="0">
                <a:solidFill>
                  <a:srgbClr val="3F3F3F"/>
                </a:solidFill>
                <a:latin typeface="Trebuchet MS"/>
                <a:cs typeface="Trebuchet MS"/>
              </a:rPr>
              <a:t>g</a:t>
            </a:r>
            <a:r>
              <a:rPr sz="1800" spc="110" dirty="0">
                <a:solidFill>
                  <a:srgbClr val="3F3F3F"/>
                </a:solidFill>
                <a:latin typeface="Times New Roman"/>
                <a:cs typeface="Times New Roman"/>
              </a:rPr>
              <a:t> </a:t>
            </a:r>
            <a:r>
              <a:rPr sz="1800" dirty="0">
                <a:solidFill>
                  <a:srgbClr val="3F3F3F"/>
                </a:solidFill>
                <a:latin typeface="Trebuchet MS"/>
                <a:cs typeface="Trebuchet MS"/>
              </a:rPr>
              <a:t>se</a:t>
            </a:r>
            <a:r>
              <a:rPr sz="1800" spc="-5" dirty="0">
                <a:solidFill>
                  <a:srgbClr val="3F3F3F"/>
                </a:solidFill>
                <a:latin typeface="Trebuchet MS"/>
                <a:cs typeface="Trebuchet MS"/>
              </a:rPr>
              <a:t>c</a:t>
            </a:r>
            <a:r>
              <a:rPr sz="1800" spc="-10" dirty="0">
                <a:solidFill>
                  <a:srgbClr val="3F3F3F"/>
                </a:solidFill>
                <a:latin typeface="Trebuchet MS"/>
                <a:cs typeface="Trebuchet MS"/>
              </a:rPr>
              <a:t>t</a:t>
            </a:r>
            <a:r>
              <a:rPr sz="1800" spc="-20" dirty="0">
                <a:solidFill>
                  <a:srgbClr val="3F3F3F"/>
                </a:solidFill>
                <a:latin typeface="Trebuchet MS"/>
                <a:cs typeface="Trebuchet MS"/>
              </a:rPr>
              <a:t>o</a:t>
            </a:r>
            <a:r>
              <a:rPr sz="1800" spc="-265" dirty="0">
                <a:solidFill>
                  <a:srgbClr val="3F3F3F"/>
                </a:solidFill>
                <a:latin typeface="Trebuchet MS"/>
                <a:cs typeface="Trebuchet MS"/>
              </a:rPr>
              <a:t>r</a:t>
            </a:r>
            <a:r>
              <a:rPr sz="1800" dirty="0">
                <a:solidFill>
                  <a:srgbClr val="3F3F3F"/>
                </a:solidFill>
                <a:latin typeface="Trebuchet MS"/>
                <a:cs typeface="Trebuchet MS"/>
              </a:rPr>
              <a:t>,</a:t>
            </a:r>
            <a:r>
              <a:rPr sz="1800" spc="90" dirty="0">
                <a:solidFill>
                  <a:srgbClr val="3F3F3F"/>
                </a:solidFill>
                <a:latin typeface="Times New Roman"/>
                <a:cs typeface="Times New Roman"/>
              </a:rPr>
              <a:t> </a:t>
            </a:r>
            <a:r>
              <a:rPr sz="1800" spc="-5" dirty="0">
                <a:solidFill>
                  <a:srgbClr val="3F3F3F"/>
                </a:solidFill>
                <a:latin typeface="Trebuchet MS"/>
                <a:cs typeface="Trebuchet MS"/>
              </a:rPr>
              <a:t>an</a:t>
            </a:r>
            <a:r>
              <a:rPr sz="1800" dirty="0">
                <a:solidFill>
                  <a:srgbClr val="3F3F3F"/>
                </a:solidFill>
                <a:latin typeface="Trebuchet MS"/>
                <a:cs typeface="Trebuchet MS"/>
              </a:rPr>
              <a:t>d</a:t>
            </a:r>
            <a:r>
              <a:rPr sz="1800" spc="95" dirty="0">
                <a:solidFill>
                  <a:srgbClr val="3F3F3F"/>
                </a:solidFill>
                <a:latin typeface="Times New Roman"/>
                <a:cs typeface="Times New Roman"/>
              </a:rPr>
              <a:t> </a:t>
            </a:r>
            <a:r>
              <a:rPr sz="1800" spc="-5" dirty="0">
                <a:solidFill>
                  <a:srgbClr val="3F3F3F"/>
                </a:solidFill>
                <a:latin typeface="Trebuchet MS"/>
                <a:cs typeface="Trebuchet MS"/>
              </a:rPr>
              <a:t>a</a:t>
            </a:r>
            <a:r>
              <a:rPr sz="1800" spc="5" dirty="0">
                <a:solidFill>
                  <a:srgbClr val="3F3F3F"/>
                </a:solidFill>
                <a:latin typeface="Trebuchet MS"/>
                <a:cs typeface="Trebuchet MS"/>
              </a:rPr>
              <a:t>b</a:t>
            </a:r>
            <a:r>
              <a:rPr sz="1800" spc="-20" dirty="0">
                <a:solidFill>
                  <a:srgbClr val="3F3F3F"/>
                </a:solidFill>
                <a:latin typeface="Trebuchet MS"/>
                <a:cs typeface="Trebuchet MS"/>
              </a:rPr>
              <a:t>o</a:t>
            </a:r>
            <a:r>
              <a:rPr sz="1800" spc="-15" dirty="0">
                <a:solidFill>
                  <a:srgbClr val="3F3F3F"/>
                </a:solidFill>
                <a:latin typeface="Trebuchet MS"/>
                <a:cs typeface="Trebuchet MS"/>
              </a:rPr>
              <a:t>v</a:t>
            </a:r>
            <a:r>
              <a:rPr sz="1800" dirty="0">
                <a:solidFill>
                  <a:srgbClr val="3F3F3F"/>
                </a:solidFill>
                <a:latin typeface="Trebuchet MS"/>
                <a:cs typeface="Trebuchet MS"/>
              </a:rPr>
              <a:t>e</a:t>
            </a:r>
            <a:r>
              <a:rPr sz="1800" spc="90" dirty="0">
                <a:solidFill>
                  <a:srgbClr val="3F3F3F"/>
                </a:solidFill>
                <a:latin typeface="Times New Roman"/>
                <a:cs typeface="Times New Roman"/>
              </a:rPr>
              <a:t> </a:t>
            </a:r>
            <a:r>
              <a:rPr sz="1800" spc="-5" dirty="0">
                <a:solidFill>
                  <a:srgbClr val="3F3F3F"/>
                </a:solidFill>
                <a:latin typeface="Trebuchet MS"/>
                <a:cs typeface="Trebuchet MS"/>
              </a:rPr>
              <a:t>Rs.</a:t>
            </a:r>
            <a:r>
              <a:rPr sz="1800" dirty="0">
                <a:solidFill>
                  <a:srgbClr val="3F3F3F"/>
                </a:solidFill>
                <a:latin typeface="Trebuchet MS"/>
                <a:cs typeface="Trebuchet MS"/>
              </a:rPr>
              <a:t>5</a:t>
            </a:r>
            <a:r>
              <a:rPr sz="1800" spc="100" dirty="0">
                <a:solidFill>
                  <a:srgbClr val="3F3F3F"/>
                </a:solidFill>
                <a:latin typeface="Times New Roman"/>
                <a:cs typeface="Times New Roman"/>
              </a:rPr>
              <a:t> </a:t>
            </a:r>
            <a:r>
              <a:rPr sz="1800" dirty="0">
                <a:solidFill>
                  <a:srgbClr val="3F3F3F"/>
                </a:solidFill>
                <a:latin typeface="Trebuchet MS"/>
                <a:cs typeface="Trebuchet MS"/>
              </a:rPr>
              <a:t>lakh</a:t>
            </a:r>
            <a:r>
              <a:rPr sz="1800" spc="90" dirty="0">
                <a:solidFill>
                  <a:srgbClr val="3F3F3F"/>
                </a:solidFill>
                <a:latin typeface="Times New Roman"/>
                <a:cs typeface="Times New Roman"/>
              </a:rPr>
              <a:t> </a:t>
            </a:r>
            <a:r>
              <a:rPr sz="1800" spc="-5" dirty="0">
                <a:solidFill>
                  <a:srgbClr val="3F3F3F"/>
                </a:solidFill>
                <a:latin typeface="Trebuchet MS"/>
                <a:cs typeface="Trebuchet MS"/>
              </a:rPr>
              <a:t>i</a:t>
            </a:r>
            <a:r>
              <a:rPr sz="1800" dirty="0">
                <a:solidFill>
                  <a:srgbClr val="3F3F3F"/>
                </a:solidFill>
                <a:latin typeface="Trebuchet MS"/>
                <a:cs typeface="Trebuchet MS"/>
              </a:rPr>
              <a:t>n</a:t>
            </a:r>
            <a:r>
              <a:rPr sz="1800" spc="95" dirty="0">
                <a:solidFill>
                  <a:srgbClr val="3F3F3F"/>
                </a:solidFill>
                <a:latin typeface="Times New Roman"/>
                <a:cs typeface="Times New Roman"/>
              </a:rPr>
              <a:t> </a:t>
            </a:r>
            <a:r>
              <a:rPr sz="1800" spc="-5" dirty="0">
                <a:solidFill>
                  <a:srgbClr val="3F3F3F"/>
                </a:solidFill>
                <a:latin typeface="Trebuchet MS"/>
                <a:cs typeface="Trebuchet MS"/>
              </a:rPr>
              <a:t>th</a:t>
            </a:r>
            <a:r>
              <a:rPr sz="1800" dirty="0">
                <a:solidFill>
                  <a:srgbClr val="3F3F3F"/>
                </a:solidFill>
                <a:latin typeface="Trebuchet MS"/>
                <a:cs typeface="Trebuchet MS"/>
              </a:rPr>
              <a:t>e</a:t>
            </a:r>
            <a:r>
              <a:rPr sz="1800" spc="100" dirty="0">
                <a:solidFill>
                  <a:srgbClr val="3F3F3F"/>
                </a:solidFill>
                <a:latin typeface="Times New Roman"/>
                <a:cs typeface="Times New Roman"/>
              </a:rPr>
              <a:t> </a:t>
            </a:r>
            <a:r>
              <a:rPr sz="1800" dirty="0">
                <a:solidFill>
                  <a:srgbClr val="3F3F3F"/>
                </a:solidFill>
                <a:latin typeface="Trebuchet MS"/>
                <a:cs typeface="Trebuchet MS"/>
              </a:rPr>
              <a:t>b</a:t>
            </a:r>
            <a:r>
              <a:rPr sz="1800" spc="-5" dirty="0">
                <a:solidFill>
                  <a:srgbClr val="3F3F3F"/>
                </a:solidFill>
                <a:latin typeface="Trebuchet MS"/>
                <a:cs typeface="Trebuchet MS"/>
              </a:rPr>
              <a:t>us</a:t>
            </a:r>
            <a:r>
              <a:rPr sz="1800" spc="5" dirty="0">
                <a:solidFill>
                  <a:srgbClr val="3F3F3F"/>
                </a:solidFill>
                <a:latin typeface="Trebuchet MS"/>
                <a:cs typeface="Trebuchet MS"/>
              </a:rPr>
              <a:t>i</a:t>
            </a:r>
            <a:r>
              <a:rPr sz="1800" spc="-5" dirty="0">
                <a:solidFill>
                  <a:srgbClr val="3F3F3F"/>
                </a:solidFill>
                <a:latin typeface="Trebuchet MS"/>
                <a:cs typeface="Trebuchet MS"/>
              </a:rPr>
              <a:t>ne</a:t>
            </a:r>
            <a:r>
              <a:rPr sz="1800" spc="5" dirty="0">
                <a:solidFill>
                  <a:srgbClr val="3F3F3F"/>
                </a:solidFill>
                <a:latin typeface="Trebuchet MS"/>
                <a:cs typeface="Trebuchet MS"/>
              </a:rPr>
              <a:t>s</a:t>
            </a:r>
            <a:r>
              <a:rPr sz="1800" dirty="0">
                <a:solidFill>
                  <a:srgbClr val="3F3F3F"/>
                </a:solidFill>
                <a:latin typeface="Trebuchet MS"/>
                <a:cs typeface="Trebuchet MS"/>
              </a:rPr>
              <a:t>s/se</a:t>
            </a:r>
            <a:r>
              <a:rPr sz="1800" spc="-10" dirty="0">
                <a:solidFill>
                  <a:srgbClr val="3F3F3F"/>
                </a:solidFill>
                <a:latin typeface="Trebuchet MS"/>
                <a:cs typeface="Trebuchet MS"/>
              </a:rPr>
              <a:t>r</a:t>
            </a:r>
            <a:r>
              <a:rPr sz="1800" spc="-25" dirty="0">
                <a:solidFill>
                  <a:srgbClr val="3F3F3F"/>
                </a:solidFill>
                <a:latin typeface="Trebuchet MS"/>
                <a:cs typeface="Trebuchet MS"/>
              </a:rPr>
              <a:t>v</a:t>
            </a:r>
            <a:r>
              <a:rPr sz="1800" spc="-5" dirty="0">
                <a:solidFill>
                  <a:srgbClr val="3F3F3F"/>
                </a:solidFill>
                <a:latin typeface="Trebuchet MS"/>
                <a:cs typeface="Trebuchet MS"/>
              </a:rPr>
              <a:t>ic</a:t>
            </a:r>
            <a:r>
              <a:rPr sz="1800" dirty="0">
                <a:solidFill>
                  <a:srgbClr val="3F3F3F"/>
                </a:solidFill>
                <a:latin typeface="Trebuchet MS"/>
                <a:cs typeface="Trebuchet MS"/>
              </a:rPr>
              <a:t>e</a:t>
            </a:r>
            <a:r>
              <a:rPr sz="1800" spc="80" dirty="0">
                <a:solidFill>
                  <a:srgbClr val="3F3F3F"/>
                </a:solidFill>
                <a:latin typeface="Times New Roman"/>
                <a:cs typeface="Times New Roman"/>
              </a:rPr>
              <a:t> </a:t>
            </a:r>
            <a:r>
              <a:rPr sz="1800" dirty="0">
                <a:solidFill>
                  <a:srgbClr val="3F3F3F"/>
                </a:solidFill>
                <a:latin typeface="Trebuchet MS"/>
                <a:cs typeface="Trebuchet MS"/>
              </a:rPr>
              <a:t>se</a:t>
            </a:r>
            <a:r>
              <a:rPr sz="1800" spc="-5" dirty="0">
                <a:solidFill>
                  <a:srgbClr val="3F3F3F"/>
                </a:solidFill>
                <a:latin typeface="Trebuchet MS"/>
                <a:cs typeface="Trebuchet MS"/>
              </a:rPr>
              <a:t>c</a:t>
            </a:r>
            <a:r>
              <a:rPr sz="1800" spc="-10" dirty="0">
                <a:solidFill>
                  <a:srgbClr val="3F3F3F"/>
                </a:solidFill>
                <a:latin typeface="Trebuchet MS"/>
                <a:cs typeface="Trebuchet MS"/>
              </a:rPr>
              <a:t>t</a:t>
            </a:r>
            <a:r>
              <a:rPr sz="1800" spc="-20" dirty="0">
                <a:solidFill>
                  <a:srgbClr val="3F3F3F"/>
                </a:solidFill>
                <a:latin typeface="Trebuchet MS"/>
                <a:cs typeface="Trebuchet MS"/>
              </a:rPr>
              <a:t>o</a:t>
            </a:r>
            <a:r>
              <a:rPr sz="1800" spc="-254" dirty="0">
                <a:solidFill>
                  <a:srgbClr val="3F3F3F"/>
                </a:solidFill>
                <a:latin typeface="Trebuchet MS"/>
                <a:cs typeface="Trebuchet MS"/>
              </a:rPr>
              <a:t>r</a:t>
            </a:r>
            <a:r>
              <a:rPr sz="1800" dirty="0">
                <a:solidFill>
                  <a:srgbClr val="3F3F3F"/>
                </a:solidFill>
                <a:latin typeface="Trebuchet MS"/>
                <a:cs typeface="Trebuchet MS"/>
              </a:rPr>
              <a:t>.</a:t>
            </a:r>
            <a:endParaRPr sz="1800">
              <a:latin typeface="Trebuchet MS"/>
              <a:cs typeface="Trebuchet MS"/>
            </a:endParaRPr>
          </a:p>
          <a:p>
            <a:pPr marL="66040">
              <a:lnSpc>
                <a:spcPct val="100000"/>
              </a:lnSpc>
              <a:spcBef>
                <a:spcPts val="1005"/>
              </a:spcBef>
              <a:tabLst>
                <a:tab pos="408940" algn="l"/>
              </a:tabLst>
            </a:pPr>
            <a:r>
              <a:rPr sz="1450" spc="-15" dirty="0">
                <a:solidFill>
                  <a:srgbClr val="8FC225"/>
                </a:solidFill>
                <a:latin typeface="Wingdings 3"/>
                <a:cs typeface="Wingdings 3"/>
              </a:rPr>
              <a:t></a:t>
            </a:r>
            <a:r>
              <a:rPr sz="1450" spc="-15" dirty="0">
                <a:solidFill>
                  <a:srgbClr val="8FC225"/>
                </a:solidFill>
                <a:latin typeface="Times New Roman"/>
                <a:cs typeface="Times New Roman"/>
              </a:rPr>
              <a:t>	</a:t>
            </a:r>
            <a:r>
              <a:rPr sz="1800" b="1" spc="-15" dirty="0">
                <a:solidFill>
                  <a:srgbClr val="3F3F3F"/>
                </a:solidFill>
                <a:latin typeface="Trebuchet MS"/>
                <a:cs typeface="Trebuchet MS"/>
              </a:rPr>
              <a:t>Only</a:t>
            </a:r>
            <a:r>
              <a:rPr sz="1800" b="1" spc="85" dirty="0">
                <a:solidFill>
                  <a:srgbClr val="3F3F3F"/>
                </a:solidFill>
                <a:latin typeface="Times New Roman"/>
                <a:cs typeface="Times New Roman"/>
              </a:rPr>
              <a:t> </a:t>
            </a:r>
            <a:r>
              <a:rPr sz="1800" b="1" spc="-5" dirty="0">
                <a:solidFill>
                  <a:srgbClr val="3F3F3F"/>
                </a:solidFill>
                <a:latin typeface="Trebuchet MS"/>
                <a:cs typeface="Trebuchet MS"/>
              </a:rPr>
              <a:t>ne</a:t>
            </a:r>
            <a:r>
              <a:rPr sz="1800" b="1" dirty="0">
                <a:solidFill>
                  <a:srgbClr val="3F3F3F"/>
                </a:solidFill>
                <a:latin typeface="Trebuchet MS"/>
                <a:cs typeface="Trebuchet MS"/>
              </a:rPr>
              <a:t>w</a:t>
            </a:r>
            <a:r>
              <a:rPr sz="1800" b="1" spc="90" dirty="0">
                <a:solidFill>
                  <a:srgbClr val="3F3F3F"/>
                </a:solidFill>
                <a:latin typeface="Times New Roman"/>
                <a:cs typeface="Times New Roman"/>
              </a:rPr>
              <a:t> </a:t>
            </a:r>
            <a:r>
              <a:rPr sz="1800" b="1" spc="5" dirty="0">
                <a:solidFill>
                  <a:srgbClr val="3F3F3F"/>
                </a:solidFill>
                <a:latin typeface="Trebuchet MS"/>
                <a:cs typeface="Trebuchet MS"/>
              </a:rPr>
              <a:t>p</a:t>
            </a:r>
            <a:r>
              <a:rPr sz="1800" b="1" spc="-10" dirty="0">
                <a:solidFill>
                  <a:srgbClr val="3F3F3F"/>
                </a:solidFill>
                <a:latin typeface="Trebuchet MS"/>
                <a:cs typeface="Trebuchet MS"/>
              </a:rPr>
              <a:t>r</a:t>
            </a:r>
            <a:r>
              <a:rPr sz="1800" b="1" spc="-25" dirty="0">
                <a:solidFill>
                  <a:srgbClr val="3F3F3F"/>
                </a:solidFill>
                <a:latin typeface="Trebuchet MS"/>
                <a:cs typeface="Trebuchet MS"/>
              </a:rPr>
              <a:t>o</a:t>
            </a:r>
            <a:r>
              <a:rPr sz="1800" b="1" dirty="0">
                <a:solidFill>
                  <a:srgbClr val="3F3F3F"/>
                </a:solidFill>
                <a:latin typeface="Trebuchet MS"/>
                <a:cs typeface="Trebuchet MS"/>
              </a:rPr>
              <a:t>jec</a:t>
            </a:r>
            <a:r>
              <a:rPr sz="1800" b="1" spc="-10" dirty="0">
                <a:solidFill>
                  <a:srgbClr val="3F3F3F"/>
                </a:solidFill>
                <a:latin typeface="Trebuchet MS"/>
                <a:cs typeface="Trebuchet MS"/>
              </a:rPr>
              <a:t>ts</a:t>
            </a:r>
            <a:r>
              <a:rPr sz="1800" b="1" spc="90" dirty="0">
                <a:solidFill>
                  <a:srgbClr val="3F3F3F"/>
                </a:solidFill>
                <a:latin typeface="Times New Roman"/>
                <a:cs typeface="Times New Roman"/>
              </a:rPr>
              <a:t> </a:t>
            </a:r>
            <a:r>
              <a:rPr sz="1800" spc="-5" dirty="0">
                <a:solidFill>
                  <a:srgbClr val="3F3F3F"/>
                </a:solidFill>
                <a:latin typeface="Trebuchet MS"/>
                <a:cs typeface="Trebuchet MS"/>
              </a:rPr>
              <a:t>ar</a:t>
            </a:r>
            <a:r>
              <a:rPr sz="1800" dirty="0">
                <a:solidFill>
                  <a:srgbClr val="3F3F3F"/>
                </a:solidFill>
                <a:latin typeface="Trebuchet MS"/>
                <a:cs typeface="Trebuchet MS"/>
              </a:rPr>
              <a:t>e</a:t>
            </a:r>
            <a:r>
              <a:rPr sz="1800" spc="90" dirty="0">
                <a:solidFill>
                  <a:srgbClr val="3F3F3F"/>
                </a:solidFill>
                <a:latin typeface="Times New Roman"/>
                <a:cs typeface="Times New Roman"/>
              </a:rPr>
              <a:t> </a:t>
            </a:r>
            <a:r>
              <a:rPr sz="1800" spc="-15" dirty="0">
                <a:solidFill>
                  <a:srgbClr val="3F3F3F"/>
                </a:solidFill>
                <a:latin typeface="Trebuchet MS"/>
                <a:cs typeface="Trebuchet MS"/>
              </a:rPr>
              <a:t>c</a:t>
            </a:r>
            <a:r>
              <a:rPr sz="1800" spc="-20" dirty="0">
                <a:solidFill>
                  <a:srgbClr val="3F3F3F"/>
                </a:solidFill>
                <a:latin typeface="Trebuchet MS"/>
                <a:cs typeface="Trebuchet MS"/>
              </a:rPr>
              <a:t>o</a:t>
            </a:r>
            <a:r>
              <a:rPr sz="1800" spc="-5" dirty="0">
                <a:solidFill>
                  <a:srgbClr val="3F3F3F"/>
                </a:solidFill>
                <a:latin typeface="Trebuchet MS"/>
                <a:cs typeface="Trebuchet MS"/>
              </a:rPr>
              <a:t>ns</a:t>
            </a:r>
            <a:r>
              <a:rPr sz="1800" spc="5" dirty="0">
                <a:solidFill>
                  <a:srgbClr val="3F3F3F"/>
                </a:solidFill>
                <a:latin typeface="Trebuchet MS"/>
                <a:cs typeface="Trebuchet MS"/>
              </a:rPr>
              <a:t>i</a:t>
            </a:r>
            <a:r>
              <a:rPr sz="1800" dirty="0">
                <a:solidFill>
                  <a:srgbClr val="3F3F3F"/>
                </a:solidFill>
                <a:latin typeface="Trebuchet MS"/>
                <a:cs typeface="Trebuchet MS"/>
              </a:rPr>
              <a:t>d</a:t>
            </a:r>
            <a:r>
              <a:rPr sz="1800" spc="-5" dirty="0">
                <a:solidFill>
                  <a:srgbClr val="3F3F3F"/>
                </a:solidFill>
                <a:latin typeface="Trebuchet MS"/>
                <a:cs typeface="Trebuchet MS"/>
              </a:rPr>
              <a:t>ere</a:t>
            </a:r>
            <a:r>
              <a:rPr sz="1800" dirty="0">
                <a:solidFill>
                  <a:srgbClr val="3F3F3F"/>
                </a:solidFill>
                <a:latin typeface="Trebuchet MS"/>
                <a:cs typeface="Trebuchet MS"/>
              </a:rPr>
              <a:t>d</a:t>
            </a:r>
            <a:r>
              <a:rPr sz="1800" spc="80" dirty="0">
                <a:solidFill>
                  <a:srgbClr val="3F3F3F"/>
                </a:solidFill>
                <a:latin typeface="Times New Roman"/>
                <a:cs typeface="Times New Roman"/>
              </a:rPr>
              <a:t> </a:t>
            </a:r>
            <a:r>
              <a:rPr sz="1800" spc="-15" dirty="0">
                <a:solidFill>
                  <a:srgbClr val="3F3F3F"/>
                </a:solidFill>
                <a:latin typeface="Trebuchet MS"/>
                <a:cs typeface="Trebuchet MS"/>
              </a:rPr>
              <a:t>f</a:t>
            </a:r>
            <a:r>
              <a:rPr sz="1800" spc="-20" dirty="0">
                <a:solidFill>
                  <a:srgbClr val="3F3F3F"/>
                </a:solidFill>
                <a:latin typeface="Trebuchet MS"/>
                <a:cs typeface="Trebuchet MS"/>
              </a:rPr>
              <a:t>o</a:t>
            </a:r>
            <a:r>
              <a:rPr sz="1800" spc="-10" dirty="0">
                <a:solidFill>
                  <a:srgbClr val="3F3F3F"/>
                </a:solidFill>
                <a:latin typeface="Trebuchet MS"/>
                <a:cs typeface="Trebuchet MS"/>
              </a:rPr>
              <a:t>r</a:t>
            </a:r>
            <a:r>
              <a:rPr sz="1800" spc="95" dirty="0">
                <a:solidFill>
                  <a:srgbClr val="3F3F3F"/>
                </a:solidFill>
                <a:latin typeface="Times New Roman"/>
                <a:cs typeface="Times New Roman"/>
              </a:rPr>
              <a:t> </a:t>
            </a:r>
            <a:r>
              <a:rPr sz="1800" dirty="0">
                <a:solidFill>
                  <a:srgbClr val="3F3F3F"/>
                </a:solidFill>
                <a:latin typeface="Trebuchet MS"/>
                <a:cs typeface="Trebuchet MS"/>
              </a:rPr>
              <a:t>sa</a:t>
            </a:r>
            <a:r>
              <a:rPr sz="1800" spc="-5" dirty="0">
                <a:solidFill>
                  <a:srgbClr val="3F3F3F"/>
                </a:solidFill>
                <a:latin typeface="Trebuchet MS"/>
                <a:cs typeface="Trebuchet MS"/>
              </a:rPr>
              <a:t>nc</a:t>
            </a:r>
            <a:r>
              <a:rPr sz="1800" spc="-10" dirty="0">
                <a:solidFill>
                  <a:srgbClr val="3F3F3F"/>
                </a:solidFill>
                <a:latin typeface="Trebuchet MS"/>
                <a:cs typeface="Trebuchet MS"/>
              </a:rPr>
              <a:t>t</a:t>
            </a:r>
            <a:r>
              <a:rPr sz="1800" spc="-5" dirty="0">
                <a:solidFill>
                  <a:srgbClr val="3F3F3F"/>
                </a:solidFill>
                <a:latin typeface="Trebuchet MS"/>
                <a:cs typeface="Trebuchet MS"/>
              </a:rPr>
              <a:t>io</a:t>
            </a:r>
            <a:r>
              <a:rPr sz="1800" dirty="0">
                <a:solidFill>
                  <a:srgbClr val="3F3F3F"/>
                </a:solidFill>
                <a:latin typeface="Trebuchet MS"/>
                <a:cs typeface="Trebuchet MS"/>
              </a:rPr>
              <a:t>n</a:t>
            </a:r>
            <a:r>
              <a:rPr sz="1800" spc="90" dirty="0">
                <a:solidFill>
                  <a:srgbClr val="3F3F3F"/>
                </a:solidFill>
                <a:latin typeface="Times New Roman"/>
                <a:cs typeface="Times New Roman"/>
              </a:rPr>
              <a:t> </a:t>
            </a:r>
            <a:r>
              <a:rPr sz="1800" spc="-5" dirty="0">
                <a:solidFill>
                  <a:srgbClr val="3F3F3F"/>
                </a:solidFill>
                <a:latin typeface="Trebuchet MS"/>
                <a:cs typeface="Trebuchet MS"/>
              </a:rPr>
              <a:t>und</a:t>
            </a:r>
            <a:r>
              <a:rPr sz="1800" spc="5" dirty="0">
                <a:solidFill>
                  <a:srgbClr val="3F3F3F"/>
                </a:solidFill>
                <a:latin typeface="Trebuchet MS"/>
                <a:cs typeface="Trebuchet MS"/>
              </a:rPr>
              <a:t>e</a:t>
            </a:r>
            <a:r>
              <a:rPr sz="1800" spc="-10" dirty="0">
                <a:solidFill>
                  <a:srgbClr val="3F3F3F"/>
                </a:solidFill>
                <a:latin typeface="Trebuchet MS"/>
                <a:cs typeface="Trebuchet MS"/>
              </a:rPr>
              <a:t>r</a:t>
            </a:r>
            <a:r>
              <a:rPr sz="1800" spc="85" dirty="0">
                <a:solidFill>
                  <a:srgbClr val="3F3F3F"/>
                </a:solidFill>
                <a:latin typeface="Times New Roman"/>
                <a:cs typeface="Times New Roman"/>
              </a:rPr>
              <a:t> </a:t>
            </a:r>
            <a:r>
              <a:rPr sz="1800" spc="-15" dirty="0">
                <a:solidFill>
                  <a:srgbClr val="3F3F3F"/>
                </a:solidFill>
                <a:latin typeface="Trebuchet MS"/>
                <a:cs typeface="Trebuchet MS"/>
              </a:rPr>
              <a:t>PM</a:t>
            </a:r>
            <a:r>
              <a:rPr sz="1800" spc="-20" dirty="0">
                <a:solidFill>
                  <a:srgbClr val="3F3F3F"/>
                </a:solidFill>
                <a:latin typeface="Trebuchet MS"/>
                <a:cs typeface="Trebuchet MS"/>
              </a:rPr>
              <a:t>E</a:t>
            </a:r>
            <a:r>
              <a:rPr sz="1800" spc="-5" dirty="0">
                <a:solidFill>
                  <a:srgbClr val="3F3F3F"/>
                </a:solidFill>
                <a:latin typeface="Trebuchet MS"/>
                <a:cs typeface="Trebuchet MS"/>
              </a:rPr>
              <a:t>G</a:t>
            </a:r>
            <a:r>
              <a:rPr sz="1800" spc="-360" dirty="0">
                <a:solidFill>
                  <a:srgbClr val="3F3F3F"/>
                </a:solidFill>
                <a:latin typeface="Trebuchet MS"/>
                <a:cs typeface="Trebuchet MS"/>
              </a:rPr>
              <a:t>P</a:t>
            </a:r>
            <a:r>
              <a:rPr sz="1800" dirty="0">
                <a:solidFill>
                  <a:srgbClr val="3F3F3F"/>
                </a:solidFill>
                <a:latin typeface="Trebuchet MS"/>
                <a:cs typeface="Trebuchet MS"/>
              </a:rPr>
              <a:t>.</a:t>
            </a:r>
            <a:endParaRPr sz="1800">
              <a:latin typeface="Trebuchet MS"/>
              <a:cs typeface="Trebuchet MS"/>
            </a:endParaRPr>
          </a:p>
          <a:p>
            <a:pPr marL="66040">
              <a:lnSpc>
                <a:spcPct val="100000"/>
              </a:lnSpc>
              <a:spcBef>
                <a:spcPts val="994"/>
              </a:spcBef>
              <a:tabLst>
                <a:tab pos="408940" algn="l"/>
              </a:tabLst>
            </a:pPr>
            <a:r>
              <a:rPr sz="1450" spc="-15" dirty="0">
                <a:solidFill>
                  <a:srgbClr val="8FC225"/>
                </a:solidFill>
                <a:latin typeface="Wingdings 3"/>
                <a:cs typeface="Wingdings 3"/>
              </a:rPr>
              <a:t></a:t>
            </a:r>
            <a:r>
              <a:rPr sz="1450" spc="-15" dirty="0">
                <a:solidFill>
                  <a:srgbClr val="8FC225"/>
                </a:solidFill>
                <a:latin typeface="Times New Roman"/>
                <a:cs typeface="Times New Roman"/>
              </a:rPr>
              <a:t>	</a:t>
            </a:r>
            <a:r>
              <a:rPr sz="1800" spc="-5" dirty="0">
                <a:solidFill>
                  <a:srgbClr val="3F3F3F"/>
                </a:solidFill>
                <a:latin typeface="Trebuchet MS"/>
                <a:cs typeface="Trebuchet MS"/>
              </a:rPr>
              <a:t>Institu</a:t>
            </a:r>
            <a:r>
              <a:rPr sz="1800" spc="-15" dirty="0">
                <a:solidFill>
                  <a:srgbClr val="3F3F3F"/>
                </a:solidFill>
                <a:latin typeface="Trebuchet MS"/>
                <a:cs typeface="Trebuchet MS"/>
              </a:rPr>
              <a:t>t</a:t>
            </a:r>
            <a:r>
              <a:rPr sz="1800" spc="-5" dirty="0">
                <a:solidFill>
                  <a:srgbClr val="3F3F3F"/>
                </a:solidFill>
                <a:latin typeface="Trebuchet MS"/>
                <a:cs typeface="Trebuchet MS"/>
              </a:rPr>
              <a:t>ion</a:t>
            </a:r>
            <a:r>
              <a:rPr sz="1800" dirty="0">
                <a:solidFill>
                  <a:srgbClr val="3F3F3F"/>
                </a:solidFill>
                <a:latin typeface="Trebuchet MS"/>
                <a:cs typeface="Trebuchet MS"/>
              </a:rPr>
              <a:t>s</a:t>
            </a:r>
            <a:r>
              <a:rPr sz="1800" spc="90" dirty="0">
                <a:solidFill>
                  <a:srgbClr val="3F3F3F"/>
                </a:solidFill>
                <a:latin typeface="Times New Roman"/>
                <a:cs typeface="Times New Roman"/>
              </a:rPr>
              <a:t> </a:t>
            </a:r>
            <a:r>
              <a:rPr sz="1800" spc="-5" dirty="0">
                <a:solidFill>
                  <a:srgbClr val="3F3F3F"/>
                </a:solidFill>
                <a:latin typeface="Trebuchet MS"/>
                <a:cs typeface="Trebuchet MS"/>
              </a:rPr>
              <a:t>registere</a:t>
            </a:r>
            <a:r>
              <a:rPr sz="1800" dirty="0">
                <a:solidFill>
                  <a:srgbClr val="3F3F3F"/>
                </a:solidFill>
                <a:latin typeface="Trebuchet MS"/>
                <a:cs typeface="Trebuchet MS"/>
              </a:rPr>
              <a:t>d</a:t>
            </a:r>
            <a:r>
              <a:rPr sz="1800" spc="95" dirty="0">
                <a:solidFill>
                  <a:srgbClr val="3F3F3F"/>
                </a:solidFill>
                <a:latin typeface="Times New Roman"/>
                <a:cs typeface="Times New Roman"/>
              </a:rPr>
              <a:t> </a:t>
            </a:r>
            <a:r>
              <a:rPr sz="1800" spc="-5" dirty="0">
                <a:solidFill>
                  <a:srgbClr val="3F3F3F"/>
                </a:solidFill>
                <a:latin typeface="Trebuchet MS"/>
                <a:cs typeface="Trebuchet MS"/>
              </a:rPr>
              <a:t>unde</a:t>
            </a:r>
            <a:r>
              <a:rPr sz="1800" dirty="0">
                <a:solidFill>
                  <a:srgbClr val="3F3F3F"/>
                </a:solidFill>
                <a:latin typeface="Trebuchet MS"/>
                <a:cs typeface="Trebuchet MS"/>
              </a:rPr>
              <a:t>r</a:t>
            </a:r>
            <a:r>
              <a:rPr sz="1800" spc="95" dirty="0">
                <a:solidFill>
                  <a:srgbClr val="3F3F3F"/>
                </a:solidFill>
                <a:latin typeface="Times New Roman"/>
                <a:cs typeface="Times New Roman"/>
              </a:rPr>
              <a:t> </a:t>
            </a:r>
            <a:r>
              <a:rPr sz="1800" spc="-10" dirty="0">
                <a:solidFill>
                  <a:srgbClr val="3F3F3F"/>
                </a:solidFill>
                <a:latin typeface="Trebuchet MS"/>
                <a:cs typeface="Trebuchet MS"/>
              </a:rPr>
              <a:t>So</a:t>
            </a:r>
            <a:r>
              <a:rPr sz="1800" spc="-5" dirty="0">
                <a:solidFill>
                  <a:srgbClr val="3F3F3F"/>
                </a:solidFill>
                <a:latin typeface="Trebuchet MS"/>
                <a:cs typeface="Trebuchet MS"/>
              </a:rPr>
              <a:t>cie</a:t>
            </a:r>
            <a:r>
              <a:rPr sz="1800" spc="-10" dirty="0">
                <a:solidFill>
                  <a:srgbClr val="3F3F3F"/>
                </a:solidFill>
                <a:latin typeface="Trebuchet MS"/>
                <a:cs typeface="Trebuchet MS"/>
              </a:rPr>
              <a:t>t</a:t>
            </a:r>
            <a:r>
              <a:rPr sz="1800" spc="-5" dirty="0">
                <a:solidFill>
                  <a:srgbClr val="3F3F3F"/>
                </a:solidFill>
                <a:latin typeface="Trebuchet MS"/>
                <a:cs typeface="Trebuchet MS"/>
              </a:rPr>
              <a:t>ie</a:t>
            </a:r>
            <a:r>
              <a:rPr sz="1800" dirty="0">
                <a:solidFill>
                  <a:srgbClr val="3F3F3F"/>
                </a:solidFill>
                <a:latin typeface="Trebuchet MS"/>
                <a:cs typeface="Trebuchet MS"/>
              </a:rPr>
              <a:t>s</a:t>
            </a:r>
            <a:r>
              <a:rPr sz="1800" spc="100" dirty="0">
                <a:solidFill>
                  <a:srgbClr val="3F3F3F"/>
                </a:solidFill>
                <a:latin typeface="Times New Roman"/>
                <a:cs typeface="Times New Roman"/>
              </a:rPr>
              <a:t> </a:t>
            </a:r>
            <a:r>
              <a:rPr sz="1800" spc="-80" dirty="0">
                <a:solidFill>
                  <a:srgbClr val="3F3F3F"/>
                </a:solidFill>
                <a:latin typeface="Trebuchet MS"/>
                <a:cs typeface="Trebuchet MS"/>
              </a:rPr>
              <a:t>R</a:t>
            </a:r>
            <a:r>
              <a:rPr sz="1800" spc="-5" dirty="0">
                <a:solidFill>
                  <a:srgbClr val="3F3F3F"/>
                </a:solidFill>
                <a:latin typeface="Trebuchet MS"/>
                <a:cs typeface="Trebuchet MS"/>
              </a:rPr>
              <a:t>egist</a:t>
            </a:r>
            <a:r>
              <a:rPr sz="1800" spc="-10" dirty="0">
                <a:solidFill>
                  <a:srgbClr val="3F3F3F"/>
                </a:solidFill>
                <a:latin typeface="Trebuchet MS"/>
                <a:cs typeface="Trebuchet MS"/>
              </a:rPr>
              <a:t>r</a:t>
            </a:r>
            <a:r>
              <a:rPr sz="1800" spc="-5" dirty="0">
                <a:solidFill>
                  <a:srgbClr val="3F3F3F"/>
                </a:solidFill>
                <a:latin typeface="Trebuchet MS"/>
                <a:cs typeface="Trebuchet MS"/>
              </a:rPr>
              <a:t>ati</a:t>
            </a:r>
            <a:r>
              <a:rPr sz="1800" spc="-10" dirty="0">
                <a:solidFill>
                  <a:srgbClr val="3F3F3F"/>
                </a:solidFill>
                <a:latin typeface="Trebuchet MS"/>
                <a:cs typeface="Trebuchet MS"/>
              </a:rPr>
              <a:t>o</a:t>
            </a:r>
            <a:r>
              <a:rPr sz="1800" dirty="0">
                <a:solidFill>
                  <a:srgbClr val="3F3F3F"/>
                </a:solidFill>
                <a:latin typeface="Trebuchet MS"/>
                <a:cs typeface="Trebuchet MS"/>
              </a:rPr>
              <a:t>n</a:t>
            </a:r>
            <a:r>
              <a:rPr sz="1800" spc="5" dirty="0">
                <a:solidFill>
                  <a:srgbClr val="3F3F3F"/>
                </a:solidFill>
                <a:latin typeface="Times New Roman"/>
                <a:cs typeface="Times New Roman"/>
              </a:rPr>
              <a:t> </a:t>
            </a:r>
            <a:r>
              <a:rPr sz="1800" spc="-10" dirty="0">
                <a:solidFill>
                  <a:srgbClr val="3F3F3F"/>
                </a:solidFill>
                <a:latin typeface="Trebuchet MS"/>
                <a:cs typeface="Trebuchet MS"/>
              </a:rPr>
              <a:t>A</a:t>
            </a:r>
            <a:r>
              <a:rPr sz="1800" spc="-5" dirty="0">
                <a:solidFill>
                  <a:srgbClr val="3F3F3F"/>
                </a:solidFill>
                <a:latin typeface="Trebuchet MS"/>
                <a:cs typeface="Trebuchet MS"/>
              </a:rPr>
              <a:t>c</a:t>
            </a:r>
            <a:r>
              <a:rPr sz="1800" spc="-15" dirty="0">
                <a:solidFill>
                  <a:srgbClr val="3F3F3F"/>
                </a:solidFill>
                <a:latin typeface="Trebuchet MS"/>
                <a:cs typeface="Trebuchet MS"/>
              </a:rPr>
              <a:t>t</a:t>
            </a:r>
            <a:r>
              <a:rPr sz="1800" dirty="0">
                <a:solidFill>
                  <a:srgbClr val="3F3F3F"/>
                </a:solidFill>
                <a:latin typeface="Trebuchet MS"/>
                <a:cs typeface="Trebuchet MS"/>
              </a:rPr>
              <a:t>,</a:t>
            </a:r>
            <a:r>
              <a:rPr sz="1800" spc="95" dirty="0">
                <a:solidFill>
                  <a:srgbClr val="3F3F3F"/>
                </a:solidFill>
                <a:latin typeface="Times New Roman"/>
                <a:cs typeface="Times New Roman"/>
              </a:rPr>
              <a:t> </a:t>
            </a:r>
            <a:r>
              <a:rPr sz="1800" spc="-5" dirty="0">
                <a:solidFill>
                  <a:srgbClr val="3F3F3F"/>
                </a:solidFill>
                <a:latin typeface="Trebuchet MS"/>
                <a:cs typeface="Trebuchet MS"/>
              </a:rPr>
              <a:t>1</a:t>
            </a:r>
            <a:r>
              <a:rPr sz="1800" dirty="0">
                <a:solidFill>
                  <a:srgbClr val="3F3F3F"/>
                </a:solidFill>
                <a:latin typeface="Trebuchet MS"/>
                <a:cs typeface="Trebuchet MS"/>
              </a:rPr>
              <a:t>8</a:t>
            </a:r>
            <a:r>
              <a:rPr sz="1800" spc="-5" dirty="0">
                <a:solidFill>
                  <a:srgbClr val="3F3F3F"/>
                </a:solidFill>
                <a:latin typeface="Trebuchet MS"/>
                <a:cs typeface="Trebuchet MS"/>
              </a:rPr>
              <a:t>6</a:t>
            </a:r>
            <a:r>
              <a:rPr sz="1800" dirty="0">
                <a:solidFill>
                  <a:srgbClr val="3F3F3F"/>
                </a:solidFill>
                <a:latin typeface="Trebuchet MS"/>
                <a:cs typeface="Trebuchet MS"/>
              </a:rPr>
              <a:t>0;</a:t>
            </a:r>
            <a:r>
              <a:rPr sz="1800" spc="90" dirty="0">
                <a:solidFill>
                  <a:srgbClr val="3F3F3F"/>
                </a:solidFill>
                <a:latin typeface="Times New Roman"/>
                <a:cs typeface="Times New Roman"/>
              </a:rPr>
              <a:t> </a:t>
            </a:r>
            <a:r>
              <a:rPr sz="1800" spc="-90" dirty="0">
                <a:solidFill>
                  <a:srgbClr val="3F3F3F"/>
                </a:solidFill>
                <a:latin typeface="Trebuchet MS"/>
                <a:cs typeface="Trebuchet MS"/>
              </a:rPr>
              <a:t>P</a:t>
            </a:r>
            <a:r>
              <a:rPr sz="1800" dirty="0">
                <a:solidFill>
                  <a:srgbClr val="3F3F3F"/>
                </a:solidFill>
                <a:latin typeface="Trebuchet MS"/>
                <a:cs typeface="Trebuchet MS"/>
              </a:rPr>
              <a:t>r</a:t>
            </a:r>
            <a:r>
              <a:rPr sz="1800" spc="-15" dirty="0">
                <a:solidFill>
                  <a:srgbClr val="3F3F3F"/>
                </a:solidFill>
                <a:latin typeface="Trebuchet MS"/>
                <a:cs typeface="Trebuchet MS"/>
              </a:rPr>
              <a:t>o</a:t>
            </a:r>
            <a:r>
              <a:rPr sz="1800" spc="-5" dirty="0">
                <a:solidFill>
                  <a:srgbClr val="3F3F3F"/>
                </a:solidFill>
                <a:latin typeface="Trebuchet MS"/>
                <a:cs typeface="Trebuchet MS"/>
              </a:rPr>
              <a:t>duc</a:t>
            </a:r>
            <a:r>
              <a:rPr sz="1800" spc="-10" dirty="0">
                <a:solidFill>
                  <a:srgbClr val="3F3F3F"/>
                </a:solidFill>
                <a:latin typeface="Trebuchet MS"/>
                <a:cs typeface="Trebuchet MS"/>
              </a:rPr>
              <a:t>t</a:t>
            </a:r>
            <a:r>
              <a:rPr sz="1800" spc="-5" dirty="0">
                <a:solidFill>
                  <a:srgbClr val="3F3F3F"/>
                </a:solidFill>
                <a:latin typeface="Trebuchet MS"/>
                <a:cs typeface="Trebuchet MS"/>
              </a:rPr>
              <a:t>io</a:t>
            </a:r>
            <a:r>
              <a:rPr sz="1800" dirty="0">
                <a:solidFill>
                  <a:srgbClr val="3F3F3F"/>
                </a:solidFill>
                <a:latin typeface="Trebuchet MS"/>
                <a:cs typeface="Trebuchet MS"/>
              </a:rPr>
              <a:t>n</a:t>
            </a:r>
            <a:r>
              <a:rPr sz="1800" spc="90" dirty="0">
                <a:solidFill>
                  <a:srgbClr val="3F3F3F"/>
                </a:solidFill>
                <a:latin typeface="Times New Roman"/>
                <a:cs typeface="Times New Roman"/>
              </a:rPr>
              <a:t> </a:t>
            </a:r>
            <a:r>
              <a:rPr sz="1800" spc="-5" dirty="0">
                <a:solidFill>
                  <a:srgbClr val="3F3F3F"/>
                </a:solidFill>
                <a:latin typeface="Trebuchet MS"/>
                <a:cs typeface="Trebuchet MS"/>
              </a:rPr>
              <a:t>C</a:t>
            </a:r>
            <a:r>
              <a:rPr sz="1800" dirty="0">
                <a:solidFill>
                  <a:srgbClr val="3F3F3F"/>
                </a:solidFill>
                <a:latin typeface="Trebuchet MS"/>
                <a:cs typeface="Trebuchet MS"/>
              </a:rPr>
              <a:t>o</a:t>
            </a:r>
            <a:r>
              <a:rPr sz="1800" spc="-5" dirty="0">
                <a:solidFill>
                  <a:srgbClr val="3F3F3F"/>
                </a:solidFill>
                <a:latin typeface="Trebuchet MS"/>
                <a:cs typeface="Trebuchet MS"/>
              </a:rPr>
              <a:t>-</a:t>
            </a:r>
            <a:r>
              <a:rPr sz="1800" spc="-10" dirty="0">
                <a:solidFill>
                  <a:srgbClr val="3F3F3F"/>
                </a:solidFill>
                <a:latin typeface="Trebuchet MS"/>
                <a:cs typeface="Trebuchet MS"/>
              </a:rPr>
              <a:t>o</a:t>
            </a:r>
            <a:r>
              <a:rPr sz="1800" spc="-5" dirty="0">
                <a:solidFill>
                  <a:srgbClr val="3F3F3F"/>
                </a:solidFill>
                <a:latin typeface="Trebuchet MS"/>
                <a:cs typeface="Trebuchet MS"/>
              </a:rPr>
              <a:t>p</a:t>
            </a:r>
            <a:r>
              <a:rPr sz="1800" dirty="0">
                <a:solidFill>
                  <a:srgbClr val="3F3F3F"/>
                </a:solidFill>
                <a:latin typeface="Trebuchet MS"/>
                <a:cs typeface="Trebuchet MS"/>
              </a:rPr>
              <a:t>era</a:t>
            </a:r>
            <a:r>
              <a:rPr sz="1800" spc="-15" dirty="0">
                <a:solidFill>
                  <a:srgbClr val="3F3F3F"/>
                </a:solidFill>
                <a:latin typeface="Trebuchet MS"/>
                <a:cs typeface="Trebuchet MS"/>
              </a:rPr>
              <a:t>t</a:t>
            </a:r>
            <a:r>
              <a:rPr sz="1800" spc="-5" dirty="0">
                <a:solidFill>
                  <a:srgbClr val="3F3F3F"/>
                </a:solidFill>
                <a:latin typeface="Trebuchet MS"/>
                <a:cs typeface="Trebuchet MS"/>
              </a:rPr>
              <a:t>iv</a:t>
            </a:r>
            <a:r>
              <a:rPr sz="1800" dirty="0">
                <a:solidFill>
                  <a:srgbClr val="3F3F3F"/>
                </a:solidFill>
                <a:latin typeface="Trebuchet MS"/>
                <a:cs typeface="Trebuchet MS"/>
              </a:rPr>
              <a:t>e</a:t>
            </a:r>
            <a:r>
              <a:rPr sz="1800" spc="105" dirty="0">
                <a:solidFill>
                  <a:srgbClr val="3F3F3F"/>
                </a:solidFill>
                <a:latin typeface="Times New Roman"/>
                <a:cs typeface="Times New Roman"/>
              </a:rPr>
              <a:t> </a:t>
            </a:r>
            <a:r>
              <a:rPr sz="1800" dirty="0">
                <a:solidFill>
                  <a:srgbClr val="3F3F3F"/>
                </a:solidFill>
                <a:latin typeface="Trebuchet MS"/>
                <a:cs typeface="Trebuchet MS"/>
              </a:rPr>
              <a:t>S</a:t>
            </a:r>
            <a:r>
              <a:rPr sz="1800" spc="-15" dirty="0">
                <a:solidFill>
                  <a:srgbClr val="3F3F3F"/>
                </a:solidFill>
                <a:latin typeface="Trebuchet MS"/>
                <a:cs typeface="Trebuchet MS"/>
              </a:rPr>
              <a:t>o</a:t>
            </a:r>
            <a:r>
              <a:rPr sz="1800" spc="-5" dirty="0">
                <a:solidFill>
                  <a:srgbClr val="3F3F3F"/>
                </a:solidFill>
                <a:latin typeface="Trebuchet MS"/>
                <a:cs typeface="Trebuchet MS"/>
              </a:rPr>
              <a:t>cie</a:t>
            </a:r>
            <a:r>
              <a:rPr sz="1800" spc="-10" dirty="0">
                <a:solidFill>
                  <a:srgbClr val="3F3F3F"/>
                </a:solidFill>
                <a:latin typeface="Trebuchet MS"/>
                <a:cs typeface="Trebuchet MS"/>
              </a:rPr>
              <a:t>t</a:t>
            </a:r>
            <a:r>
              <a:rPr sz="1800" spc="-5" dirty="0">
                <a:solidFill>
                  <a:srgbClr val="3F3F3F"/>
                </a:solidFill>
                <a:latin typeface="Trebuchet MS"/>
                <a:cs typeface="Trebuchet MS"/>
              </a:rPr>
              <a:t>ie</a:t>
            </a:r>
            <a:r>
              <a:rPr sz="1800" dirty="0">
                <a:solidFill>
                  <a:srgbClr val="3F3F3F"/>
                </a:solidFill>
                <a:latin typeface="Trebuchet MS"/>
                <a:cs typeface="Trebuchet MS"/>
              </a:rPr>
              <a:t>s,</a:t>
            </a:r>
            <a:r>
              <a:rPr sz="1800" spc="75" dirty="0">
                <a:solidFill>
                  <a:srgbClr val="3F3F3F"/>
                </a:solidFill>
                <a:latin typeface="Times New Roman"/>
                <a:cs typeface="Times New Roman"/>
              </a:rPr>
              <a:t> </a:t>
            </a:r>
            <a:r>
              <a:rPr sz="1800" spc="-5" dirty="0">
                <a:solidFill>
                  <a:srgbClr val="3F3F3F"/>
                </a:solidFill>
                <a:latin typeface="Trebuchet MS"/>
                <a:cs typeface="Trebuchet MS"/>
              </a:rPr>
              <a:t>and</a:t>
            </a:r>
            <a:endParaRPr sz="1800">
              <a:latin typeface="Trebuchet MS"/>
              <a:cs typeface="Trebuchet MS"/>
            </a:endParaRPr>
          </a:p>
          <a:p>
            <a:pPr marL="408940">
              <a:lnSpc>
                <a:spcPct val="100000"/>
              </a:lnSpc>
            </a:pPr>
            <a:r>
              <a:rPr sz="1800" spc="-5" dirty="0">
                <a:solidFill>
                  <a:srgbClr val="3F3F3F"/>
                </a:solidFill>
                <a:latin typeface="Trebuchet MS"/>
                <a:cs typeface="Trebuchet MS"/>
              </a:rPr>
              <a:t>Ch</a:t>
            </a:r>
            <a:r>
              <a:rPr sz="1800" dirty="0">
                <a:solidFill>
                  <a:srgbClr val="3F3F3F"/>
                </a:solidFill>
                <a:latin typeface="Trebuchet MS"/>
                <a:cs typeface="Trebuchet MS"/>
              </a:rPr>
              <a:t>ari</a:t>
            </a:r>
            <a:r>
              <a:rPr sz="1800" spc="-10" dirty="0">
                <a:solidFill>
                  <a:srgbClr val="3F3F3F"/>
                </a:solidFill>
                <a:latin typeface="Trebuchet MS"/>
                <a:cs typeface="Trebuchet MS"/>
              </a:rPr>
              <a:t>t</a:t>
            </a:r>
            <a:r>
              <a:rPr sz="1800" spc="-5" dirty="0">
                <a:solidFill>
                  <a:srgbClr val="3F3F3F"/>
                </a:solidFill>
                <a:latin typeface="Trebuchet MS"/>
                <a:cs typeface="Trebuchet MS"/>
              </a:rPr>
              <a:t>a</a:t>
            </a:r>
            <a:r>
              <a:rPr sz="1800" spc="5" dirty="0">
                <a:solidFill>
                  <a:srgbClr val="3F3F3F"/>
                </a:solidFill>
                <a:latin typeface="Trebuchet MS"/>
                <a:cs typeface="Trebuchet MS"/>
              </a:rPr>
              <a:t>b</a:t>
            </a:r>
            <a:r>
              <a:rPr sz="1800" dirty="0">
                <a:solidFill>
                  <a:srgbClr val="3F3F3F"/>
                </a:solidFill>
                <a:latin typeface="Trebuchet MS"/>
                <a:cs typeface="Trebuchet MS"/>
              </a:rPr>
              <a:t>le</a:t>
            </a:r>
            <a:r>
              <a:rPr sz="1800" spc="50" dirty="0">
                <a:solidFill>
                  <a:srgbClr val="3F3F3F"/>
                </a:solidFill>
                <a:latin typeface="Times New Roman"/>
                <a:cs typeface="Times New Roman"/>
              </a:rPr>
              <a:t> </a:t>
            </a:r>
            <a:r>
              <a:rPr sz="1800" spc="-210" dirty="0">
                <a:solidFill>
                  <a:srgbClr val="3F3F3F"/>
                </a:solidFill>
                <a:latin typeface="Trebuchet MS"/>
                <a:cs typeface="Trebuchet MS"/>
              </a:rPr>
              <a:t>T</a:t>
            </a:r>
            <a:r>
              <a:rPr sz="1800" dirty="0">
                <a:solidFill>
                  <a:srgbClr val="3F3F3F"/>
                </a:solidFill>
                <a:latin typeface="Trebuchet MS"/>
                <a:cs typeface="Trebuchet MS"/>
              </a:rPr>
              <a:t>rusts</a:t>
            </a:r>
            <a:r>
              <a:rPr sz="1800" spc="85" dirty="0">
                <a:solidFill>
                  <a:srgbClr val="3F3F3F"/>
                </a:solidFill>
                <a:latin typeface="Times New Roman"/>
                <a:cs typeface="Times New Roman"/>
              </a:rPr>
              <a:t> </a:t>
            </a:r>
            <a:r>
              <a:rPr sz="1800" spc="-5" dirty="0">
                <a:solidFill>
                  <a:srgbClr val="3F3F3F"/>
                </a:solidFill>
                <a:latin typeface="Trebuchet MS"/>
                <a:cs typeface="Trebuchet MS"/>
              </a:rPr>
              <a:t>ar</a:t>
            </a:r>
            <a:r>
              <a:rPr sz="1800" dirty="0">
                <a:solidFill>
                  <a:srgbClr val="3F3F3F"/>
                </a:solidFill>
                <a:latin typeface="Trebuchet MS"/>
                <a:cs typeface="Trebuchet MS"/>
              </a:rPr>
              <a:t>e</a:t>
            </a:r>
            <a:r>
              <a:rPr sz="1800" spc="90" dirty="0">
                <a:solidFill>
                  <a:srgbClr val="3F3F3F"/>
                </a:solidFill>
                <a:latin typeface="Times New Roman"/>
                <a:cs typeface="Times New Roman"/>
              </a:rPr>
              <a:t> </a:t>
            </a:r>
            <a:r>
              <a:rPr sz="1800" spc="-15" dirty="0">
                <a:solidFill>
                  <a:srgbClr val="3F3F3F"/>
                </a:solidFill>
                <a:latin typeface="Trebuchet MS"/>
                <a:cs typeface="Trebuchet MS"/>
              </a:rPr>
              <a:t>als</a:t>
            </a:r>
            <a:r>
              <a:rPr sz="1800" spc="-10" dirty="0">
                <a:solidFill>
                  <a:srgbClr val="3F3F3F"/>
                </a:solidFill>
                <a:latin typeface="Trebuchet MS"/>
                <a:cs typeface="Trebuchet MS"/>
              </a:rPr>
              <a:t>o</a:t>
            </a:r>
            <a:r>
              <a:rPr sz="1800" spc="85" dirty="0">
                <a:solidFill>
                  <a:srgbClr val="3F3F3F"/>
                </a:solidFill>
                <a:latin typeface="Times New Roman"/>
                <a:cs typeface="Times New Roman"/>
              </a:rPr>
              <a:t> </a:t>
            </a:r>
            <a:r>
              <a:rPr sz="1800" spc="-5" dirty="0">
                <a:solidFill>
                  <a:srgbClr val="3F3F3F"/>
                </a:solidFill>
                <a:latin typeface="Trebuchet MS"/>
                <a:cs typeface="Trebuchet MS"/>
              </a:rPr>
              <a:t>eligi</a:t>
            </a:r>
            <a:r>
              <a:rPr sz="1800" spc="5" dirty="0">
                <a:solidFill>
                  <a:srgbClr val="3F3F3F"/>
                </a:solidFill>
                <a:latin typeface="Trebuchet MS"/>
                <a:cs typeface="Trebuchet MS"/>
              </a:rPr>
              <a:t>b</a:t>
            </a:r>
            <a:r>
              <a:rPr sz="1800" dirty="0">
                <a:solidFill>
                  <a:srgbClr val="3F3F3F"/>
                </a:solidFill>
                <a:latin typeface="Trebuchet MS"/>
                <a:cs typeface="Trebuchet MS"/>
              </a:rPr>
              <a:t>le</a:t>
            </a:r>
            <a:endParaRPr sz="1800">
              <a:latin typeface="Trebuchet MS"/>
              <a:cs typeface="Trebuchet MS"/>
            </a:endParaRPr>
          </a:p>
          <a:p>
            <a:pPr marL="408940" marR="5080" indent="-342900">
              <a:lnSpc>
                <a:spcPct val="100000"/>
              </a:lnSpc>
              <a:spcBef>
                <a:spcPts val="994"/>
              </a:spcBef>
              <a:tabLst>
                <a:tab pos="408940" algn="l"/>
              </a:tabLst>
            </a:pPr>
            <a:r>
              <a:rPr sz="1450" spc="-15" dirty="0">
                <a:solidFill>
                  <a:srgbClr val="8FC225"/>
                </a:solidFill>
                <a:latin typeface="Wingdings 3"/>
                <a:cs typeface="Wingdings 3"/>
              </a:rPr>
              <a:t></a:t>
            </a:r>
            <a:r>
              <a:rPr sz="1450" spc="-15" dirty="0">
                <a:solidFill>
                  <a:srgbClr val="8FC225"/>
                </a:solidFill>
                <a:latin typeface="Times New Roman"/>
                <a:cs typeface="Times New Roman"/>
              </a:rPr>
              <a:t>	</a:t>
            </a:r>
            <a:r>
              <a:rPr sz="1800" spc="-10" dirty="0">
                <a:solidFill>
                  <a:srgbClr val="3F3F3F"/>
                </a:solidFill>
                <a:latin typeface="Trebuchet MS"/>
                <a:cs typeface="Trebuchet MS"/>
              </a:rPr>
              <a:t>E</a:t>
            </a:r>
            <a:r>
              <a:rPr sz="1800" spc="-20" dirty="0">
                <a:solidFill>
                  <a:srgbClr val="3F3F3F"/>
                </a:solidFill>
                <a:latin typeface="Trebuchet MS"/>
                <a:cs typeface="Trebuchet MS"/>
              </a:rPr>
              <a:t>x</a:t>
            </a:r>
            <a:r>
              <a:rPr sz="1800" spc="-15" dirty="0">
                <a:solidFill>
                  <a:srgbClr val="3F3F3F"/>
                </a:solidFill>
                <a:latin typeface="Trebuchet MS"/>
                <a:cs typeface="Trebuchet MS"/>
              </a:rPr>
              <a:t>i</a:t>
            </a:r>
            <a:r>
              <a:rPr sz="1800" spc="-10" dirty="0">
                <a:solidFill>
                  <a:srgbClr val="3F3F3F"/>
                </a:solidFill>
                <a:latin typeface="Trebuchet MS"/>
                <a:cs typeface="Trebuchet MS"/>
              </a:rPr>
              <a:t>s</a:t>
            </a:r>
            <a:r>
              <a:rPr sz="1800" spc="-5" dirty="0">
                <a:solidFill>
                  <a:srgbClr val="3F3F3F"/>
                </a:solidFill>
                <a:latin typeface="Trebuchet MS"/>
                <a:cs typeface="Trebuchet MS"/>
              </a:rPr>
              <a:t>tin</a:t>
            </a:r>
            <a:r>
              <a:rPr sz="1800" dirty="0">
                <a:solidFill>
                  <a:srgbClr val="3F3F3F"/>
                </a:solidFill>
                <a:latin typeface="Trebuchet MS"/>
                <a:cs typeface="Trebuchet MS"/>
              </a:rPr>
              <a:t>g</a:t>
            </a:r>
            <a:r>
              <a:rPr sz="1800" spc="75" dirty="0">
                <a:solidFill>
                  <a:srgbClr val="3F3F3F"/>
                </a:solidFill>
                <a:latin typeface="Times New Roman"/>
                <a:cs typeface="Times New Roman"/>
              </a:rPr>
              <a:t> </a:t>
            </a:r>
            <a:r>
              <a:rPr sz="1800" spc="-5" dirty="0">
                <a:solidFill>
                  <a:srgbClr val="3F3F3F"/>
                </a:solidFill>
                <a:latin typeface="Trebuchet MS"/>
                <a:cs typeface="Trebuchet MS"/>
              </a:rPr>
              <a:t>un</a:t>
            </a:r>
            <a:r>
              <a:rPr sz="1800" dirty="0">
                <a:solidFill>
                  <a:srgbClr val="3F3F3F"/>
                </a:solidFill>
                <a:latin typeface="Trebuchet MS"/>
                <a:cs typeface="Trebuchet MS"/>
              </a:rPr>
              <a:t>i</a:t>
            </a:r>
            <a:r>
              <a:rPr sz="1800" spc="-5" dirty="0">
                <a:solidFill>
                  <a:srgbClr val="3F3F3F"/>
                </a:solidFill>
                <a:latin typeface="Trebuchet MS"/>
                <a:cs typeface="Trebuchet MS"/>
              </a:rPr>
              <a:t>t</a:t>
            </a:r>
            <a:r>
              <a:rPr sz="1800" dirty="0">
                <a:solidFill>
                  <a:srgbClr val="3F3F3F"/>
                </a:solidFill>
                <a:latin typeface="Trebuchet MS"/>
                <a:cs typeface="Trebuchet MS"/>
              </a:rPr>
              <a:t>s</a:t>
            </a:r>
            <a:r>
              <a:rPr sz="1800" spc="90" dirty="0">
                <a:solidFill>
                  <a:srgbClr val="3F3F3F"/>
                </a:solidFill>
                <a:latin typeface="Times New Roman"/>
                <a:cs typeface="Times New Roman"/>
              </a:rPr>
              <a:t> </a:t>
            </a:r>
            <a:r>
              <a:rPr sz="1800" spc="-5" dirty="0">
                <a:solidFill>
                  <a:srgbClr val="3F3F3F"/>
                </a:solidFill>
                <a:latin typeface="Trebuchet MS"/>
                <a:cs typeface="Trebuchet MS"/>
              </a:rPr>
              <a:t>(und</a:t>
            </a:r>
            <a:r>
              <a:rPr sz="1800" dirty="0">
                <a:solidFill>
                  <a:srgbClr val="3F3F3F"/>
                </a:solidFill>
                <a:latin typeface="Trebuchet MS"/>
                <a:cs typeface="Trebuchet MS"/>
              </a:rPr>
              <a:t>e</a:t>
            </a:r>
            <a:r>
              <a:rPr sz="1800" spc="-10" dirty="0">
                <a:solidFill>
                  <a:srgbClr val="3F3F3F"/>
                </a:solidFill>
                <a:latin typeface="Trebuchet MS"/>
                <a:cs typeface="Trebuchet MS"/>
              </a:rPr>
              <a:t>r</a:t>
            </a:r>
            <a:r>
              <a:rPr sz="1800" spc="95" dirty="0">
                <a:solidFill>
                  <a:srgbClr val="3F3F3F"/>
                </a:solidFill>
                <a:latin typeface="Times New Roman"/>
                <a:cs typeface="Times New Roman"/>
              </a:rPr>
              <a:t> </a:t>
            </a:r>
            <a:r>
              <a:rPr sz="1800" dirty="0">
                <a:solidFill>
                  <a:srgbClr val="3F3F3F"/>
                </a:solidFill>
                <a:latin typeface="Trebuchet MS"/>
                <a:cs typeface="Trebuchet MS"/>
              </a:rPr>
              <a:t>PM</a:t>
            </a:r>
            <a:r>
              <a:rPr sz="1800" spc="-130" dirty="0">
                <a:solidFill>
                  <a:srgbClr val="3F3F3F"/>
                </a:solidFill>
                <a:latin typeface="Trebuchet MS"/>
                <a:cs typeface="Trebuchet MS"/>
              </a:rPr>
              <a:t>R</a:t>
            </a:r>
            <a:r>
              <a:rPr sz="1800" spc="-285" dirty="0">
                <a:solidFill>
                  <a:srgbClr val="3F3F3F"/>
                </a:solidFill>
                <a:latin typeface="Trebuchet MS"/>
                <a:cs typeface="Trebuchet MS"/>
              </a:rPr>
              <a:t>Y</a:t>
            </a:r>
            <a:r>
              <a:rPr sz="1800" dirty="0">
                <a:solidFill>
                  <a:srgbClr val="3F3F3F"/>
                </a:solidFill>
                <a:latin typeface="Trebuchet MS"/>
                <a:cs typeface="Trebuchet MS"/>
              </a:rPr>
              <a:t>,</a:t>
            </a:r>
            <a:r>
              <a:rPr sz="1800" spc="90" dirty="0">
                <a:solidFill>
                  <a:srgbClr val="3F3F3F"/>
                </a:solidFill>
                <a:latin typeface="Times New Roman"/>
                <a:cs typeface="Times New Roman"/>
              </a:rPr>
              <a:t> </a:t>
            </a:r>
            <a:r>
              <a:rPr sz="1800" spc="-10" dirty="0">
                <a:solidFill>
                  <a:srgbClr val="3F3F3F"/>
                </a:solidFill>
                <a:latin typeface="Trebuchet MS"/>
                <a:cs typeface="Trebuchet MS"/>
              </a:rPr>
              <a:t>RE</a:t>
            </a:r>
            <a:r>
              <a:rPr sz="1800" spc="-25" dirty="0">
                <a:solidFill>
                  <a:srgbClr val="3F3F3F"/>
                </a:solidFill>
                <a:latin typeface="Trebuchet MS"/>
                <a:cs typeface="Trebuchet MS"/>
              </a:rPr>
              <a:t>G</a:t>
            </a:r>
            <a:r>
              <a:rPr sz="1800" spc="-10" dirty="0">
                <a:solidFill>
                  <a:srgbClr val="3F3F3F"/>
                </a:solidFill>
                <a:latin typeface="Trebuchet MS"/>
                <a:cs typeface="Trebuchet MS"/>
              </a:rPr>
              <a:t>P</a:t>
            </a:r>
            <a:r>
              <a:rPr sz="1800" spc="60" dirty="0">
                <a:solidFill>
                  <a:srgbClr val="3F3F3F"/>
                </a:solidFill>
                <a:latin typeface="Times New Roman"/>
                <a:cs typeface="Times New Roman"/>
              </a:rPr>
              <a:t> </a:t>
            </a:r>
            <a:r>
              <a:rPr sz="1800" spc="-20" dirty="0">
                <a:solidFill>
                  <a:srgbClr val="3F3F3F"/>
                </a:solidFill>
                <a:latin typeface="Trebuchet MS"/>
                <a:cs typeface="Trebuchet MS"/>
              </a:rPr>
              <a:t>o</a:t>
            </a:r>
            <a:r>
              <a:rPr sz="1800" spc="-10" dirty="0">
                <a:solidFill>
                  <a:srgbClr val="3F3F3F"/>
                </a:solidFill>
                <a:latin typeface="Trebuchet MS"/>
                <a:cs typeface="Trebuchet MS"/>
              </a:rPr>
              <a:t>r</a:t>
            </a:r>
            <a:r>
              <a:rPr sz="1800" spc="85" dirty="0">
                <a:solidFill>
                  <a:srgbClr val="3F3F3F"/>
                </a:solidFill>
                <a:latin typeface="Times New Roman"/>
                <a:cs typeface="Times New Roman"/>
              </a:rPr>
              <a:t> </a:t>
            </a:r>
            <a:r>
              <a:rPr sz="1800" spc="-5" dirty="0">
                <a:solidFill>
                  <a:srgbClr val="3F3F3F"/>
                </a:solidFill>
                <a:latin typeface="Trebuchet MS"/>
                <a:cs typeface="Trebuchet MS"/>
              </a:rPr>
              <a:t>an</a:t>
            </a:r>
            <a:r>
              <a:rPr sz="1800" dirty="0">
                <a:solidFill>
                  <a:srgbClr val="3F3F3F"/>
                </a:solidFill>
                <a:latin typeface="Trebuchet MS"/>
                <a:cs typeface="Trebuchet MS"/>
              </a:rPr>
              <a:t>y</a:t>
            </a:r>
            <a:r>
              <a:rPr sz="1800" spc="90" dirty="0">
                <a:solidFill>
                  <a:srgbClr val="3F3F3F"/>
                </a:solidFill>
                <a:latin typeface="Times New Roman"/>
                <a:cs typeface="Times New Roman"/>
              </a:rPr>
              <a:t> </a:t>
            </a:r>
            <a:r>
              <a:rPr sz="1800" dirty="0">
                <a:solidFill>
                  <a:srgbClr val="3F3F3F"/>
                </a:solidFill>
                <a:latin typeface="Trebuchet MS"/>
                <a:cs typeface="Trebuchet MS"/>
              </a:rPr>
              <a:t>o</a:t>
            </a:r>
            <a:r>
              <a:rPr sz="1800" spc="-10" dirty="0">
                <a:solidFill>
                  <a:srgbClr val="3F3F3F"/>
                </a:solidFill>
                <a:latin typeface="Trebuchet MS"/>
                <a:cs typeface="Trebuchet MS"/>
              </a:rPr>
              <a:t>t</a:t>
            </a:r>
            <a:r>
              <a:rPr sz="1800" spc="-5" dirty="0">
                <a:solidFill>
                  <a:srgbClr val="3F3F3F"/>
                </a:solidFill>
                <a:latin typeface="Trebuchet MS"/>
                <a:cs typeface="Trebuchet MS"/>
              </a:rPr>
              <a:t>he</a:t>
            </a:r>
            <a:r>
              <a:rPr sz="1800" dirty="0">
                <a:solidFill>
                  <a:srgbClr val="3F3F3F"/>
                </a:solidFill>
                <a:latin typeface="Trebuchet MS"/>
                <a:cs typeface="Trebuchet MS"/>
              </a:rPr>
              <a:t>r</a:t>
            </a:r>
            <a:r>
              <a:rPr sz="1800" spc="110" dirty="0">
                <a:solidFill>
                  <a:srgbClr val="3F3F3F"/>
                </a:solidFill>
                <a:latin typeface="Times New Roman"/>
                <a:cs typeface="Times New Roman"/>
              </a:rPr>
              <a:t> </a:t>
            </a:r>
            <a:r>
              <a:rPr sz="1800" dirty="0">
                <a:solidFill>
                  <a:srgbClr val="3F3F3F"/>
                </a:solidFill>
                <a:latin typeface="Trebuchet MS"/>
                <a:cs typeface="Trebuchet MS"/>
              </a:rPr>
              <a:t>sche</a:t>
            </a:r>
            <a:r>
              <a:rPr sz="1800" spc="5" dirty="0">
                <a:solidFill>
                  <a:srgbClr val="3F3F3F"/>
                </a:solidFill>
                <a:latin typeface="Trebuchet MS"/>
                <a:cs typeface="Trebuchet MS"/>
              </a:rPr>
              <a:t>m</a:t>
            </a:r>
            <a:r>
              <a:rPr sz="1800" dirty="0">
                <a:solidFill>
                  <a:srgbClr val="3F3F3F"/>
                </a:solidFill>
                <a:latin typeface="Trebuchet MS"/>
                <a:cs typeface="Trebuchet MS"/>
              </a:rPr>
              <a:t>e</a:t>
            </a:r>
            <a:r>
              <a:rPr sz="1800" spc="90" dirty="0">
                <a:solidFill>
                  <a:srgbClr val="3F3F3F"/>
                </a:solidFill>
                <a:latin typeface="Times New Roman"/>
                <a:cs typeface="Times New Roman"/>
              </a:rPr>
              <a:t> </a:t>
            </a:r>
            <a:r>
              <a:rPr sz="1800" spc="-10" dirty="0">
                <a:solidFill>
                  <a:srgbClr val="3F3F3F"/>
                </a:solidFill>
                <a:latin typeface="Trebuchet MS"/>
                <a:cs typeface="Trebuchet MS"/>
              </a:rPr>
              <a:t>of</a:t>
            </a:r>
            <a:r>
              <a:rPr sz="1800" spc="80" dirty="0">
                <a:solidFill>
                  <a:srgbClr val="3F3F3F"/>
                </a:solidFill>
                <a:latin typeface="Times New Roman"/>
                <a:cs typeface="Times New Roman"/>
              </a:rPr>
              <a:t> </a:t>
            </a:r>
            <a:r>
              <a:rPr sz="1800" spc="-10" dirty="0">
                <a:solidFill>
                  <a:srgbClr val="3F3F3F"/>
                </a:solidFill>
                <a:latin typeface="Trebuchet MS"/>
                <a:cs typeface="Trebuchet MS"/>
              </a:rPr>
              <a:t>G</a:t>
            </a:r>
            <a:r>
              <a:rPr sz="1800" spc="-20" dirty="0">
                <a:solidFill>
                  <a:srgbClr val="3F3F3F"/>
                </a:solidFill>
                <a:latin typeface="Trebuchet MS"/>
                <a:cs typeface="Trebuchet MS"/>
              </a:rPr>
              <a:t>o</a:t>
            </a:r>
            <a:r>
              <a:rPr sz="1800" spc="-15" dirty="0">
                <a:solidFill>
                  <a:srgbClr val="3F3F3F"/>
                </a:solidFill>
                <a:latin typeface="Trebuchet MS"/>
                <a:cs typeface="Trebuchet MS"/>
              </a:rPr>
              <a:t>v</a:t>
            </a:r>
            <a:r>
              <a:rPr sz="1800" spc="-5" dirty="0">
                <a:solidFill>
                  <a:srgbClr val="3F3F3F"/>
                </a:solidFill>
                <a:latin typeface="Trebuchet MS"/>
                <a:cs typeface="Trebuchet MS"/>
              </a:rPr>
              <a:t>ern</a:t>
            </a:r>
            <a:r>
              <a:rPr sz="1800" dirty="0">
                <a:solidFill>
                  <a:srgbClr val="3F3F3F"/>
                </a:solidFill>
                <a:latin typeface="Trebuchet MS"/>
                <a:cs typeface="Trebuchet MS"/>
              </a:rPr>
              <a:t>m</a:t>
            </a:r>
            <a:r>
              <a:rPr sz="1800" spc="-5" dirty="0">
                <a:solidFill>
                  <a:srgbClr val="3F3F3F"/>
                </a:solidFill>
                <a:latin typeface="Trebuchet MS"/>
                <a:cs typeface="Trebuchet MS"/>
              </a:rPr>
              <a:t>en</a:t>
            </a:r>
            <a:r>
              <a:rPr sz="1800" dirty="0">
                <a:solidFill>
                  <a:srgbClr val="3F3F3F"/>
                </a:solidFill>
                <a:latin typeface="Trebuchet MS"/>
                <a:cs typeface="Trebuchet MS"/>
              </a:rPr>
              <a:t>t</a:t>
            </a:r>
            <a:r>
              <a:rPr sz="1800" spc="120" dirty="0">
                <a:solidFill>
                  <a:srgbClr val="3F3F3F"/>
                </a:solidFill>
                <a:latin typeface="Times New Roman"/>
                <a:cs typeface="Times New Roman"/>
              </a:rPr>
              <a:t> </a:t>
            </a:r>
            <a:r>
              <a:rPr sz="1800" spc="-20" dirty="0">
                <a:solidFill>
                  <a:srgbClr val="3F3F3F"/>
                </a:solidFill>
                <a:latin typeface="Trebuchet MS"/>
                <a:cs typeface="Trebuchet MS"/>
              </a:rPr>
              <a:t>o</a:t>
            </a:r>
            <a:r>
              <a:rPr sz="1800" spc="-10" dirty="0">
                <a:solidFill>
                  <a:srgbClr val="3F3F3F"/>
                </a:solidFill>
                <a:latin typeface="Trebuchet MS"/>
                <a:cs typeface="Trebuchet MS"/>
              </a:rPr>
              <a:t>f</a:t>
            </a:r>
            <a:r>
              <a:rPr sz="1800" spc="85" dirty="0">
                <a:solidFill>
                  <a:srgbClr val="3F3F3F"/>
                </a:solidFill>
                <a:latin typeface="Times New Roman"/>
                <a:cs typeface="Times New Roman"/>
              </a:rPr>
              <a:t> </a:t>
            </a:r>
            <a:r>
              <a:rPr sz="1800" spc="-5" dirty="0">
                <a:solidFill>
                  <a:srgbClr val="3F3F3F"/>
                </a:solidFill>
                <a:latin typeface="Trebuchet MS"/>
                <a:cs typeface="Trebuchet MS"/>
              </a:rPr>
              <a:t>In</a:t>
            </a:r>
            <a:r>
              <a:rPr sz="1800" spc="5" dirty="0">
                <a:solidFill>
                  <a:srgbClr val="3F3F3F"/>
                </a:solidFill>
                <a:latin typeface="Trebuchet MS"/>
                <a:cs typeface="Trebuchet MS"/>
              </a:rPr>
              <a:t>d</a:t>
            </a:r>
            <a:r>
              <a:rPr sz="1800" spc="-5" dirty="0">
                <a:solidFill>
                  <a:srgbClr val="3F3F3F"/>
                </a:solidFill>
                <a:latin typeface="Trebuchet MS"/>
                <a:cs typeface="Trebuchet MS"/>
              </a:rPr>
              <a:t>i</a:t>
            </a:r>
            <a:r>
              <a:rPr sz="1800" dirty="0">
                <a:solidFill>
                  <a:srgbClr val="3F3F3F"/>
                </a:solidFill>
                <a:latin typeface="Trebuchet MS"/>
                <a:cs typeface="Trebuchet MS"/>
              </a:rPr>
              <a:t>a</a:t>
            </a:r>
            <a:r>
              <a:rPr sz="1800" spc="80" dirty="0">
                <a:solidFill>
                  <a:srgbClr val="3F3F3F"/>
                </a:solidFill>
                <a:latin typeface="Times New Roman"/>
                <a:cs typeface="Times New Roman"/>
              </a:rPr>
              <a:t> </a:t>
            </a:r>
            <a:r>
              <a:rPr sz="1800" spc="-20" dirty="0">
                <a:solidFill>
                  <a:srgbClr val="3F3F3F"/>
                </a:solidFill>
                <a:latin typeface="Trebuchet MS"/>
                <a:cs typeface="Trebuchet MS"/>
              </a:rPr>
              <a:t>o</a:t>
            </a:r>
            <a:r>
              <a:rPr sz="1800" spc="-10" dirty="0">
                <a:solidFill>
                  <a:srgbClr val="3F3F3F"/>
                </a:solidFill>
                <a:latin typeface="Trebuchet MS"/>
                <a:cs typeface="Trebuchet MS"/>
              </a:rPr>
              <a:t>r</a:t>
            </a:r>
            <a:r>
              <a:rPr sz="1800" spc="85" dirty="0">
                <a:solidFill>
                  <a:srgbClr val="3F3F3F"/>
                </a:solidFill>
                <a:latin typeface="Times New Roman"/>
                <a:cs typeface="Times New Roman"/>
              </a:rPr>
              <a:t> </a:t>
            </a:r>
            <a:r>
              <a:rPr sz="1800" dirty="0">
                <a:solidFill>
                  <a:srgbClr val="3F3F3F"/>
                </a:solidFill>
                <a:latin typeface="Trebuchet MS"/>
                <a:cs typeface="Trebuchet MS"/>
              </a:rPr>
              <a:t>S</a:t>
            </a:r>
            <a:r>
              <a:rPr sz="1800" spc="-10" dirty="0">
                <a:solidFill>
                  <a:srgbClr val="3F3F3F"/>
                </a:solidFill>
                <a:latin typeface="Trebuchet MS"/>
                <a:cs typeface="Trebuchet MS"/>
              </a:rPr>
              <a:t>t</a:t>
            </a:r>
            <a:r>
              <a:rPr sz="1800" spc="-5" dirty="0">
                <a:solidFill>
                  <a:srgbClr val="3F3F3F"/>
                </a:solidFill>
                <a:latin typeface="Trebuchet MS"/>
                <a:cs typeface="Trebuchet MS"/>
              </a:rPr>
              <a:t>at</a:t>
            </a:r>
            <a:r>
              <a:rPr sz="1800" dirty="0">
                <a:solidFill>
                  <a:srgbClr val="3F3F3F"/>
                </a:solidFill>
                <a:latin typeface="Trebuchet MS"/>
                <a:cs typeface="Trebuchet MS"/>
              </a:rPr>
              <a:t>e</a:t>
            </a:r>
            <a:r>
              <a:rPr sz="1800" spc="100" dirty="0">
                <a:solidFill>
                  <a:srgbClr val="3F3F3F"/>
                </a:solidFill>
                <a:latin typeface="Times New Roman"/>
                <a:cs typeface="Times New Roman"/>
              </a:rPr>
              <a:t> </a:t>
            </a:r>
            <a:r>
              <a:rPr sz="1800" spc="-20" dirty="0">
                <a:solidFill>
                  <a:srgbClr val="3F3F3F"/>
                </a:solidFill>
                <a:latin typeface="Trebuchet MS"/>
                <a:cs typeface="Trebuchet MS"/>
              </a:rPr>
              <a:t>G</a:t>
            </a:r>
            <a:r>
              <a:rPr sz="1800" spc="-25" dirty="0">
                <a:solidFill>
                  <a:srgbClr val="3F3F3F"/>
                </a:solidFill>
                <a:latin typeface="Trebuchet MS"/>
                <a:cs typeface="Trebuchet MS"/>
              </a:rPr>
              <a:t>o</a:t>
            </a:r>
            <a:r>
              <a:rPr sz="1800" spc="-15" dirty="0">
                <a:solidFill>
                  <a:srgbClr val="3F3F3F"/>
                </a:solidFill>
                <a:latin typeface="Trebuchet MS"/>
                <a:cs typeface="Trebuchet MS"/>
              </a:rPr>
              <a:t>v</a:t>
            </a:r>
            <a:r>
              <a:rPr sz="1800" spc="-5" dirty="0">
                <a:solidFill>
                  <a:srgbClr val="3F3F3F"/>
                </a:solidFill>
                <a:latin typeface="Trebuchet MS"/>
                <a:cs typeface="Trebuchet MS"/>
              </a:rPr>
              <a:t>ern</a:t>
            </a:r>
            <a:r>
              <a:rPr sz="1800" dirty="0">
                <a:solidFill>
                  <a:srgbClr val="3F3F3F"/>
                </a:solidFill>
                <a:latin typeface="Trebuchet MS"/>
                <a:cs typeface="Trebuchet MS"/>
              </a:rPr>
              <a:t>m</a:t>
            </a:r>
            <a:r>
              <a:rPr sz="1800" spc="-5" dirty="0">
                <a:solidFill>
                  <a:srgbClr val="3F3F3F"/>
                </a:solidFill>
                <a:latin typeface="Trebuchet MS"/>
                <a:cs typeface="Trebuchet MS"/>
              </a:rPr>
              <a:t>ent</a:t>
            </a:r>
            <a:r>
              <a:rPr sz="1800" dirty="0">
                <a:solidFill>
                  <a:srgbClr val="3F3F3F"/>
                </a:solidFill>
                <a:latin typeface="Trebuchet MS"/>
                <a:cs typeface="Trebuchet MS"/>
              </a:rPr>
              <a:t>)</a:t>
            </a:r>
            <a:r>
              <a:rPr sz="1800" spc="120" dirty="0">
                <a:solidFill>
                  <a:srgbClr val="3F3F3F"/>
                </a:solidFill>
                <a:latin typeface="Times New Roman"/>
                <a:cs typeface="Times New Roman"/>
              </a:rPr>
              <a:t> </a:t>
            </a:r>
            <a:r>
              <a:rPr sz="1800" spc="-5" dirty="0">
                <a:solidFill>
                  <a:srgbClr val="3F3F3F"/>
                </a:solidFill>
                <a:latin typeface="Trebuchet MS"/>
                <a:cs typeface="Trebuchet MS"/>
              </a:rPr>
              <a:t>an</a:t>
            </a:r>
            <a:r>
              <a:rPr sz="1800" dirty="0">
                <a:solidFill>
                  <a:srgbClr val="3F3F3F"/>
                </a:solidFill>
                <a:latin typeface="Trebuchet MS"/>
                <a:cs typeface="Trebuchet MS"/>
              </a:rPr>
              <a:t>d</a:t>
            </a:r>
            <a:r>
              <a:rPr sz="1800" spc="95" dirty="0">
                <a:solidFill>
                  <a:srgbClr val="3F3F3F"/>
                </a:solidFill>
                <a:latin typeface="Times New Roman"/>
                <a:cs typeface="Times New Roman"/>
              </a:rPr>
              <a:t> </a:t>
            </a:r>
            <a:r>
              <a:rPr sz="1800" spc="-5" dirty="0">
                <a:solidFill>
                  <a:srgbClr val="3F3F3F"/>
                </a:solidFill>
                <a:latin typeface="Trebuchet MS"/>
                <a:cs typeface="Trebuchet MS"/>
              </a:rPr>
              <a:t>units</a:t>
            </a:r>
            <a:r>
              <a:rPr sz="1800" spc="-5" dirty="0">
                <a:solidFill>
                  <a:srgbClr val="3F3F3F"/>
                </a:solidFill>
                <a:latin typeface="Times New Roman"/>
                <a:cs typeface="Times New Roman"/>
              </a:rPr>
              <a:t> </a:t>
            </a:r>
            <a:r>
              <a:rPr sz="1800" spc="-5" dirty="0">
                <a:solidFill>
                  <a:srgbClr val="3F3F3F"/>
                </a:solidFill>
                <a:latin typeface="Trebuchet MS"/>
                <a:cs typeface="Trebuchet MS"/>
              </a:rPr>
              <a:t>tha</a:t>
            </a:r>
            <a:r>
              <a:rPr sz="1800" dirty="0">
                <a:solidFill>
                  <a:srgbClr val="3F3F3F"/>
                </a:solidFill>
                <a:latin typeface="Trebuchet MS"/>
                <a:cs typeface="Trebuchet MS"/>
              </a:rPr>
              <a:t>t</a:t>
            </a:r>
            <a:r>
              <a:rPr sz="1800" spc="90" dirty="0">
                <a:solidFill>
                  <a:srgbClr val="3F3F3F"/>
                </a:solidFill>
                <a:latin typeface="Times New Roman"/>
                <a:cs typeface="Times New Roman"/>
              </a:rPr>
              <a:t> </a:t>
            </a:r>
            <a:r>
              <a:rPr sz="1800" spc="-5" dirty="0">
                <a:solidFill>
                  <a:srgbClr val="3F3F3F"/>
                </a:solidFill>
                <a:latin typeface="Trebuchet MS"/>
                <a:cs typeface="Trebuchet MS"/>
              </a:rPr>
              <a:t>hav</a:t>
            </a:r>
            <a:r>
              <a:rPr sz="1800" dirty="0">
                <a:solidFill>
                  <a:srgbClr val="3F3F3F"/>
                </a:solidFill>
                <a:latin typeface="Trebuchet MS"/>
                <a:cs typeface="Trebuchet MS"/>
              </a:rPr>
              <a:t>e</a:t>
            </a:r>
            <a:r>
              <a:rPr sz="1800" spc="100" dirty="0">
                <a:solidFill>
                  <a:srgbClr val="3F3F3F"/>
                </a:solidFill>
                <a:latin typeface="Times New Roman"/>
                <a:cs typeface="Times New Roman"/>
              </a:rPr>
              <a:t> </a:t>
            </a:r>
            <a:r>
              <a:rPr sz="1800" spc="-5" dirty="0">
                <a:solidFill>
                  <a:srgbClr val="3F3F3F"/>
                </a:solidFill>
                <a:latin typeface="Trebuchet MS"/>
                <a:cs typeface="Trebuchet MS"/>
              </a:rPr>
              <a:t>alrea</a:t>
            </a:r>
            <a:r>
              <a:rPr sz="1800" spc="5" dirty="0">
                <a:solidFill>
                  <a:srgbClr val="3F3F3F"/>
                </a:solidFill>
                <a:latin typeface="Trebuchet MS"/>
                <a:cs typeface="Trebuchet MS"/>
              </a:rPr>
              <a:t>d</a:t>
            </a:r>
            <a:r>
              <a:rPr sz="1800" dirty="0">
                <a:solidFill>
                  <a:srgbClr val="3F3F3F"/>
                </a:solidFill>
                <a:latin typeface="Trebuchet MS"/>
                <a:cs typeface="Trebuchet MS"/>
              </a:rPr>
              <a:t>y</a:t>
            </a:r>
            <a:r>
              <a:rPr sz="1800" spc="90" dirty="0">
                <a:solidFill>
                  <a:srgbClr val="3F3F3F"/>
                </a:solidFill>
                <a:latin typeface="Times New Roman"/>
                <a:cs typeface="Times New Roman"/>
              </a:rPr>
              <a:t> </a:t>
            </a:r>
            <a:r>
              <a:rPr sz="1800" spc="-5" dirty="0">
                <a:solidFill>
                  <a:srgbClr val="3F3F3F"/>
                </a:solidFill>
                <a:latin typeface="Trebuchet MS"/>
                <a:cs typeface="Trebuchet MS"/>
              </a:rPr>
              <a:t>availe</a:t>
            </a:r>
            <a:r>
              <a:rPr sz="1800" dirty="0">
                <a:solidFill>
                  <a:srgbClr val="3F3F3F"/>
                </a:solidFill>
                <a:latin typeface="Trebuchet MS"/>
                <a:cs typeface="Trebuchet MS"/>
              </a:rPr>
              <a:t>d</a:t>
            </a:r>
            <a:r>
              <a:rPr sz="1800" spc="95" dirty="0">
                <a:solidFill>
                  <a:srgbClr val="3F3F3F"/>
                </a:solidFill>
                <a:latin typeface="Times New Roman"/>
                <a:cs typeface="Times New Roman"/>
              </a:rPr>
              <a:t> </a:t>
            </a:r>
            <a:r>
              <a:rPr sz="1800" spc="-10" dirty="0">
                <a:solidFill>
                  <a:srgbClr val="3F3F3F"/>
                </a:solidFill>
                <a:latin typeface="Trebuchet MS"/>
                <a:cs typeface="Trebuchet MS"/>
              </a:rPr>
              <a:t>G</a:t>
            </a:r>
            <a:r>
              <a:rPr sz="1800" spc="-20" dirty="0">
                <a:solidFill>
                  <a:srgbClr val="3F3F3F"/>
                </a:solidFill>
                <a:latin typeface="Trebuchet MS"/>
                <a:cs typeface="Trebuchet MS"/>
              </a:rPr>
              <a:t>o</a:t>
            </a:r>
            <a:r>
              <a:rPr sz="1800" spc="-15" dirty="0">
                <a:solidFill>
                  <a:srgbClr val="3F3F3F"/>
                </a:solidFill>
                <a:latin typeface="Trebuchet MS"/>
                <a:cs typeface="Trebuchet MS"/>
              </a:rPr>
              <a:t>v</a:t>
            </a:r>
            <a:r>
              <a:rPr sz="1800" spc="-5" dirty="0">
                <a:solidFill>
                  <a:srgbClr val="3F3F3F"/>
                </a:solidFill>
                <a:latin typeface="Trebuchet MS"/>
                <a:cs typeface="Trebuchet MS"/>
              </a:rPr>
              <a:t>ern</a:t>
            </a:r>
            <a:r>
              <a:rPr sz="1800" dirty="0">
                <a:solidFill>
                  <a:srgbClr val="3F3F3F"/>
                </a:solidFill>
                <a:latin typeface="Trebuchet MS"/>
                <a:cs typeface="Trebuchet MS"/>
              </a:rPr>
              <a:t>m</a:t>
            </a:r>
            <a:r>
              <a:rPr sz="1800" spc="-5" dirty="0">
                <a:solidFill>
                  <a:srgbClr val="3F3F3F"/>
                </a:solidFill>
                <a:latin typeface="Trebuchet MS"/>
                <a:cs typeface="Trebuchet MS"/>
              </a:rPr>
              <a:t>en</a:t>
            </a:r>
            <a:r>
              <a:rPr sz="1800" dirty="0">
                <a:solidFill>
                  <a:srgbClr val="3F3F3F"/>
                </a:solidFill>
                <a:latin typeface="Trebuchet MS"/>
                <a:cs typeface="Trebuchet MS"/>
              </a:rPr>
              <a:t>t</a:t>
            </a:r>
            <a:r>
              <a:rPr sz="1800" spc="120" dirty="0">
                <a:solidFill>
                  <a:srgbClr val="3F3F3F"/>
                </a:solidFill>
                <a:latin typeface="Times New Roman"/>
                <a:cs typeface="Times New Roman"/>
              </a:rPr>
              <a:t> </a:t>
            </a:r>
            <a:r>
              <a:rPr sz="1800" dirty="0">
                <a:solidFill>
                  <a:srgbClr val="3F3F3F"/>
                </a:solidFill>
                <a:latin typeface="Trebuchet MS"/>
                <a:cs typeface="Trebuchet MS"/>
              </a:rPr>
              <a:t>su</a:t>
            </a:r>
            <a:r>
              <a:rPr sz="1800" spc="5" dirty="0">
                <a:solidFill>
                  <a:srgbClr val="3F3F3F"/>
                </a:solidFill>
                <a:latin typeface="Trebuchet MS"/>
                <a:cs typeface="Trebuchet MS"/>
              </a:rPr>
              <a:t>b</a:t>
            </a:r>
            <a:r>
              <a:rPr sz="1800" spc="-10" dirty="0">
                <a:solidFill>
                  <a:srgbClr val="3F3F3F"/>
                </a:solidFill>
                <a:latin typeface="Trebuchet MS"/>
                <a:cs typeface="Trebuchet MS"/>
              </a:rPr>
              <a:t>si</a:t>
            </a:r>
            <a:r>
              <a:rPr sz="1800" dirty="0">
                <a:solidFill>
                  <a:srgbClr val="3F3F3F"/>
                </a:solidFill>
                <a:latin typeface="Trebuchet MS"/>
                <a:cs typeface="Trebuchet MS"/>
              </a:rPr>
              <a:t>dy</a:t>
            </a:r>
            <a:r>
              <a:rPr sz="1800" spc="65" dirty="0">
                <a:solidFill>
                  <a:srgbClr val="3F3F3F"/>
                </a:solidFill>
                <a:latin typeface="Times New Roman"/>
                <a:cs typeface="Times New Roman"/>
              </a:rPr>
              <a:t> </a:t>
            </a:r>
            <a:r>
              <a:rPr sz="1800" spc="-5" dirty="0">
                <a:solidFill>
                  <a:srgbClr val="3F3F3F"/>
                </a:solidFill>
                <a:latin typeface="Trebuchet MS"/>
                <a:cs typeface="Trebuchet MS"/>
              </a:rPr>
              <a:t>un</a:t>
            </a:r>
            <a:r>
              <a:rPr sz="1800" spc="5" dirty="0">
                <a:solidFill>
                  <a:srgbClr val="3F3F3F"/>
                </a:solidFill>
                <a:latin typeface="Trebuchet MS"/>
                <a:cs typeface="Trebuchet MS"/>
              </a:rPr>
              <a:t>d</a:t>
            </a:r>
            <a:r>
              <a:rPr sz="1800" spc="-5" dirty="0">
                <a:solidFill>
                  <a:srgbClr val="3F3F3F"/>
                </a:solidFill>
                <a:latin typeface="Trebuchet MS"/>
                <a:cs typeface="Trebuchet MS"/>
              </a:rPr>
              <a:t>e</a:t>
            </a:r>
            <a:r>
              <a:rPr sz="1800" dirty="0">
                <a:solidFill>
                  <a:srgbClr val="3F3F3F"/>
                </a:solidFill>
                <a:latin typeface="Trebuchet MS"/>
                <a:cs typeface="Trebuchet MS"/>
              </a:rPr>
              <a:t>r</a:t>
            </a:r>
            <a:r>
              <a:rPr sz="1800" spc="90" dirty="0">
                <a:solidFill>
                  <a:srgbClr val="3F3F3F"/>
                </a:solidFill>
                <a:latin typeface="Times New Roman"/>
                <a:cs typeface="Times New Roman"/>
              </a:rPr>
              <a:t> </a:t>
            </a:r>
            <a:r>
              <a:rPr sz="1800" spc="-5" dirty="0">
                <a:solidFill>
                  <a:srgbClr val="3F3F3F"/>
                </a:solidFill>
                <a:latin typeface="Trebuchet MS"/>
                <a:cs typeface="Trebuchet MS"/>
              </a:rPr>
              <a:t>an</a:t>
            </a:r>
            <a:r>
              <a:rPr sz="1800" dirty="0">
                <a:solidFill>
                  <a:srgbClr val="3F3F3F"/>
                </a:solidFill>
                <a:latin typeface="Trebuchet MS"/>
                <a:cs typeface="Trebuchet MS"/>
              </a:rPr>
              <a:t>y</a:t>
            </a:r>
            <a:r>
              <a:rPr sz="1800" spc="90" dirty="0">
                <a:solidFill>
                  <a:srgbClr val="3F3F3F"/>
                </a:solidFill>
                <a:latin typeface="Times New Roman"/>
                <a:cs typeface="Times New Roman"/>
              </a:rPr>
              <a:t> </a:t>
            </a:r>
            <a:r>
              <a:rPr sz="1800" spc="-20" dirty="0">
                <a:solidFill>
                  <a:srgbClr val="3F3F3F"/>
                </a:solidFill>
                <a:latin typeface="Trebuchet MS"/>
                <a:cs typeface="Trebuchet MS"/>
              </a:rPr>
              <a:t>o</a:t>
            </a:r>
            <a:r>
              <a:rPr sz="1800" spc="-5" dirty="0">
                <a:solidFill>
                  <a:srgbClr val="3F3F3F"/>
                </a:solidFill>
                <a:latin typeface="Trebuchet MS"/>
                <a:cs typeface="Trebuchet MS"/>
              </a:rPr>
              <a:t>the</a:t>
            </a:r>
            <a:r>
              <a:rPr sz="1800" dirty="0">
                <a:solidFill>
                  <a:srgbClr val="3F3F3F"/>
                </a:solidFill>
                <a:latin typeface="Trebuchet MS"/>
                <a:cs typeface="Trebuchet MS"/>
              </a:rPr>
              <a:t>r</a:t>
            </a:r>
            <a:r>
              <a:rPr sz="1800" spc="95" dirty="0">
                <a:solidFill>
                  <a:srgbClr val="3F3F3F"/>
                </a:solidFill>
                <a:latin typeface="Times New Roman"/>
                <a:cs typeface="Times New Roman"/>
              </a:rPr>
              <a:t> </a:t>
            </a:r>
            <a:r>
              <a:rPr sz="1800" dirty="0">
                <a:solidFill>
                  <a:srgbClr val="3F3F3F"/>
                </a:solidFill>
                <a:latin typeface="Trebuchet MS"/>
                <a:cs typeface="Trebuchet MS"/>
              </a:rPr>
              <a:t>sche</a:t>
            </a:r>
            <a:r>
              <a:rPr sz="1800" spc="5" dirty="0">
                <a:solidFill>
                  <a:srgbClr val="3F3F3F"/>
                </a:solidFill>
                <a:latin typeface="Trebuchet MS"/>
                <a:cs typeface="Trebuchet MS"/>
              </a:rPr>
              <a:t>m</a:t>
            </a:r>
            <a:r>
              <a:rPr sz="1800" dirty="0">
                <a:solidFill>
                  <a:srgbClr val="3F3F3F"/>
                </a:solidFill>
                <a:latin typeface="Trebuchet MS"/>
                <a:cs typeface="Trebuchet MS"/>
              </a:rPr>
              <a:t>e</a:t>
            </a:r>
            <a:r>
              <a:rPr sz="1800" spc="90" dirty="0">
                <a:solidFill>
                  <a:srgbClr val="3F3F3F"/>
                </a:solidFill>
                <a:latin typeface="Times New Roman"/>
                <a:cs typeface="Times New Roman"/>
              </a:rPr>
              <a:t> </a:t>
            </a:r>
            <a:r>
              <a:rPr sz="1800" spc="-10" dirty="0">
                <a:solidFill>
                  <a:srgbClr val="3F3F3F"/>
                </a:solidFill>
                <a:latin typeface="Trebuchet MS"/>
                <a:cs typeface="Trebuchet MS"/>
              </a:rPr>
              <a:t>of</a:t>
            </a:r>
            <a:r>
              <a:rPr sz="1800" spc="90" dirty="0">
                <a:solidFill>
                  <a:srgbClr val="3F3F3F"/>
                </a:solidFill>
                <a:latin typeface="Times New Roman"/>
                <a:cs typeface="Times New Roman"/>
              </a:rPr>
              <a:t> </a:t>
            </a:r>
            <a:r>
              <a:rPr sz="1800" spc="-20" dirty="0">
                <a:solidFill>
                  <a:srgbClr val="3F3F3F"/>
                </a:solidFill>
                <a:latin typeface="Trebuchet MS"/>
                <a:cs typeface="Trebuchet MS"/>
              </a:rPr>
              <a:t>G</a:t>
            </a:r>
            <a:r>
              <a:rPr sz="1800" spc="-25" dirty="0">
                <a:solidFill>
                  <a:srgbClr val="3F3F3F"/>
                </a:solidFill>
                <a:latin typeface="Trebuchet MS"/>
                <a:cs typeface="Trebuchet MS"/>
              </a:rPr>
              <a:t>o</a:t>
            </a:r>
            <a:r>
              <a:rPr sz="1800" spc="-15" dirty="0">
                <a:solidFill>
                  <a:srgbClr val="3F3F3F"/>
                </a:solidFill>
                <a:latin typeface="Trebuchet MS"/>
                <a:cs typeface="Trebuchet MS"/>
              </a:rPr>
              <a:t>v</a:t>
            </a:r>
            <a:r>
              <a:rPr sz="1800" spc="-5" dirty="0">
                <a:solidFill>
                  <a:srgbClr val="3F3F3F"/>
                </a:solidFill>
                <a:latin typeface="Trebuchet MS"/>
                <a:cs typeface="Trebuchet MS"/>
              </a:rPr>
              <a:t>ern</a:t>
            </a:r>
            <a:r>
              <a:rPr sz="1800" dirty="0">
                <a:solidFill>
                  <a:srgbClr val="3F3F3F"/>
                </a:solidFill>
                <a:latin typeface="Trebuchet MS"/>
                <a:cs typeface="Trebuchet MS"/>
              </a:rPr>
              <a:t>m</a:t>
            </a:r>
            <a:r>
              <a:rPr sz="1800" spc="-5" dirty="0">
                <a:solidFill>
                  <a:srgbClr val="3F3F3F"/>
                </a:solidFill>
                <a:latin typeface="Trebuchet MS"/>
                <a:cs typeface="Trebuchet MS"/>
              </a:rPr>
              <a:t>en</a:t>
            </a:r>
            <a:r>
              <a:rPr sz="1800" dirty="0">
                <a:solidFill>
                  <a:srgbClr val="3F3F3F"/>
                </a:solidFill>
                <a:latin typeface="Trebuchet MS"/>
                <a:cs typeface="Trebuchet MS"/>
              </a:rPr>
              <a:t>t</a:t>
            </a:r>
            <a:r>
              <a:rPr sz="1800" spc="120" dirty="0">
                <a:solidFill>
                  <a:srgbClr val="3F3F3F"/>
                </a:solidFill>
                <a:latin typeface="Times New Roman"/>
                <a:cs typeface="Times New Roman"/>
              </a:rPr>
              <a:t> </a:t>
            </a:r>
            <a:r>
              <a:rPr sz="1800" spc="-20" dirty="0">
                <a:solidFill>
                  <a:srgbClr val="3F3F3F"/>
                </a:solidFill>
                <a:latin typeface="Trebuchet MS"/>
                <a:cs typeface="Trebuchet MS"/>
              </a:rPr>
              <a:t>o</a:t>
            </a:r>
            <a:r>
              <a:rPr sz="1800" spc="-10" dirty="0">
                <a:solidFill>
                  <a:srgbClr val="3F3F3F"/>
                </a:solidFill>
                <a:latin typeface="Trebuchet MS"/>
                <a:cs typeface="Trebuchet MS"/>
              </a:rPr>
              <a:t>f</a:t>
            </a:r>
            <a:r>
              <a:rPr sz="1800" spc="85" dirty="0">
                <a:solidFill>
                  <a:srgbClr val="3F3F3F"/>
                </a:solidFill>
                <a:latin typeface="Times New Roman"/>
                <a:cs typeface="Times New Roman"/>
              </a:rPr>
              <a:t> </a:t>
            </a:r>
            <a:r>
              <a:rPr sz="1800" spc="-5" dirty="0">
                <a:solidFill>
                  <a:srgbClr val="3F3F3F"/>
                </a:solidFill>
                <a:latin typeface="Trebuchet MS"/>
                <a:cs typeface="Trebuchet MS"/>
              </a:rPr>
              <a:t>In</a:t>
            </a:r>
            <a:r>
              <a:rPr sz="1800" spc="5" dirty="0">
                <a:solidFill>
                  <a:srgbClr val="3F3F3F"/>
                </a:solidFill>
                <a:latin typeface="Trebuchet MS"/>
                <a:cs typeface="Trebuchet MS"/>
              </a:rPr>
              <a:t>d</a:t>
            </a:r>
            <a:r>
              <a:rPr sz="1800" spc="-5" dirty="0">
                <a:solidFill>
                  <a:srgbClr val="3F3F3F"/>
                </a:solidFill>
                <a:latin typeface="Trebuchet MS"/>
                <a:cs typeface="Trebuchet MS"/>
              </a:rPr>
              <a:t>i</a:t>
            </a:r>
            <a:r>
              <a:rPr sz="1800" dirty="0">
                <a:solidFill>
                  <a:srgbClr val="3F3F3F"/>
                </a:solidFill>
                <a:latin typeface="Trebuchet MS"/>
                <a:cs typeface="Trebuchet MS"/>
              </a:rPr>
              <a:t>a</a:t>
            </a:r>
            <a:r>
              <a:rPr sz="1800" spc="80" dirty="0">
                <a:solidFill>
                  <a:srgbClr val="3F3F3F"/>
                </a:solidFill>
                <a:latin typeface="Times New Roman"/>
                <a:cs typeface="Times New Roman"/>
              </a:rPr>
              <a:t> </a:t>
            </a:r>
            <a:r>
              <a:rPr sz="1800" spc="-20" dirty="0">
                <a:solidFill>
                  <a:srgbClr val="3F3F3F"/>
                </a:solidFill>
                <a:latin typeface="Trebuchet MS"/>
                <a:cs typeface="Trebuchet MS"/>
              </a:rPr>
              <a:t>o</a:t>
            </a:r>
            <a:r>
              <a:rPr sz="1800" spc="-10" dirty="0">
                <a:solidFill>
                  <a:srgbClr val="3F3F3F"/>
                </a:solidFill>
                <a:latin typeface="Trebuchet MS"/>
                <a:cs typeface="Trebuchet MS"/>
              </a:rPr>
              <a:t>r</a:t>
            </a:r>
            <a:r>
              <a:rPr sz="1800" spc="85" dirty="0">
                <a:solidFill>
                  <a:srgbClr val="3F3F3F"/>
                </a:solidFill>
                <a:latin typeface="Times New Roman"/>
                <a:cs typeface="Times New Roman"/>
              </a:rPr>
              <a:t> </a:t>
            </a:r>
            <a:r>
              <a:rPr sz="1800" dirty="0">
                <a:solidFill>
                  <a:srgbClr val="3F3F3F"/>
                </a:solidFill>
                <a:latin typeface="Trebuchet MS"/>
                <a:cs typeface="Trebuchet MS"/>
              </a:rPr>
              <a:t>S</a:t>
            </a:r>
            <a:r>
              <a:rPr sz="1800" spc="-10" dirty="0">
                <a:solidFill>
                  <a:srgbClr val="3F3F3F"/>
                </a:solidFill>
                <a:latin typeface="Trebuchet MS"/>
                <a:cs typeface="Trebuchet MS"/>
              </a:rPr>
              <a:t>t</a:t>
            </a:r>
            <a:r>
              <a:rPr sz="1800" spc="-5" dirty="0">
                <a:solidFill>
                  <a:srgbClr val="3F3F3F"/>
                </a:solidFill>
                <a:latin typeface="Trebuchet MS"/>
                <a:cs typeface="Trebuchet MS"/>
              </a:rPr>
              <a:t>ate</a:t>
            </a:r>
            <a:r>
              <a:rPr sz="1800" spc="-5" dirty="0">
                <a:solidFill>
                  <a:srgbClr val="3F3F3F"/>
                </a:solidFill>
                <a:latin typeface="Times New Roman"/>
                <a:cs typeface="Times New Roman"/>
              </a:rPr>
              <a:t> </a:t>
            </a:r>
            <a:r>
              <a:rPr sz="1800" spc="-20" dirty="0">
                <a:solidFill>
                  <a:srgbClr val="3F3F3F"/>
                </a:solidFill>
                <a:latin typeface="Trebuchet MS"/>
                <a:cs typeface="Trebuchet MS"/>
              </a:rPr>
              <a:t>G</a:t>
            </a:r>
            <a:r>
              <a:rPr sz="1800" spc="-25" dirty="0">
                <a:solidFill>
                  <a:srgbClr val="3F3F3F"/>
                </a:solidFill>
                <a:latin typeface="Trebuchet MS"/>
                <a:cs typeface="Trebuchet MS"/>
              </a:rPr>
              <a:t>o</a:t>
            </a:r>
            <a:r>
              <a:rPr sz="1800" spc="-15" dirty="0">
                <a:solidFill>
                  <a:srgbClr val="3F3F3F"/>
                </a:solidFill>
                <a:latin typeface="Trebuchet MS"/>
                <a:cs typeface="Trebuchet MS"/>
              </a:rPr>
              <a:t>v</a:t>
            </a:r>
            <a:r>
              <a:rPr sz="1800" spc="-5" dirty="0">
                <a:solidFill>
                  <a:srgbClr val="3F3F3F"/>
                </a:solidFill>
                <a:latin typeface="Trebuchet MS"/>
                <a:cs typeface="Trebuchet MS"/>
              </a:rPr>
              <a:t>ern</a:t>
            </a:r>
            <a:r>
              <a:rPr sz="1800" dirty="0">
                <a:solidFill>
                  <a:srgbClr val="3F3F3F"/>
                </a:solidFill>
                <a:latin typeface="Trebuchet MS"/>
                <a:cs typeface="Trebuchet MS"/>
              </a:rPr>
              <a:t>m</a:t>
            </a:r>
            <a:r>
              <a:rPr sz="1800" spc="-5" dirty="0">
                <a:solidFill>
                  <a:srgbClr val="3F3F3F"/>
                </a:solidFill>
                <a:latin typeface="Trebuchet MS"/>
                <a:cs typeface="Trebuchet MS"/>
              </a:rPr>
              <a:t>en</a:t>
            </a:r>
            <a:r>
              <a:rPr sz="1800" dirty="0">
                <a:solidFill>
                  <a:srgbClr val="3F3F3F"/>
                </a:solidFill>
                <a:latin typeface="Trebuchet MS"/>
                <a:cs typeface="Trebuchet MS"/>
              </a:rPr>
              <a:t>t</a:t>
            </a:r>
            <a:r>
              <a:rPr sz="1800" spc="120" dirty="0">
                <a:solidFill>
                  <a:srgbClr val="3F3F3F"/>
                </a:solidFill>
                <a:latin typeface="Times New Roman"/>
                <a:cs typeface="Times New Roman"/>
              </a:rPr>
              <a:t> </a:t>
            </a:r>
            <a:r>
              <a:rPr sz="1800" spc="-5" dirty="0">
                <a:solidFill>
                  <a:srgbClr val="3F3F3F"/>
                </a:solidFill>
                <a:latin typeface="Trebuchet MS"/>
                <a:cs typeface="Trebuchet MS"/>
              </a:rPr>
              <a:t>ar</a:t>
            </a:r>
            <a:r>
              <a:rPr sz="1800" dirty="0">
                <a:solidFill>
                  <a:srgbClr val="3F3F3F"/>
                </a:solidFill>
                <a:latin typeface="Trebuchet MS"/>
                <a:cs typeface="Trebuchet MS"/>
              </a:rPr>
              <a:t>e</a:t>
            </a:r>
            <a:r>
              <a:rPr sz="1800" spc="90" dirty="0">
                <a:solidFill>
                  <a:srgbClr val="3F3F3F"/>
                </a:solidFill>
                <a:latin typeface="Times New Roman"/>
                <a:cs typeface="Times New Roman"/>
              </a:rPr>
              <a:t> </a:t>
            </a:r>
            <a:r>
              <a:rPr sz="1800" spc="-5" dirty="0">
                <a:solidFill>
                  <a:srgbClr val="3F3F3F"/>
                </a:solidFill>
                <a:latin typeface="Trebuchet MS"/>
                <a:cs typeface="Trebuchet MS"/>
              </a:rPr>
              <a:t>no</a:t>
            </a:r>
            <a:r>
              <a:rPr sz="1800" dirty="0">
                <a:solidFill>
                  <a:srgbClr val="3F3F3F"/>
                </a:solidFill>
                <a:latin typeface="Trebuchet MS"/>
                <a:cs typeface="Trebuchet MS"/>
              </a:rPr>
              <a:t>t</a:t>
            </a:r>
            <a:r>
              <a:rPr sz="1800" spc="100" dirty="0">
                <a:solidFill>
                  <a:srgbClr val="3F3F3F"/>
                </a:solidFill>
                <a:latin typeface="Times New Roman"/>
                <a:cs typeface="Times New Roman"/>
              </a:rPr>
              <a:t> </a:t>
            </a:r>
            <a:r>
              <a:rPr sz="1800" spc="-5" dirty="0">
                <a:solidFill>
                  <a:srgbClr val="3F3F3F"/>
                </a:solidFill>
                <a:latin typeface="Trebuchet MS"/>
                <a:cs typeface="Trebuchet MS"/>
              </a:rPr>
              <a:t>eligi</a:t>
            </a:r>
            <a:r>
              <a:rPr sz="1800" spc="5" dirty="0">
                <a:solidFill>
                  <a:srgbClr val="3F3F3F"/>
                </a:solidFill>
                <a:latin typeface="Trebuchet MS"/>
                <a:cs typeface="Trebuchet MS"/>
              </a:rPr>
              <a:t>b</a:t>
            </a:r>
            <a:r>
              <a:rPr sz="1800" dirty="0">
                <a:solidFill>
                  <a:srgbClr val="3F3F3F"/>
                </a:solidFill>
                <a:latin typeface="Trebuchet MS"/>
                <a:cs typeface="Trebuchet MS"/>
              </a:rPr>
              <a:t>le.</a:t>
            </a:r>
            <a:endParaRPr sz="1800">
              <a:latin typeface="Trebuchet MS"/>
              <a:cs typeface="Trebuchet MS"/>
            </a:endParaRPr>
          </a:p>
          <a:p>
            <a:pPr marL="66040">
              <a:lnSpc>
                <a:spcPct val="100000"/>
              </a:lnSpc>
              <a:spcBef>
                <a:spcPts val="1010"/>
              </a:spcBef>
              <a:tabLst>
                <a:tab pos="408940" algn="l"/>
              </a:tabLst>
            </a:pPr>
            <a:r>
              <a:rPr sz="1800" b="1" u="heavy" spc="-15" smtClean="0">
                <a:solidFill>
                  <a:srgbClr val="3F3F3F"/>
                </a:solidFill>
                <a:latin typeface="Trebuchet MS"/>
                <a:cs typeface="Trebuchet MS"/>
              </a:rPr>
              <a:t>How</a:t>
            </a:r>
            <a:r>
              <a:rPr sz="1800" b="1" u="heavy" spc="-25" smtClean="0">
                <a:solidFill>
                  <a:srgbClr val="3F3F3F"/>
                </a:solidFill>
                <a:latin typeface="Trebuchet MS"/>
                <a:cs typeface="Trebuchet MS"/>
              </a:rPr>
              <a:t> </a:t>
            </a:r>
            <a:r>
              <a:rPr sz="1800" b="1" u="heavy" spc="-5" dirty="0">
                <a:solidFill>
                  <a:srgbClr val="3F3F3F"/>
                </a:solidFill>
                <a:latin typeface="Trebuchet MS"/>
                <a:cs typeface="Trebuchet MS"/>
              </a:rPr>
              <a:t>to</a:t>
            </a:r>
            <a:r>
              <a:rPr sz="1800" b="1" u="heavy" spc="-20" dirty="0">
                <a:solidFill>
                  <a:srgbClr val="3F3F3F"/>
                </a:solidFill>
                <a:latin typeface="Trebuchet MS"/>
                <a:cs typeface="Trebuchet MS"/>
              </a:rPr>
              <a:t> </a:t>
            </a:r>
            <a:r>
              <a:rPr sz="1800" b="1" u="heavy" spc="-10" dirty="0">
                <a:solidFill>
                  <a:srgbClr val="3F3F3F"/>
                </a:solidFill>
                <a:latin typeface="Trebuchet MS"/>
                <a:cs typeface="Trebuchet MS"/>
              </a:rPr>
              <a:t>ap</a:t>
            </a:r>
            <a:r>
              <a:rPr sz="1800" b="1" u="heavy" spc="-25" dirty="0">
                <a:solidFill>
                  <a:srgbClr val="3F3F3F"/>
                </a:solidFill>
                <a:latin typeface="Trebuchet MS"/>
                <a:cs typeface="Trebuchet MS"/>
              </a:rPr>
              <a:t>p</a:t>
            </a:r>
            <a:r>
              <a:rPr sz="1800" b="1" u="heavy" spc="-10" dirty="0">
                <a:solidFill>
                  <a:srgbClr val="3F3F3F"/>
                </a:solidFill>
                <a:latin typeface="Trebuchet MS"/>
                <a:cs typeface="Trebuchet MS"/>
              </a:rPr>
              <a:t>ly</a:t>
            </a:r>
            <a:endParaRPr sz="1800">
              <a:latin typeface="Trebuchet MS"/>
              <a:cs typeface="Trebuchet MS"/>
            </a:endParaRPr>
          </a:p>
          <a:p>
            <a:pPr marL="408940" marR="260985" indent="-342900">
              <a:lnSpc>
                <a:spcPct val="100000"/>
              </a:lnSpc>
              <a:spcBef>
                <a:spcPts val="994"/>
              </a:spcBef>
              <a:tabLst>
                <a:tab pos="408940" algn="l"/>
              </a:tabLst>
            </a:pPr>
            <a:r>
              <a:rPr sz="1450" spc="-15" dirty="0">
                <a:solidFill>
                  <a:srgbClr val="8FC225"/>
                </a:solidFill>
                <a:latin typeface="Wingdings 3"/>
                <a:cs typeface="Wingdings 3"/>
              </a:rPr>
              <a:t></a:t>
            </a:r>
            <a:r>
              <a:rPr sz="1450" spc="-15" dirty="0">
                <a:solidFill>
                  <a:srgbClr val="8FC225"/>
                </a:solidFill>
                <a:latin typeface="Times New Roman"/>
                <a:cs typeface="Times New Roman"/>
              </a:rPr>
              <a:t>	</a:t>
            </a:r>
            <a:r>
              <a:rPr sz="1800" spc="-15" dirty="0">
                <a:solidFill>
                  <a:srgbClr val="3F3F3F"/>
                </a:solidFill>
                <a:latin typeface="Trebuchet MS"/>
                <a:cs typeface="Trebuchet MS"/>
              </a:rPr>
              <a:t>The</a:t>
            </a:r>
            <a:r>
              <a:rPr sz="1800" spc="95" dirty="0">
                <a:solidFill>
                  <a:srgbClr val="3F3F3F"/>
                </a:solidFill>
                <a:latin typeface="Times New Roman"/>
                <a:cs typeface="Times New Roman"/>
              </a:rPr>
              <a:t> </a:t>
            </a:r>
            <a:r>
              <a:rPr sz="1800" dirty="0">
                <a:solidFill>
                  <a:srgbClr val="3F3F3F"/>
                </a:solidFill>
                <a:latin typeface="Trebuchet MS"/>
                <a:cs typeface="Trebuchet MS"/>
              </a:rPr>
              <a:t>S</a:t>
            </a:r>
            <a:r>
              <a:rPr sz="1800" spc="-10" dirty="0">
                <a:solidFill>
                  <a:srgbClr val="3F3F3F"/>
                </a:solidFill>
                <a:latin typeface="Trebuchet MS"/>
                <a:cs typeface="Trebuchet MS"/>
              </a:rPr>
              <a:t>t</a:t>
            </a:r>
            <a:r>
              <a:rPr sz="1800" spc="-5" dirty="0">
                <a:solidFill>
                  <a:srgbClr val="3F3F3F"/>
                </a:solidFill>
                <a:latin typeface="Trebuchet MS"/>
                <a:cs typeface="Trebuchet MS"/>
              </a:rPr>
              <a:t>ate</a:t>
            </a:r>
            <a:r>
              <a:rPr sz="1800" dirty="0">
                <a:solidFill>
                  <a:srgbClr val="3F3F3F"/>
                </a:solidFill>
                <a:latin typeface="Trebuchet MS"/>
                <a:cs typeface="Trebuchet MS"/>
              </a:rPr>
              <a:t>/</a:t>
            </a:r>
            <a:r>
              <a:rPr sz="1800" spc="-5" dirty="0">
                <a:solidFill>
                  <a:srgbClr val="3F3F3F"/>
                </a:solidFill>
                <a:latin typeface="Trebuchet MS"/>
                <a:cs typeface="Trebuchet MS"/>
              </a:rPr>
              <a:t>Divis</a:t>
            </a:r>
            <a:r>
              <a:rPr sz="1800" spc="5" dirty="0">
                <a:solidFill>
                  <a:srgbClr val="3F3F3F"/>
                </a:solidFill>
                <a:latin typeface="Trebuchet MS"/>
                <a:cs typeface="Trebuchet MS"/>
              </a:rPr>
              <a:t>i</a:t>
            </a:r>
            <a:r>
              <a:rPr sz="1800" spc="-20" dirty="0">
                <a:solidFill>
                  <a:srgbClr val="3F3F3F"/>
                </a:solidFill>
                <a:latin typeface="Trebuchet MS"/>
                <a:cs typeface="Trebuchet MS"/>
              </a:rPr>
              <a:t>o</a:t>
            </a:r>
            <a:r>
              <a:rPr sz="1800" spc="-5" dirty="0">
                <a:solidFill>
                  <a:srgbClr val="3F3F3F"/>
                </a:solidFill>
                <a:latin typeface="Trebuchet MS"/>
                <a:cs typeface="Trebuchet MS"/>
              </a:rPr>
              <a:t>na</a:t>
            </a:r>
            <a:r>
              <a:rPr sz="1800" dirty="0">
                <a:solidFill>
                  <a:srgbClr val="3F3F3F"/>
                </a:solidFill>
                <a:latin typeface="Trebuchet MS"/>
                <a:cs typeface="Trebuchet MS"/>
              </a:rPr>
              <a:t>l</a:t>
            </a:r>
            <a:r>
              <a:rPr sz="1800" spc="100" dirty="0">
                <a:solidFill>
                  <a:srgbClr val="3F3F3F"/>
                </a:solidFill>
                <a:latin typeface="Times New Roman"/>
                <a:cs typeface="Times New Roman"/>
              </a:rPr>
              <a:t> </a:t>
            </a:r>
            <a:r>
              <a:rPr sz="1800" spc="-5" dirty="0">
                <a:solidFill>
                  <a:srgbClr val="3F3F3F"/>
                </a:solidFill>
                <a:latin typeface="Trebuchet MS"/>
                <a:cs typeface="Trebuchet MS"/>
              </a:rPr>
              <a:t>Direct</a:t>
            </a:r>
            <a:r>
              <a:rPr sz="1800" spc="-20" dirty="0">
                <a:solidFill>
                  <a:srgbClr val="3F3F3F"/>
                </a:solidFill>
                <a:latin typeface="Trebuchet MS"/>
                <a:cs typeface="Trebuchet MS"/>
              </a:rPr>
              <a:t>o</a:t>
            </a:r>
            <a:r>
              <a:rPr sz="1800" spc="-10" dirty="0">
                <a:solidFill>
                  <a:srgbClr val="3F3F3F"/>
                </a:solidFill>
                <a:latin typeface="Trebuchet MS"/>
                <a:cs typeface="Trebuchet MS"/>
              </a:rPr>
              <a:t>rs</a:t>
            </a:r>
            <a:r>
              <a:rPr sz="1800" spc="90" dirty="0">
                <a:solidFill>
                  <a:srgbClr val="3F3F3F"/>
                </a:solidFill>
                <a:latin typeface="Times New Roman"/>
                <a:cs typeface="Times New Roman"/>
              </a:rPr>
              <a:t> </a:t>
            </a:r>
            <a:r>
              <a:rPr sz="1800" spc="-20" dirty="0">
                <a:solidFill>
                  <a:srgbClr val="3F3F3F"/>
                </a:solidFill>
                <a:latin typeface="Trebuchet MS"/>
                <a:cs typeface="Trebuchet MS"/>
              </a:rPr>
              <a:t>o</a:t>
            </a:r>
            <a:r>
              <a:rPr sz="1800" spc="-10" dirty="0">
                <a:solidFill>
                  <a:srgbClr val="3F3F3F"/>
                </a:solidFill>
                <a:latin typeface="Trebuchet MS"/>
                <a:cs typeface="Trebuchet MS"/>
              </a:rPr>
              <a:t>f</a:t>
            </a:r>
            <a:r>
              <a:rPr sz="1800" spc="85" dirty="0">
                <a:solidFill>
                  <a:srgbClr val="3F3F3F"/>
                </a:solidFill>
                <a:latin typeface="Times New Roman"/>
                <a:cs typeface="Times New Roman"/>
              </a:rPr>
              <a:t> </a:t>
            </a:r>
            <a:r>
              <a:rPr sz="1800" spc="-25" dirty="0">
                <a:solidFill>
                  <a:srgbClr val="3F3F3F"/>
                </a:solidFill>
                <a:latin typeface="Trebuchet MS"/>
                <a:cs typeface="Trebuchet MS"/>
              </a:rPr>
              <a:t>K</a:t>
            </a:r>
            <a:r>
              <a:rPr sz="1800" spc="-5" dirty="0">
                <a:solidFill>
                  <a:srgbClr val="3F3F3F"/>
                </a:solidFill>
                <a:latin typeface="Trebuchet MS"/>
                <a:cs typeface="Trebuchet MS"/>
              </a:rPr>
              <a:t>VI</a:t>
            </a:r>
            <a:r>
              <a:rPr sz="1800" dirty="0">
                <a:solidFill>
                  <a:srgbClr val="3F3F3F"/>
                </a:solidFill>
                <a:latin typeface="Trebuchet MS"/>
                <a:cs typeface="Trebuchet MS"/>
              </a:rPr>
              <a:t>C</a:t>
            </a:r>
            <a:r>
              <a:rPr sz="1800" spc="95" dirty="0">
                <a:solidFill>
                  <a:srgbClr val="3F3F3F"/>
                </a:solidFill>
                <a:latin typeface="Times New Roman"/>
                <a:cs typeface="Times New Roman"/>
              </a:rPr>
              <a:t> </a:t>
            </a:r>
            <a:r>
              <a:rPr sz="1800" spc="-5" dirty="0">
                <a:solidFill>
                  <a:srgbClr val="3F3F3F"/>
                </a:solidFill>
                <a:latin typeface="Trebuchet MS"/>
                <a:cs typeface="Trebuchet MS"/>
              </a:rPr>
              <a:t>i</a:t>
            </a:r>
            <a:r>
              <a:rPr sz="1800" dirty="0">
                <a:solidFill>
                  <a:srgbClr val="3F3F3F"/>
                </a:solidFill>
                <a:latin typeface="Trebuchet MS"/>
                <a:cs typeface="Trebuchet MS"/>
              </a:rPr>
              <a:t>n</a:t>
            </a:r>
            <a:r>
              <a:rPr sz="1800" spc="90" dirty="0">
                <a:solidFill>
                  <a:srgbClr val="3F3F3F"/>
                </a:solidFill>
                <a:latin typeface="Times New Roman"/>
                <a:cs typeface="Times New Roman"/>
              </a:rPr>
              <a:t> </a:t>
            </a:r>
            <a:r>
              <a:rPr sz="1800" spc="-15" dirty="0">
                <a:solidFill>
                  <a:srgbClr val="3F3F3F"/>
                </a:solidFill>
                <a:latin typeface="Trebuchet MS"/>
                <a:cs typeface="Trebuchet MS"/>
              </a:rPr>
              <a:t>c</a:t>
            </a:r>
            <a:r>
              <a:rPr sz="1800" spc="-20" dirty="0">
                <a:solidFill>
                  <a:srgbClr val="3F3F3F"/>
                </a:solidFill>
                <a:latin typeface="Trebuchet MS"/>
                <a:cs typeface="Trebuchet MS"/>
              </a:rPr>
              <a:t>o</a:t>
            </a:r>
            <a:r>
              <a:rPr sz="1800" spc="-5" dirty="0">
                <a:solidFill>
                  <a:srgbClr val="3F3F3F"/>
                </a:solidFill>
                <a:latin typeface="Trebuchet MS"/>
                <a:cs typeface="Trebuchet MS"/>
              </a:rPr>
              <a:t>ns</a:t>
            </a:r>
            <a:r>
              <a:rPr sz="1800" dirty="0">
                <a:solidFill>
                  <a:srgbClr val="3F3F3F"/>
                </a:solidFill>
                <a:latin typeface="Trebuchet MS"/>
                <a:cs typeface="Trebuchet MS"/>
              </a:rPr>
              <a:t>ul</a:t>
            </a:r>
            <a:r>
              <a:rPr sz="1800" spc="-10" dirty="0">
                <a:solidFill>
                  <a:srgbClr val="3F3F3F"/>
                </a:solidFill>
                <a:latin typeface="Trebuchet MS"/>
                <a:cs typeface="Trebuchet MS"/>
              </a:rPr>
              <a:t>t</a:t>
            </a:r>
            <a:r>
              <a:rPr sz="1800" spc="-5" dirty="0">
                <a:solidFill>
                  <a:srgbClr val="3F3F3F"/>
                </a:solidFill>
                <a:latin typeface="Trebuchet MS"/>
                <a:cs typeface="Trebuchet MS"/>
              </a:rPr>
              <a:t>atio</a:t>
            </a:r>
            <a:r>
              <a:rPr sz="1800" dirty="0">
                <a:solidFill>
                  <a:srgbClr val="3F3F3F"/>
                </a:solidFill>
                <a:latin typeface="Trebuchet MS"/>
                <a:cs typeface="Trebuchet MS"/>
              </a:rPr>
              <a:t>n</a:t>
            </a:r>
            <a:r>
              <a:rPr sz="1800" spc="90" dirty="0">
                <a:solidFill>
                  <a:srgbClr val="3F3F3F"/>
                </a:solidFill>
                <a:latin typeface="Times New Roman"/>
                <a:cs typeface="Times New Roman"/>
              </a:rPr>
              <a:t> </a:t>
            </a:r>
            <a:r>
              <a:rPr sz="1800" spc="-5" dirty="0">
                <a:solidFill>
                  <a:srgbClr val="3F3F3F"/>
                </a:solidFill>
                <a:latin typeface="Trebuchet MS"/>
                <a:cs typeface="Trebuchet MS"/>
              </a:rPr>
              <a:t>w</a:t>
            </a:r>
            <a:r>
              <a:rPr sz="1800" spc="5" dirty="0">
                <a:solidFill>
                  <a:srgbClr val="3F3F3F"/>
                </a:solidFill>
                <a:latin typeface="Trebuchet MS"/>
                <a:cs typeface="Trebuchet MS"/>
              </a:rPr>
              <a:t>i</a:t>
            </a:r>
            <a:r>
              <a:rPr sz="1800" spc="-5" dirty="0">
                <a:solidFill>
                  <a:srgbClr val="3F3F3F"/>
                </a:solidFill>
                <a:latin typeface="Trebuchet MS"/>
                <a:cs typeface="Trebuchet MS"/>
              </a:rPr>
              <a:t>t</a:t>
            </a:r>
            <a:r>
              <a:rPr sz="1800" dirty="0">
                <a:solidFill>
                  <a:srgbClr val="3F3F3F"/>
                </a:solidFill>
                <a:latin typeface="Trebuchet MS"/>
                <a:cs typeface="Trebuchet MS"/>
              </a:rPr>
              <a:t>h</a:t>
            </a:r>
            <a:r>
              <a:rPr sz="1800" spc="85" dirty="0">
                <a:solidFill>
                  <a:srgbClr val="3F3F3F"/>
                </a:solidFill>
                <a:latin typeface="Times New Roman"/>
                <a:cs typeface="Times New Roman"/>
              </a:rPr>
              <a:t> </a:t>
            </a:r>
            <a:r>
              <a:rPr sz="1800" dirty="0">
                <a:solidFill>
                  <a:srgbClr val="3F3F3F"/>
                </a:solidFill>
                <a:latin typeface="Trebuchet MS"/>
                <a:cs typeface="Trebuchet MS"/>
              </a:rPr>
              <a:t>K</a:t>
            </a:r>
            <a:r>
              <a:rPr sz="1800" spc="-10" dirty="0">
                <a:solidFill>
                  <a:srgbClr val="3F3F3F"/>
                </a:solidFill>
                <a:latin typeface="Trebuchet MS"/>
                <a:cs typeface="Trebuchet MS"/>
              </a:rPr>
              <a:t>V</a:t>
            </a:r>
            <a:r>
              <a:rPr sz="1800" spc="-5" dirty="0">
                <a:solidFill>
                  <a:srgbClr val="3F3F3F"/>
                </a:solidFill>
                <a:latin typeface="Trebuchet MS"/>
                <a:cs typeface="Trebuchet MS"/>
              </a:rPr>
              <a:t>I</a:t>
            </a:r>
            <a:r>
              <a:rPr sz="1800" dirty="0">
                <a:solidFill>
                  <a:srgbClr val="3F3F3F"/>
                </a:solidFill>
                <a:latin typeface="Trebuchet MS"/>
                <a:cs typeface="Trebuchet MS"/>
              </a:rPr>
              <a:t>B</a:t>
            </a:r>
            <a:r>
              <a:rPr sz="1800" spc="90" dirty="0">
                <a:solidFill>
                  <a:srgbClr val="3F3F3F"/>
                </a:solidFill>
                <a:latin typeface="Times New Roman"/>
                <a:cs typeface="Times New Roman"/>
              </a:rPr>
              <a:t> </a:t>
            </a:r>
            <a:r>
              <a:rPr sz="1800" dirty="0">
                <a:solidFill>
                  <a:srgbClr val="3F3F3F"/>
                </a:solidFill>
                <a:latin typeface="Trebuchet MS"/>
                <a:cs typeface="Trebuchet MS"/>
              </a:rPr>
              <a:t>a</a:t>
            </a:r>
            <a:r>
              <a:rPr sz="1800" spc="-5" dirty="0">
                <a:solidFill>
                  <a:srgbClr val="3F3F3F"/>
                </a:solidFill>
                <a:latin typeface="Trebuchet MS"/>
                <a:cs typeface="Trebuchet MS"/>
              </a:rPr>
              <a:t>n</a:t>
            </a:r>
            <a:r>
              <a:rPr sz="1800" dirty="0">
                <a:solidFill>
                  <a:srgbClr val="3F3F3F"/>
                </a:solidFill>
                <a:latin typeface="Trebuchet MS"/>
                <a:cs typeface="Trebuchet MS"/>
              </a:rPr>
              <a:t>d</a:t>
            </a:r>
            <a:r>
              <a:rPr sz="1800" spc="95" dirty="0">
                <a:solidFill>
                  <a:srgbClr val="3F3F3F"/>
                </a:solidFill>
                <a:latin typeface="Times New Roman"/>
                <a:cs typeface="Times New Roman"/>
              </a:rPr>
              <a:t> </a:t>
            </a:r>
            <a:r>
              <a:rPr sz="1800" spc="-5" dirty="0">
                <a:solidFill>
                  <a:srgbClr val="3F3F3F"/>
                </a:solidFill>
                <a:latin typeface="Trebuchet MS"/>
                <a:cs typeface="Trebuchet MS"/>
              </a:rPr>
              <a:t>Direc</a:t>
            </a:r>
            <a:r>
              <a:rPr sz="1800" spc="-10" dirty="0">
                <a:solidFill>
                  <a:srgbClr val="3F3F3F"/>
                </a:solidFill>
                <a:latin typeface="Trebuchet MS"/>
                <a:cs typeface="Trebuchet MS"/>
              </a:rPr>
              <a:t>t</a:t>
            </a:r>
            <a:r>
              <a:rPr sz="1800" spc="-20" dirty="0">
                <a:solidFill>
                  <a:srgbClr val="3F3F3F"/>
                </a:solidFill>
                <a:latin typeface="Trebuchet MS"/>
                <a:cs typeface="Trebuchet MS"/>
              </a:rPr>
              <a:t>o</a:t>
            </a:r>
            <a:r>
              <a:rPr sz="1800" spc="-10" dirty="0">
                <a:solidFill>
                  <a:srgbClr val="3F3F3F"/>
                </a:solidFill>
                <a:latin typeface="Trebuchet MS"/>
                <a:cs typeface="Trebuchet MS"/>
              </a:rPr>
              <a:t>r</a:t>
            </a:r>
            <a:r>
              <a:rPr sz="1800" spc="85" dirty="0">
                <a:solidFill>
                  <a:srgbClr val="3F3F3F"/>
                </a:solidFill>
                <a:latin typeface="Times New Roman"/>
                <a:cs typeface="Times New Roman"/>
              </a:rPr>
              <a:t> </a:t>
            </a:r>
            <a:r>
              <a:rPr sz="1800" spc="-20" dirty="0">
                <a:solidFill>
                  <a:srgbClr val="3F3F3F"/>
                </a:solidFill>
                <a:latin typeface="Trebuchet MS"/>
                <a:cs typeface="Trebuchet MS"/>
              </a:rPr>
              <a:t>o</a:t>
            </a:r>
            <a:r>
              <a:rPr sz="1800" spc="-10" dirty="0">
                <a:solidFill>
                  <a:srgbClr val="3F3F3F"/>
                </a:solidFill>
                <a:latin typeface="Trebuchet MS"/>
                <a:cs typeface="Trebuchet MS"/>
              </a:rPr>
              <a:t>f</a:t>
            </a:r>
            <a:r>
              <a:rPr sz="1800" spc="85" dirty="0">
                <a:solidFill>
                  <a:srgbClr val="3F3F3F"/>
                </a:solidFill>
                <a:latin typeface="Times New Roman"/>
                <a:cs typeface="Times New Roman"/>
              </a:rPr>
              <a:t> </a:t>
            </a:r>
            <a:r>
              <a:rPr sz="1800" spc="-5" dirty="0">
                <a:solidFill>
                  <a:srgbClr val="3F3F3F"/>
                </a:solidFill>
                <a:latin typeface="Trebuchet MS"/>
                <a:cs typeface="Trebuchet MS"/>
              </a:rPr>
              <a:t>In</a:t>
            </a:r>
            <a:r>
              <a:rPr sz="1800" spc="5" dirty="0">
                <a:solidFill>
                  <a:srgbClr val="3F3F3F"/>
                </a:solidFill>
                <a:latin typeface="Trebuchet MS"/>
                <a:cs typeface="Trebuchet MS"/>
              </a:rPr>
              <a:t>d</a:t>
            </a:r>
            <a:r>
              <a:rPr sz="1800" spc="-5" dirty="0">
                <a:solidFill>
                  <a:srgbClr val="3F3F3F"/>
                </a:solidFill>
                <a:latin typeface="Trebuchet MS"/>
                <a:cs typeface="Trebuchet MS"/>
              </a:rPr>
              <a:t>ustrie</a:t>
            </a:r>
            <a:r>
              <a:rPr sz="1800" dirty="0">
                <a:solidFill>
                  <a:srgbClr val="3F3F3F"/>
                </a:solidFill>
                <a:latin typeface="Trebuchet MS"/>
                <a:cs typeface="Trebuchet MS"/>
              </a:rPr>
              <a:t>s</a:t>
            </a:r>
            <a:r>
              <a:rPr sz="1800" spc="85" dirty="0">
                <a:solidFill>
                  <a:srgbClr val="3F3F3F"/>
                </a:solidFill>
                <a:latin typeface="Times New Roman"/>
                <a:cs typeface="Times New Roman"/>
              </a:rPr>
              <a:t> </a:t>
            </a:r>
            <a:r>
              <a:rPr sz="1800" spc="-20" dirty="0">
                <a:solidFill>
                  <a:srgbClr val="3F3F3F"/>
                </a:solidFill>
                <a:latin typeface="Trebuchet MS"/>
                <a:cs typeface="Trebuchet MS"/>
              </a:rPr>
              <a:t>o</a:t>
            </a:r>
            <a:r>
              <a:rPr sz="1800" spc="-10" dirty="0">
                <a:solidFill>
                  <a:srgbClr val="3F3F3F"/>
                </a:solidFill>
                <a:latin typeface="Trebuchet MS"/>
                <a:cs typeface="Trebuchet MS"/>
              </a:rPr>
              <a:t>f</a:t>
            </a:r>
            <a:r>
              <a:rPr sz="1800" spc="95" dirty="0">
                <a:solidFill>
                  <a:srgbClr val="3F3F3F"/>
                </a:solidFill>
                <a:latin typeface="Times New Roman"/>
                <a:cs typeface="Times New Roman"/>
              </a:rPr>
              <a:t> </a:t>
            </a:r>
            <a:r>
              <a:rPr sz="1800" spc="-5" dirty="0">
                <a:solidFill>
                  <a:srgbClr val="3F3F3F"/>
                </a:solidFill>
                <a:latin typeface="Trebuchet MS"/>
                <a:cs typeface="Trebuchet MS"/>
              </a:rPr>
              <a:t>th</a:t>
            </a:r>
            <a:r>
              <a:rPr sz="1800" dirty="0">
                <a:solidFill>
                  <a:srgbClr val="3F3F3F"/>
                </a:solidFill>
                <a:latin typeface="Trebuchet MS"/>
                <a:cs typeface="Trebuchet MS"/>
              </a:rPr>
              <a:t>e</a:t>
            </a:r>
            <a:r>
              <a:rPr sz="1800" spc="90" dirty="0">
                <a:solidFill>
                  <a:srgbClr val="3F3F3F"/>
                </a:solidFill>
                <a:latin typeface="Times New Roman"/>
                <a:cs typeface="Times New Roman"/>
              </a:rPr>
              <a:t> </a:t>
            </a:r>
            <a:r>
              <a:rPr sz="1800" spc="-20" dirty="0">
                <a:solidFill>
                  <a:srgbClr val="3F3F3F"/>
                </a:solidFill>
                <a:latin typeface="Trebuchet MS"/>
                <a:cs typeface="Trebuchet MS"/>
              </a:rPr>
              <a:t>r</a:t>
            </a:r>
            <a:r>
              <a:rPr sz="1800" spc="-5" dirty="0">
                <a:solidFill>
                  <a:srgbClr val="3F3F3F"/>
                </a:solidFill>
                <a:latin typeface="Trebuchet MS"/>
                <a:cs typeface="Trebuchet MS"/>
              </a:rPr>
              <a:t>e</a:t>
            </a:r>
            <a:r>
              <a:rPr sz="1800" dirty="0">
                <a:solidFill>
                  <a:srgbClr val="3F3F3F"/>
                </a:solidFill>
                <a:latin typeface="Trebuchet MS"/>
                <a:cs typeface="Trebuchet MS"/>
              </a:rPr>
              <a:t>sp</a:t>
            </a:r>
            <a:r>
              <a:rPr sz="1800" spc="-5" dirty="0">
                <a:solidFill>
                  <a:srgbClr val="3F3F3F"/>
                </a:solidFill>
                <a:latin typeface="Trebuchet MS"/>
                <a:cs typeface="Trebuchet MS"/>
              </a:rPr>
              <a:t>ecti</a:t>
            </a:r>
            <a:r>
              <a:rPr sz="1800" spc="-10" dirty="0">
                <a:solidFill>
                  <a:srgbClr val="3F3F3F"/>
                </a:solidFill>
                <a:latin typeface="Trebuchet MS"/>
                <a:cs typeface="Trebuchet MS"/>
              </a:rPr>
              <a:t>v</a:t>
            </a:r>
            <a:r>
              <a:rPr sz="1800" dirty="0">
                <a:solidFill>
                  <a:srgbClr val="3F3F3F"/>
                </a:solidFill>
                <a:latin typeface="Trebuchet MS"/>
                <a:cs typeface="Trebuchet MS"/>
              </a:rPr>
              <a:t>e</a:t>
            </a:r>
            <a:r>
              <a:rPr sz="1800" dirty="0">
                <a:solidFill>
                  <a:srgbClr val="3F3F3F"/>
                </a:solidFill>
                <a:latin typeface="Times New Roman"/>
                <a:cs typeface="Times New Roman"/>
              </a:rPr>
              <a:t> </a:t>
            </a:r>
            <a:r>
              <a:rPr sz="1800" dirty="0">
                <a:solidFill>
                  <a:srgbClr val="3F3F3F"/>
                </a:solidFill>
                <a:latin typeface="Trebuchet MS"/>
                <a:cs typeface="Trebuchet MS"/>
              </a:rPr>
              <a:t>states</a:t>
            </a:r>
            <a:r>
              <a:rPr sz="1800" spc="85" dirty="0">
                <a:solidFill>
                  <a:srgbClr val="3F3F3F"/>
                </a:solidFill>
                <a:latin typeface="Times New Roman"/>
                <a:cs typeface="Times New Roman"/>
              </a:rPr>
              <a:t> </a:t>
            </a:r>
            <a:r>
              <a:rPr sz="1800" spc="-15" dirty="0">
                <a:solidFill>
                  <a:srgbClr val="3F3F3F"/>
                </a:solidFill>
                <a:latin typeface="Trebuchet MS"/>
                <a:cs typeface="Trebuchet MS"/>
              </a:rPr>
              <a:t>(f</a:t>
            </a:r>
            <a:r>
              <a:rPr sz="1800" spc="-20" dirty="0">
                <a:solidFill>
                  <a:srgbClr val="3F3F3F"/>
                </a:solidFill>
                <a:latin typeface="Trebuchet MS"/>
                <a:cs typeface="Trebuchet MS"/>
              </a:rPr>
              <a:t>o</a:t>
            </a:r>
            <a:r>
              <a:rPr sz="1800" spc="-10" dirty="0">
                <a:solidFill>
                  <a:srgbClr val="3F3F3F"/>
                </a:solidFill>
                <a:latin typeface="Trebuchet MS"/>
                <a:cs typeface="Trebuchet MS"/>
              </a:rPr>
              <a:t>r</a:t>
            </a:r>
            <a:r>
              <a:rPr sz="1800" spc="95" dirty="0">
                <a:solidFill>
                  <a:srgbClr val="3F3F3F"/>
                </a:solidFill>
                <a:latin typeface="Times New Roman"/>
                <a:cs typeface="Times New Roman"/>
              </a:rPr>
              <a:t> </a:t>
            </a:r>
            <a:r>
              <a:rPr sz="1800" spc="-5" dirty="0">
                <a:solidFill>
                  <a:srgbClr val="3F3F3F"/>
                </a:solidFill>
                <a:latin typeface="Trebuchet MS"/>
                <a:cs typeface="Trebuchet MS"/>
              </a:rPr>
              <a:t>DI</a:t>
            </a:r>
            <a:r>
              <a:rPr sz="1800" spc="5" dirty="0">
                <a:solidFill>
                  <a:srgbClr val="3F3F3F"/>
                </a:solidFill>
                <a:latin typeface="Trebuchet MS"/>
                <a:cs typeface="Trebuchet MS"/>
              </a:rPr>
              <a:t>C</a:t>
            </a:r>
            <a:r>
              <a:rPr sz="1800" spc="-10" dirty="0">
                <a:solidFill>
                  <a:srgbClr val="3F3F3F"/>
                </a:solidFill>
                <a:latin typeface="Trebuchet MS"/>
                <a:cs typeface="Trebuchet MS"/>
              </a:rPr>
              <a:t>s)</a:t>
            </a:r>
            <a:endParaRPr sz="1800">
              <a:latin typeface="Trebuchet MS"/>
              <a:cs typeface="Trebuchet MS"/>
            </a:endParaRPr>
          </a:p>
        </p:txBody>
      </p:sp>
      <p:sp>
        <p:nvSpPr>
          <p:cNvPr id="5" name="Rectangle 4"/>
          <p:cNvSpPr/>
          <p:nvPr/>
        </p:nvSpPr>
        <p:spPr>
          <a:xfrm>
            <a:off x="9667902" y="6286520"/>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309522" y="285728"/>
            <a:ext cx="10972800" cy="738664"/>
          </a:xfrm>
          <a:prstGeom prst="rect">
            <a:avLst/>
          </a:prstGeom>
        </p:spPr>
        <p:txBody>
          <a:bodyPr vert="horz" wrap="square" lIns="0" tIns="0" rIns="0" bIns="0" rtlCol="0">
            <a:spAutoFit/>
          </a:bodyPr>
          <a:lstStyle/>
          <a:p>
            <a:pPr marL="66040">
              <a:lnSpc>
                <a:spcPct val="100000"/>
              </a:lnSpc>
            </a:pPr>
            <a:r>
              <a:rPr lang="en-IN" sz="2400" spc="-5" dirty="0" smtClean="0"/>
              <a:t>M</a:t>
            </a:r>
            <a:r>
              <a:rPr lang="en-IN" sz="2400" spc="-15" dirty="0" smtClean="0"/>
              <a:t>I</a:t>
            </a:r>
            <a:r>
              <a:rPr lang="en-IN" sz="2400" spc="-5" dirty="0" smtClean="0"/>
              <a:t>N</a:t>
            </a:r>
            <a:r>
              <a:rPr lang="en-IN" sz="2400" spc="-15" dirty="0" smtClean="0"/>
              <a:t>I</a:t>
            </a:r>
            <a:r>
              <a:rPr lang="en-IN" sz="2400" spc="-5" dirty="0" smtClean="0"/>
              <a:t>S</a:t>
            </a:r>
            <a:r>
              <a:rPr lang="en-IN" sz="2400" spc="-10" dirty="0" smtClean="0"/>
              <a:t>T</a:t>
            </a:r>
            <a:r>
              <a:rPr lang="en-IN" sz="2400" spc="-120" dirty="0" smtClean="0"/>
              <a:t>R</a:t>
            </a:r>
            <a:r>
              <a:rPr lang="en-IN" sz="2400" dirty="0" smtClean="0"/>
              <a:t>Y</a:t>
            </a:r>
            <a:r>
              <a:rPr lang="en-IN" sz="2400" spc="80" dirty="0" smtClean="0">
                <a:latin typeface="Times New Roman"/>
                <a:cs typeface="Times New Roman"/>
              </a:rPr>
              <a:t> </a:t>
            </a:r>
            <a:r>
              <a:rPr lang="en-IN" sz="2400" dirty="0" smtClean="0"/>
              <a:t>:</a:t>
            </a:r>
            <a:r>
              <a:rPr lang="en-IN" sz="2400" spc="110" dirty="0" smtClean="0">
                <a:latin typeface="Times New Roman"/>
                <a:cs typeface="Times New Roman"/>
              </a:rPr>
              <a:t> </a:t>
            </a:r>
            <a:r>
              <a:rPr lang="en-IN" sz="2400" b="0" spc="-5" dirty="0" smtClean="0">
                <a:solidFill>
                  <a:srgbClr val="00AFF0"/>
                </a:solidFill>
                <a:latin typeface="Trebuchet MS"/>
                <a:cs typeface="Trebuchet MS"/>
              </a:rPr>
              <a:t>M</a:t>
            </a:r>
            <a:r>
              <a:rPr lang="en-IN" sz="2400" b="0" spc="-15" dirty="0" smtClean="0">
                <a:solidFill>
                  <a:srgbClr val="00AFF0"/>
                </a:solidFill>
                <a:latin typeface="Trebuchet MS"/>
                <a:cs typeface="Trebuchet MS"/>
              </a:rPr>
              <a:t>I</a:t>
            </a:r>
            <a:r>
              <a:rPr lang="en-IN" sz="2400" b="0" spc="-5" dirty="0" smtClean="0">
                <a:solidFill>
                  <a:srgbClr val="00AFF0"/>
                </a:solidFill>
                <a:latin typeface="Trebuchet MS"/>
                <a:cs typeface="Trebuchet MS"/>
              </a:rPr>
              <a:t>NIST</a:t>
            </a:r>
            <a:r>
              <a:rPr lang="en-IN" sz="2400" b="0" spc="-140" dirty="0" smtClean="0">
                <a:solidFill>
                  <a:srgbClr val="00AFF0"/>
                </a:solidFill>
                <a:latin typeface="Trebuchet MS"/>
                <a:cs typeface="Trebuchet MS"/>
              </a:rPr>
              <a:t>R</a:t>
            </a:r>
            <a:r>
              <a:rPr lang="en-IN" sz="2400" b="0" dirty="0" smtClean="0">
                <a:solidFill>
                  <a:srgbClr val="00AFF0"/>
                </a:solidFill>
                <a:latin typeface="Trebuchet MS"/>
                <a:cs typeface="Trebuchet MS"/>
              </a:rPr>
              <a:t>Y</a:t>
            </a:r>
            <a:r>
              <a:rPr lang="en-IN" sz="2400" b="0" spc="80" dirty="0" smtClean="0">
                <a:solidFill>
                  <a:srgbClr val="00AFF0"/>
                </a:solidFill>
                <a:latin typeface="Times New Roman"/>
                <a:cs typeface="Times New Roman"/>
              </a:rPr>
              <a:t> </a:t>
            </a:r>
            <a:r>
              <a:rPr lang="en-IN" sz="2400" b="0" dirty="0" smtClean="0">
                <a:solidFill>
                  <a:srgbClr val="00AFF0"/>
                </a:solidFill>
                <a:latin typeface="Trebuchet MS"/>
                <a:cs typeface="Trebuchet MS"/>
              </a:rPr>
              <a:t>OF</a:t>
            </a:r>
            <a:r>
              <a:rPr lang="en-IN" sz="2400" b="0" spc="95" dirty="0" smtClean="0">
                <a:solidFill>
                  <a:srgbClr val="00AFF0"/>
                </a:solidFill>
                <a:latin typeface="Times New Roman"/>
                <a:cs typeface="Times New Roman"/>
              </a:rPr>
              <a:t> </a:t>
            </a:r>
            <a:r>
              <a:rPr lang="en-IN" sz="2400" b="0" spc="-5" dirty="0" smtClean="0">
                <a:solidFill>
                  <a:srgbClr val="00AFF0"/>
                </a:solidFill>
                <a:latin typeface="Trebuchet MS"/>
                <a:cs typeface="Trebuchet MS"/>
              </a:rPr>
              <a:t>M</a:t>
            </a:r>
            <a:r>
              <a:rPr lang="en-IN" sz="2400" b="0" spc="-15" dirty="0" smtClean="0">
                <a:solidFill>
                  <a:srgbClr val="00AFF0"/>
                </a:solidFill>
                <a:latin typeface="Trebuchet MS"/>
                <a:cs typeface="Trebuchet MS"/>
              </a:rPr>
              <a:t>I</a:t>
            </a:r>
            <a:r>
              <a:rPr lang="en-IN" sz="2400" b="0" spc="-5" dirty="0" smtClean="0">
                <a:solidFill>
                  <a:srgbClr val="00AFF0"/>
                </a:solidFill>
                <a:latin typeface="Trebuchet MS"/>
                <a:cs typeface="Trebuchet MS"/>
              </a:rPr>
              <a:t>CRO</a:t>
            </a:r>
            <a:r>
              <a:rPr lang="en-IN" sz="2400" b="0" dirty="0" smtClean="0">
                <a:solidFill>
                  <a:srgbClr val="00AFF0"/>
                </a:solidFill>
                <a:latin typeface="Trebuchet MS"/>
                <a:cs typeface="Trebuchet MS"/>
              </a:rPr>
              <a:t>,</a:t>
            </a:r>
            <a:r>
              <a:rPr lang="en-IN" sz="2400" b="0" spc="110" dirty="0" smtClean="0">
                <a:solidFill>
                  <a:srgbClr val="00AFF0"/>
                </a:solidFill>
                <a:latin typeface="Times New Roman"/>
                <a:cs typeface="Times New Roman"/>
              </a:rPr>
              <a:t> </a:t>
            </a:r>
            <a:r>
              <a:rPr lang="en-IN" sz="2400" b="0" dirty="0" smtClean="0">
                <a:solidFill>
                  <a:srgbClr val="00AFF0"/>
                </a:solidFill>
                <a:latin typeface="Trebuchet MS"/>
                <a:cs typeface="Trebuchet MS"/>
              </a:rPr>
              <a:t>S</a:t>
            </a:r>
            <a:r>
              <a:rPr lang="en-IN" sz="2400" b="0" spc="-10" dirty="0" smtClean="0">
                <a:solidFill>
                  <a:srgbClr val="00AFF0"/>
                </a:solidFill>
                <a:latin typeface="Trebuchet MS"/>
                <a:cs typeface="Trebuchet MS"/>
              </a:rPr>
              <a:t>M</a:t>
            </a:r>
            <a:r>
              <a:rPr lang="en-IN" sz="2400" b="0" dirty="0" smtClean="0">
                <a:solidFill>
                  <a:srgbClr val="00AFF0"/>
                </a:solidFill>
                <a:latin typeface="Trebuchet MS"/>
                <a:cs typeface="Trebuchet MS"/>
              </a:rPr>
              <a:t>A</a:t>
            </a:r>
            <a:r>
              <a:rPr lang="en-IN" sz="2400" b="0" spc="5" dirty="0" smtClean="0">
                <a:solidFill>
                  <a:srgbClr val="00AFF0"/>
                </a:solidFill>
                <a:latin typeface="Trebuchet MS"/>
                <a:cs typeface="Trebuchet MS"/>
              </a:rPr>
              <a:t>L</a:t>
            </a:r>
            <a:r>
              <a:rPr lang="en-IN" sz="2400" b="0" dirty="0" smtClean="0">
                <a:solidFill>
                  <a:srgbClr val="00AFF0"/>
                </a:solidFill>
                <a:latin typeface="Trebuchet MS"/>
                <a:cs typeface="Trebuchet MS"/>
              </a:rPr>
              <a:t>L</a:t>
            </a:r>
            <a:r>
              <a:rPr lang="en-IN" sz="2400" b="0" spc="-100" dirty="0" smtClean="0">
                <a:solidFill>
                  <a:srgbClr val="00AFF0"/>
                </a:solidFill>
                <a:latin typeface="Times New Roman"/>
                <a:cs typeface="Times New Roman"/>
              </a:rPr>
              <a:t> </a:t>
            </a:r>
            <a:r>
              <a:rPr lang="en-IN" sz="2400" b="0" dirty="0" smtClean="0">
                <a:solidFill>
                  <a:srgbClr val="00AFF0"/>
                </a:solidFill>
                <a:latin typeface="Trebuchet MS"/>
                <a:cs typeface="Trebuchet MS"/>
              </a:rPr>
              <a:t>A</a:t>
            </a:r>
            <a:r>
              <a:rPr lang="en-IN" sz="2400" b="0" spc="5" dirty="0" smtClean="0">
                <a:solidFill>
                  <a:srgbClr val="00AFF0"/>
                </a:solidFill>
                <a:latin typeface="Trebuchet MS"/>
                <a:cs typeface="Trebuchet MS"/>
              </a:rPr>
              <a:t>N</a:t>
            </a:r>
            <a:r>
              <a:rPr lang="en-IN" sz="2400" b="0" dirty="0" smtClean="0">
                <a:solidFill>
                  <a:srgbClr val="00AFF0"/>
                </a:solidFill>
                <a:latin typeface="Trebuchet MS"/>
                <a:cs typeface="Trebuchet MS"/>
              </a:rPr>
              <a:t>D</a:t>
            </a:r>
            <a:r>
              <a:rPr lang="en-IN" sz="2400" b="0" spc="80" dirty="0" smtClean="0">
                <a:solidFill>
                  <a:srgbClr val="00AFF0"/>
                </a:solidFill>
                <a:latin typeface="Times New Roman"/>
                <a:cs typeface="Times New Roman"/>
              </a:rPr>
              <a:t> </a:t>
            </a:r>
            <a:r>
              <a:rPr lang="en-IN" sz="2400" b="0" spc="-5" dirty="0" smtClean="0">
                <a:solidFill>
                  <a:srgbClr val="00AFF0"/>
                </a:solidFill>
                <a:latin typeface="Trebuchet MS"/>
                <a:cs typeface="Trebuchet MS"/>
              </a:rPr>
              <a:t>M</a:t>
            </a:r>
            <a:r>
              <a:rPr lang="en-IN" sz="2400" b="0" spc="-10" dirty="0" smtClean="0">
                <a:solidFill>
                  <a:srgbClr val="00AFF0"/>
                </a:solidFill>
                <a:latin typeface="Trebuchet MS"/>
                <a:cs typeface="Trebuchet MS"/>
              </a:rPr>
              <a:t>E</a:t>
            </a:r>
            <a:r>
              <a:rPr lang="en-IN" sz="2400" b="0" spc="-5" dirty="0" smtClean="0">
                <a:solidFill>
                  <a:srgbClr val="00AFF0"/>
                </a:solidFill>
                <a:latin typeface="Trebuchet MS"/>
                <a:cs typeface="Trebuchet MS"/>
              </a:rPr>
              <a:t>D</a:t>
            </a:r>
            <a:r>
              <a:rPr lang="en-IN" sz="2400" b="0" spc="-15" dirty="0" smtClean="0">
                <a:solidFill>
                  <a:srgbClr val="00AFF0"/>
                </a:solidFill>
                <a:latin typeface="Trebuchet MS"/>
                <a:cs typeface="Trebuchet MS"/>
              </a:rPr>
              <a:t>I</a:t>
            </a:r>
            <a:r>
              <a:rPr lang="en-IN" sz="2400" b="0" spc="-5" dirty="0" smtClean="0">
                <a:solidFill>
                  <a:srgbClr val="00AFF0"/>
                </a:solidFill>
                <a:latin typeface="Trebuchet MS"/>
                <a:cs typeface="Trebuchet MS"/>
              </a:rPr>
              <a:t>U</a:t>
            </a:r>
            <a:r>
              <a:rPr lang="en-IN" sz="2400" b="0" dirty="0" smtClean="0">
                <a:solidFill>
                  <a:srgbClr val="00AFF0"/>
                </a:solidFill>
                <a:latin typeface="Trebuchet MS"/>
                <a:cs typeface="Trebuchet MS"/>
              </a:rPr>
              <a:t>M</a:t>
            </a:r>
            <a:r>
              <a:rPr lang="en-IN" sz="2400" b="0" spc="140" dirty="0" smtClean="0">
                <a:solidFill>
                  <a:srgbClr val="00AFF0"/>
                </a:solidFill>
                <a:latin typeface="Times New Roman"/>
                <a:cs typeface="Times New Roman"/>
              </a:rPr>
              <a:t> </a:t>
            </a:r>
            <a:r>
              <a:rPr lang="en-IN" sz="2400" b="0" spc="-10" dirty="0" smtClean="0">
                <a:solidFill>
                  <a:srgbClr val="00AFF0"/>
                </a:solidFill>
                <a:latin typeface="Trebuchet MS"/>
                <a:cs typeface="Trebuchet MS"/>
              </a:rPr>
              <a:t>E</a:t>
            </a:r>
            <a:r>
              <a:rPr lang="en-IN" sz="2400" b="0" spc="-5" dirty="0" smtClean="0">
                <a:solidFill>
                  <a:srgbClr val="00AFF0"/>
                </a:solidFill>
                <a:latin typeface="Trebuchet MS"/>
                <a:cs typeface="Trebuchet MS"/>
              </a:rPr>
              <a:t>NTERPRI</a:t>
            </a:r>
            <a:r>
              <a:rPr lang="en-IN" sz="2400" b="0" spc="-10" dirty="0" smtClean="0">
                <a:solidFill>
                  <a:srgbClr val="00AFF0"/>
                </a:solidFill>
                <a:latin typeface="Trebuchet MS"/>
                <a:cs typeface="Trebuchet MS"/>
              </a:rPr>
              <a:t>SE</a:t>
            </a:r>
            <a:r>
              <a:rPr lang="en-IN" sz="2400" b="0" dirty="0" smtClean="0">
                <a:solidFill>
                  <a:srgbClr val="00AFF0"/>
                </a:solidFill>
                <a:latin typeface="Trebuchet MS"/>
                <a:cs typeface="Trebuchet MS"/>
              </a:rPr>
              <a:t>S</a:t>
            </a:r>
            <a:r>
              <a:rPr lang="en-IN" sz="2400" b="0" spc="114" dirty="0" smtClean="0">
                <a:solidFill>
                  <a:srgbClr val="00AFF0"/>
                </a:solidFill>
                <a:latin typeface="Times New Roman"/>
                <a:cs typeface="Times New Roman"/>
              </a:rPr>
              <a:t> </a:t>
            </a:r>
            <a:r>
              <a:rPr lang="en-IN" sz="2400" b="0" dirty="0" smtClean="0">
                <a:solidFill>
                  <a:srgbClr val="00AFF0"/>
                </a:solidFill>
                <a:latin typeface="Trebuchet MS"/>
                <a:cs typeface="Trebuchet MS"/>
              </a:rPr>
              <a:t>SCH</a:t>
            </a:r>
            <a:r>
              <a:rPr lang="en-IN" sz="2400" b="0" spc="-15" dirty="0" smtClean="0">
                <a:solidFill>
                  <a:srgbClr val="00AFF0"/>
                </a:solidFill>
                <a:latin typeface="Trebuchet MS"/>
                <a:cs typeface="Trebuchet MS"/>
              </a:rPr>
              <a:t>E</a:t>
            </a:r>
            <a:r>
              <a:rPr lang="en-IN" sz="2400" b="0" spc="-5" dirty="0" smtClean="0">
                <a:solidFill>
                  <a:srgbClr val="00AFF0"/>
                </a:solidFill>
                <a:latin typeface="Trebuchet MS"/>
                <a:cs typeface="Trebuchet MS"/>
              </a:rPr>
              <a:t>M</a:t>
            </a:r>
            <a:r>
              <a:rPr lang="en-IN" sz="2400" b="0" spc="-10" dirty="0" smtClean="0">
                <a:solidFill>
                  <a:srgbClr val="00AFF0"/>
                </a:solidFill>
                <a:latin typeface="Trebuchet MS"/>
                <a:cs typeface="Trebuchet MS"/>
              </a:rPr>
              <a:t>E</a:t>
            </a:r>
            <a:r>
              <a:rPr lang="en-IN" sz="2400" b="0" dirty="0" smtClean="0">
                <a:solidFill>
                  <a:srgbClr val="00AFF0"/>
                </a:solidFill>
                <a:latin typeface="Trebuchet MS"/>
                <a:cs typeface="Trebuchet MS"/>
              </a:rPr>
              <a:t>S</a:t>
            </a:r>
            <a:br>
              <a:rPr lang="en-IN" sz="2400" b="0" dirty="0" smtClean="0">
                <a:solidFill>
                  <a:srgbClr val="00AFF0"/>
                </a:solidFill>
                <a:latin typeface="Trebuchet MS"/>
                <a:cs typeface="Trebuchet MS"/>
              </a:rPr>
            </a:br>
            <a:r>
              <a:rPr lang="en-IN" sz="2400" spc="-10" dirty="0" smtClean="0">
                <a:solidFill>
                  <a:srgbClr val="8FC225"/>
                </a:solidFill>
              </a:rPr>
              <a:t>D</a:t>
            </a:r>
            <a:r>
              <a:rPr lang="en-IN" sz="2400" spc="-5" dirty="0" smtClean="0">
                <a:solidFill>
                  <a:srgbClr val="8FC225"/>
                </a:solidFill>
              </a:rPr>
              <a:t>i</a:t>
            </a:r>
            <a:r>
              <a:rPr lang="en-IN" sz="2400" spc="55" dirty="0" smtClean="0">
                <a:solidFill>
                  <a:srgbClr val="8FC225"/>
                </a:solidFill>
              </a:rPr>
              <a:t>v</a:t>
            </a:r>
            <a:r>
              <a:rPr lang="en-IN" sz="2400" spc="-5" dirty="0" smtClean="0">
                <a:solidFill>
                  <a:srgbClr val="8FC225"/>
                </a:solidFill>
              </a:rPr>
              <a:t>isi</a:t>
            </a:r>
            <a:r>
              <a:rPr lang="en-IN" sz="2400" spc="5" dirty="0" smtClean="0">
                <a:solidFill>
                  <a:srgbClr val="8FC225"/>
                </a:solidFill>
              </a:rPr>
              <a:t>o</a:t>
            </a:r>
            <a:r>
              <a:rPr lang="en-IN" sz="2400" dirty="0" smtClean="0">
                <a:solidFill>
                  <a:srgbClr val="8FC225"/>
                </a:solidFill>
              </a:rPr>
              <a:t>n</a:t>
            </a:r>
            <a:r>
              <a:rPr lang="en-IN" sz="2400" spc="90" dirty="0" smtClean="0">
                <a:solidFill>
                  <a:srgbClr val="8FC225"/>
                </a:solidFill>
                <a:latin typeface="Times New Roman"/>
                <a:cs typeface="Times New Roman"/>
              </a:rPr>
              <a:t> </a:t>
            </a:r>
            <a:r>
              <a:rPr lang="en-IN" sz="2400" dirty="0" smtClean="0">
                <a:solidFill>
                  <a:srgbClr val="8FC225"/>
                </a:solidFill>
              </a:rPr>
              <a:t>:</a:t>
            </a:r>
            <a:r>
              <a:rPr lang="en-IN" sz="2400" spc="-15" dirty="0" smtClean="0">
                <a:solidFill>
                  <a:srgbClr val="8FC225"/>
                </a:solidFill>
                <a:latin typeface="Times New Roman"/>
                <a:cs typeface="Times New Roman"/>
              </a:rPr>
              <a:t> </a:t>
            </a:r>
            <a:r>
              <a:rPr lang="en-IN" sz="2400" spc="-5" dirty="0" smtClean="0">
                <a:solidFill>
                  <a:srgbClr val="8FC225"/>
                </a:solidFill>
              </a:rPr>
              <a:t>AR</a:t>
            </a:r>
            <a:r>
              <a:rPr lang="en-IN" sz="2400" dirty="0" smtClean="0">
                <a:solidFill>
                  <a:srgbClr val="8FC225"/>
                </a:solidFill>
              </a:rPr>
              <a:t>I</a:t>
            </a:r>
            <a:r>
              <a:rPr lang="en-IN" sz="2400" spc="95" dirty="0" smtClean="0">
                <a:solidFill>
                  <a:srgbClr val="8FC225"/>
                </a:solidFill>
                <a:latin typeface="Times New Roman"/>
                <a:cs typeface="Times New Roman"/>
              </a:rPr>
              <a:t> </a:t>
            </a:r>
            <a:r>
              <a:rPr lang="en-IN" sz="2400" spc="-10" dirty="0" smtClean="0">
                <a:solidFill>
                  <a:srgbClr val="8FC225"/>
                </a:solidFill>
              </a:rPr>
              <a:t>D</a:t>
            </a:r>
            <a:r>
              <a:rPr lang="en-IN" sz="2400" spc="-5" dirty="0" smtClean="0">
                <a:solidFill>
                  <a:srgbClr val="8FC225"/>
                </a:solidFill>
              </a:rPr>
              <a:t>i</a:t>
            </a:r>
            <a:r>
              <a:rPr lang="en-IN" sz="2400" spc="55" dirty="0" smtClean="0">
                <a:solidFill>
                  <a:srgbClr val="8FC225"/>
                </a:solidFill>
              </a:rPr>
              <a:t>v</a:t>
            </a:r>
            <a:r>
              <a:rPr lang="en-IN" sz="2400" spc="-5" dirty="0" smtClean="0">
                <a:solidFill>
                  <a:srgbClr val="8FC225"/>
                </a:solidFill>
              </a:rPr>
              <a:t>isi</a:t>
            </a:r>
            <a:r>
              <a:rPr lang="en-IN" sz="2400" spc="5" dirty="0" smtClean="0">
                <a:solidFill>
                  <a:srgbClr val="8FC225"/>
                </a:solidFill>
              </a:rPr>
              <a:t>o</a:t>
            </a:r>
            <a:r>
              <a:rPr lang="en-IN" sz="2400" dirty="0" smtClean="0">
                <a:solidFill>
                  <a:srgbClr val="8FC225"/>
                </a:solidFill>
              </a:rPr>
              <a:t>n</a:t>
            </a:r>
            <a:r>
              <a:rPr lang="en-IN" sz="2400" spc="90" dirty="0" smtClean="0">
                <a:solidFill>
                  <a:srgbClr val="8FC225"/>
                </a:solidFill>
                <a:latin typeface="Times New Roman"/>
                <a:cs typeface="Times New Roman"/>
              </a:rPr>
              <a:t> </a:t>
            </a:r>
            <a:r>
              <a:rPr lang="en-IN" sz="2400" spc="-5" dirty="0" smtClean="0">
                <a:solidFill>
                  <a:srgbClr val="8FC225"/>
                </a:solidFill>
              </a:rPr>
              <a:t>S</a:t>
            </a:r>
            <a:r>
              <a:rPr lang="en-IN" sz="2400" spc="-15" dirty="0" smtClean="0">
                <a:solidFill>
                  <a:srgbClr val="8FC225"/>
                </a:solidFill>
              </a:rPr>
              <a:t>c</a:t>
            </a:r>
            <a:r>
              <a:rPr lang="en-IN" sz="2400" dirty="0" smtClean="0">
                <a:solidFill>
                  <a:srgbClr val="8FC225"/>
                </a:solidFill>
              </a:rPr>
              <a:t>hemes</a:t>
            </a:r>
            <a:endParaRPr sz="2100" spc="-15" dirty="0">
              <a:solidFill>
                <a:schemeClr val="bg2">
                  <a:lumMod val="25000"/>
                </a:schemeClr>
              </a:solidFill>
              <a:latin typeface="Times New Roman" pitchFamily="18" charset="0"/>
              <a:cs typeface="Times New Roman" pitchFamily="18" charset="0"/>
            </a:endParaRPr>
          </a:p>
        </p:txBody>
      </p:sp>
      <p:sp>
        <p:nvSpPr>
          <p:cNvPr id="5" name="Rectangle 4"/>
          <p:cNvSpPr/>
          <p:nvPr/>
        </p:nvSpPr>
        <p:spPr>
          <a:xfrm>
            <a:off x="9667902" y="6286520"/>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
        <p:nvSpPr>
          <p:cNvPr id="6" name="Rectangle 5"/>
          <p:cNvSpPr/>
          <p:nvPr/>
        </p:nvSpPr>
        <p:spPr>
          <a:xfrm>
            <a:off x="0" y="1357298"/>
            <a:ext cx="12192000" cy="4637873"/>
          </a:xfrm>
          <a:prstGeom prst="rect">
            <a:avLst/>
          </a:prstGeom>
        </p:spPr>
        <p:txBody>
          <a:bodyPr wrap="square">
            <a:spAutoFit/>
          </a:bodyPr>
          <a:lstStyle/>
          <a:p>
            <a:pPr marL="12700" marR="634365">
              <a:lnSpc>
                <a:spcPct val="115500"/>
              </a:lnSpc>
              <a:tabLst>
                <a:tab pos="2204085" algn="l"/>
              </a:tabLst>
            </a:pPr>
            <a:r>
              <a:rPr lang="en-IN" b="1" dirty="0" smtClean="0">
                <a:solidFill>
                  <a:srgbClr val="61170D"/>
                </a:solidFill>
                <a:latin typeface="Trebuchet MS"/>
                <a:cs typeface="Trebuchet MS"/>
              </a:rPr>
              <a:t>Related</a:t>
            </a:r>
            <a:r>
              <a:rPr lang="en-IN" b="1" spc="80" dirty="0" smtClean="0">
                <a:solidFill>
                  <a:srgbClr val="61170D"/>
                </a:solidFill>
                <a:latin typeface="Times New Roman"/>
                <a:cs typeface="Times New Roman"/>
              </a:rPr>
              <a:t> </a:t>
            </a:r>
            <a:r>
              <a:rPr lang="en-IN" b="1" dirty="0" smtClean="0">
                <a:solidFill>
                  <a:srgbClr val="61170D"/>
                </a:solidFill>
                <a:latin typeface="Trebuchet MS"/>
                <a:cs typeface="Trebuchet MS"/>
              </a:rPr>
              <a:t>sc</a:t>
            </a:r>
            <a:r>
              <a:rPr lang="en-IN" b="1" spc="-10" dirty="0" smtClean="0">
                <a:solidFill>
                  <a:srgbClr val="61170D"/>
                </a:solidFill>
                <a:latin typeface="Trebuchet MS"/>
                <a:cs typeface="Trebuchet MS"/>
              </a:rPr>
              <a:t>h</a:t>
            </a:r>
            <a:r>
              <a:rPr lang="en-IN" b="1" dirty="0" smtClean="0">
                <a:solidFill>
                  <a:srgbClr val="61170D"/>
                </a:solidFill>
                <a:latin typeface="Trebuchet MS"/>
                <a:cs typeface="Trebuchet MS"/>
              </a:rPr>
              <a:t>eme</a:t>
            </a:r>
            <a:r>
              <a:rPr lang="en-IN" b="1" spc="85" dirty="0" smtClean="0">
                <a:solidFill>
                  <a:srgbClr val="61170D"/>
                </a:solidFill>
                <a:latin typeface="Times New Roman"/>
                <a:cs typeface="Times New Roman"/>
              </a:rPr>
              <a:t> </a:t>
            </a:r>
            <a:r>
              <a:rPr lang="en-IN" b="1" dirty="0" smtClean="0">
                <a:solidFill>
                  <a:srgbClr val="61170D"/>
                </a:solidFill>
                <a:latin typeface="Trebuchet MS"/>
                <a:cs typeface="Trebuchet MS"/>
              </a:rPr>
              <a:t>:</a:t>
            </a:r>
            <a:r>
              <a:rPr lang="en-IN" b="1" dirty="0" smtClean="0">
                <a:solidFill>
                  <a:srgbClr val="61170D"/>
                </a:solidFill>
                <a:latin typeface="Times New Roman"/>
                <a:cs typeface="Times New Roman"/>
              </a:rPr>
              <a:t>	</a:t>
            </a:r>
            <a:r>
              <a:rPr lang="en-IN" b="1" spc="-5" dirty="0" smtClean="0">
                <a:solidFill>
                  <a:srgbClr val="61170D"/>
                </a:solidFill>
                <a:latin typeface="Trebuchet MS"/>
                <a:cs typeface="Trebuchet MS"/>
              </a:rPr>
              <a:t>Aspir</a:t>
            </a:r>
            <a:r>
              <a:rPr lang="en-IN" b="1" dirty="0" smtClean="0">
                <a:solidFill>
                  <a:srgbClr val="61170D"/>
                </a:solidFill>
                <a:latin typeface="Trebuchet MS"/>
                <a:cs typeface="Trebuchet MS"/>
              </a:rPr>
              <a:t>e</a:t>
            </a:r>
            <a:r>
              <a:rPr lang="en-IN" b="1" spc="80" dirty="0" smtClean="0">
                <a:solidFill>
                  <a:srgbClr val="61170D"/>
                </a:solidFill>
                <a:latin typeface="Times New Roman"/>
                <a:cs typeface="Times New Roman"/>
              </a:rPr>
              <a:t> </a:t>
            </a:r>
            <a:r>
              <a:rPr lang="en-IN" b="1" spc="-5" dirty="0" smtClean="0">
                <a:solidFill>
                  <a:srgbClr val="61170D"/>
                </a:solidFill>
                <a:latin typeface="Trebuchet MS"/>
                <a:cs typeface="Trebuchet MS"/>
              </a:rPr>
              <a:t>(</a:t>
            </a:r>
            <a:r>
              <a:rPr lang="en-IN" b="1" spc="-10" dirty="0" smtClean="0">
                <a:solidFill>
                  <a:srgbClr val="61170D"/>
                </a:solidFill>
                <a:latin typeface="Trebuchet MS"/>
                <a:cs typeface="Trebuchet MS"/>
              </a:rPr>
              <a:t>Sc</a:t>
            </a:r>
            <a:r>
              <a:rPr lang="en-IN" b="1" dirty="0" smtClean="0">
                <a:solidFill>
                  <a:srgbClr val="61170D"/>
                </a:solidFill>
                <a:latin typeface="Trebuchet MS"/>
                <a:cs typeface="Trebuchet MS"/>
              </a:rPr>
              <a:t>heme</a:t>
            </a:r>
            <a:r>
              <a:rPr lang="en-IN" b="1" spc="110" dirty="0" smtClean="0">
                <a:solidFill>
                  <a:srgbClr val="61170D"/>
                </a:solidFill>
                <a:latin typeface="Times New Roman"/>
                <a:cs typeface="Times New Roman"/>
              </a:rPr>
              <a:t> </a:t>
            </a:r>
            <a:r>
              <a:rPr lang="en-IN" b="1" dirty="0" smtClean="0">
                <a:solidFill>
                  <a:srgbClr val="61170D"/>
                </a:solidFill>
                <a:latin typeface="Trebuchet MS"/>
                <a:cs typeface="Trebuchet MS"/>
              </a:rPr>
              <a:t>f</a:t>
            </a:r>
            <a:r>
              <a:rPr lang="en-IN" b="1" spc="5" dirty="0" smtClean="0">
                <a:solidFill>
                  <a:srgbClr val="61170D"/>
                </a:solidFill>
                <a:latin typeface="Trebuchet MS"/>
                <a:cs typeface="Trebuchet MS"/>
              </a:rPr>
              <a:t>o</a:t>
            </a:r>
            <a:r>
              <a:rPr lang="en-IN" b="1" dirty="0" smtClean="0">
                <a:solidFill>
                  <a:srgbClr val="61170D"/>
                </a:solidFill>
                <a:latin typeface="Trebuchet MS"/>
                <a:cs typeface="Trebuchet MS"/>
              </a:rPr>
              <a:t>r</a:t>
            </a:r>
            <a:r>
              <a:rPr lang="en-IN" b="1" spc="80" dirty="0" smtClean="0">
                <a:solidFill>
                  <a:srgbClr val="61170D"/>
                </a:solidFill>
                <a:latin typeface="Times New Roman"/>
                <a:cs typeface="Times New Roman"/>
              </a:rPr>
              <a:t> </a:t>
            </a:r>
            <a:r>
              <a:rPr lang="en-IN" b="1" dirty="0" smtClean="0">
                <a:solidFill>
                  <a:srgbClr val="61170D"/>
                </a:solidFill>
                <a:latin typeface="Trebuchet MS"/>
                <a:cs typeface="Trebuchet MS"/>
              </a:rPr>
              <a:t>p</a:t>
            </a:r>
            <a:r>
              <a:rPr lang="en-IN" b="1" spc="-10" dirty="0" smtClean="0">
                <a:solidFill>
                  <a:srgbClr val="61170D"/>
                </a:solidFill>
                <a:latin typeface="Trebuchet MS"/>
                <a:cs typeface="Trebuchet MS"/>
              </a:rPr>
              <a:t>r</a:t>
            </a:r>
            <a:r>
              <a:rPr lang="en-IN" b="1" dirty="0" smtClean="0">
                <a:solidFill>
                  <a:srgbClr val="61170D"/>
                </a:solidFill>
                <a:latin typeface="Trebuchet MS"/>
                <a:cs typeface="Trebuchet MS"/>
              </a:rPr>
              <a:t>o</a:t>
            </a:r>
            <a:r>
              <a:rPr lang="en-IN" b="1" spc="5" dirty="0" smtClean="0">
                <a:solidFill>
                  <a:srgbClr val="61170D"/>
                </a:solidFill>
                <a:latin typeface="Trebuchet MS"/>
                <a:cs typeface="Trebuchet MS"/>
              </a:rPr>
              <a:t>m</a:t>
            </a:r>
            <a:r>
              <a:rPr lang="en-IN" b="1" dirty="0" smtClean="0">
                <a:solidFill>
                  <a:srgbClr val="61170D"/>
                </a:solidFill>
                <a:latin typeface="Trebuchet MS"/>
                <a:cs typeface="Trebuchet MS"/>
              </a:rPr>
              <a:t>otion</a:t>
            </a:r>
            <a:r>
              <a:rPr lang="en-IN" b="1" spc="70" dirty="0" smtClean="0">
                <a:solidFill>
                  <a:srgbClr val="61170D"/>
                </a:solidFill>
                <a:latin typeface="Times New Roman"/>
                <a:cs typeface="Times New Roman"/>
              </a:rPr>
              <a:t> </a:t>
            </a:r>
            <a:r>
              <a:rPr lang="en-IN" b="1" dirty="0" smtClean="0">
                <a:solidFill>
                  <a:srgbClr val="61170D"/>
                </a:solidFill>
                <a:latin typeface="Trebuchet MS"/>
                <a:cs typeface="Trebuchet MS"/>
              </a:rPr>
              <a:t>of</a:t>
            </a:r>
            <a:r>
              <a:rPr lang="en-IN" b="1" spc="110" dirty="0" smtClean="0">
                <a:solidFill>
                  <a:srgbClr val="61170D"/>
                </a:solidFill>
                <a:latin typeface="Times New Roman"/>
                <a:cs typeface="Times New Roman"/>
              </a:rPr>
              <a:t> </a:t>
            </a:r>
            <a:r>
              <a:rPr lang="en-IN" b="1" spc="-10" dirty="0" smtClean="0">
                <a:solidFill>
                  <a:srgbClr val="61170D"/>
                </a:solidFill>
                <a:latin typeface="Trebuchet MS"/>
                <a:cs typeface="Trebuchet MS"/>
              </a:rPr>
              <a:t>I</a:t>
            </a:r>
            <a:r>
              <a:rPr lang="en-IN" b="1" spc="-5" dirty="0" smtClean="0">
                <a:solidFill>
                  <a:srgbClr val="61170D"/>
                </a:solidFill>
                <a:latin typeface="Trebuchet MS"/>
                <a:cs typeface="Trebuchet MS"/>
              </a:rPr>
              <a:t>n</a:t>
            </a:r>
            <a:r>
              <a:rPr lang="en-IN" b="1" spc="5" dirty="0" smtClean="0">
                <a:solidFill>
                  <a:srgbClr val="61170D"/>
                </a:solidFill>
                <a:latin typeface="Trebuchet MS"/>
                <a:cs typeface="Trebuchet MS"/>
              </a:rPr>
              <a:t>n</a:t>
            </a:r>
            <a:r>
              <a:rPr lang="en-IN" b="1" dirty="0" smtClean="0">
                <a:solidFill>
                  <a:srgbClr val="61170D"/>
                </a:solidFill>
                <a:latin typeface="Trebuchet MS"/>
                <a:cs typeface="Trebuchet MS"/>
              </a:rPr>
              <a:t>ovati</a:t>
            </a:r>
            <a:r>
              <a:rPr lang="en-IN" b="1" spc="-10" dirty="0" smtClean="0">
                <a:solidFill>
                  <a:srgbClr val="61170D"/>
                </a:solidFill>
                <a:latin typeface="Trebuchet MS"/>
                <a:cs typeface="Trebuchet MS"/>
              </a:rPr>
              <a:t>on</a:t>
            </a:r>
            <a:r>
              <a:rPr lang="en-IN" b="1" dirty="0" smtClean="0">
                <a:solidFill>
                  <a:srgbClr val="61170D"/>
                </a:solidFill>
                <a:latin typeface="Trebuchet MS"/>
                <a:cs typeface="Trebuchet MS"/>
              </a:rPr>
              <a:t>,</a:t>
            </a:r>
            <a:r>
              <a:rPr lang="en-IN" b="1" spc="70" dirty="0" smtClean="0">
                <a:solidFill>
                  <a:srgbClr val="61170D"/>
                </a:solidFill>
                <a:latin typeface="Times New Roman"/>
                <a:cs typeface="Times New Roman"/>
              </a:rPr>
              <a:t> </a:t>
            </a:r>
            <a:r>
              <a:rPr lang="en-IN" b="1" dirty="0" smtClean="0">
                <a:solidFill>
                  <a:srgbClr val="61170D"/>
                </a:solidFill>
                <a:latin typeface="Trebuchet MS"/>
                <a:cs typeface="Trebuchet MS"/>
              </a:rPr>
              <a:t>Entrep</a:t>
            </a:r>
            <a:r>
              <a:rPr lang="en-IN" b="1" spc="-15" dirty="0" smtClean="0">
                <a:solidFill>
                  <a:srgbClr val="61170D"/>
                </a:solidFill>
                <a:latin typeface="Trebuchet MS"/>
                <a:cs typeface="Trebuchet MS"/>
              </a:rPr>
              <a:t>r</a:t>
            </a:r>
            <a:r>
              <a:rPr lang="en-IN" b="1" dirty="0" smtClean="0">
                <a:solidFill>
                  <a:srgbClr val="61170D"/>
                </a:solidFill>
                <a:latin typeface="Trebuchet MS"/>
                <a:cs typeface="Trebuchet MS"/>
              </a:rPr>
              <a:t>e</a:t>
            </a:r>
            <a:r>
              <a:rPr lang="en-IN" b="1" spc="-10" dirty="0" smtClean="0">
                <a:solidFill>
                  <a:srgbClr val="61170D"/>
                </a:solidFill>
                <a:latin typeface="Trebuchet MS"/>
                <a:cs typeface="Trebuchet MS"/>
              </a:rPr>
              <a:t>n</a:t>
            </a:r>
            <a:r>
              <a:rPr lang="en-IN" b="1" dirty="0" smtClean="0">
                <a:solidFill>
                  <a:srgbClr val="61170D"/>
                </a:solidFill>
                <a:latin typeface="Trebuchet MS"/>
                <a:cs typeface="Trebuchet MS"/>
              </a:rPr>
              <a:t>eurship</a:t>
            </a:r>
            <a:r>
              <a:rPr lang="en-IN" b="1" spc="55" dirty="0" smtClean="0">
                <a:solidFill>
                  <a:srgbClr val="61170D"/>
                </a:solidFill>
                <a:latin typeface="Times New Roman"/>
                <a:cs typeface="Times New Roman"/>
              </a:rPr>
              <a:t> </a:t>
            </a:r>
            <a:r>
              <a:rPr lang="en-IN" b="1" dirty="0" smtClean="0">
                <a:solidFill>
                  <a:srgbClr val="61170D"/>
                </a:solidFill>
                <a:latin typeface="Trebuchet MS"/>
                <a:cs typeface="Trebuchet MS"/>
              </a:rPr>
              <a:t>and</a:t>
            </a:r>
            <a:r>
              <a:rPr lang="en-IN" b="1" spc="-5" dirty="0" smtClean="0">
                <a:solidFill>
                  <a:srgbClr val="61170D"/>
                </a:solidFill>
                <a:latin typeface="Times New Roman"/>
                <a:cs typeface="Times New Roman"/>
              </a:rPr>
              <a:t> </a:t>
            </a:r>
            <a:r>
              <a:rPr lang="en-IN" b="1" spc="-5" dirty="0" smtClean="0">
                <a:solidFill>
                  <a:srgbClr val="61170D"/>
                </a:solidFill>
                <a:latin typeface="Trebuchet MS"/>
                <a:cs typeface="Trebuchet MS"/>
              </a:rPr>
              <a:t>Agr</a:t>
            </a:r>
            <a:r>
              <a:rPr lang="en-IN" b="1" spc="5" dirty="0" smtClean="0">
                <a:solidFill>
                  <a:srgbClr val="61170D"/>
                </a:solidFill>
                <a:latin typeface="Trebuchet MS"/>
                <a:cs typeface="Trebuchet MS"/>
              </a:rPr>
              <a:t>o</a:t>
            </a:r>
            <a:r>
              <a:rPr lang="en-IN" b="1" dirty="0" smtClean="0">
                <a:solidFill>
                  <a:srgbClr val="61170D"/>
                </a:solidFill>
                <a:latin typeface="Trebuchet MS"/>
                <a:cs typeface="Trebuchet MS"/>
              </a:rPr>
              <a:t>-</a:t>
            </a:r>
            <a:r>
              <a:rPr lang="en-IN" b="1" dirty="0" smtClean="0">
                <a:solidFill>
                  <a:srgbClr val="61170D"/>
                </a:solidFill>
                <a:latin typeface="Times New Roman"/>
                <a:cs typeface="Times New Roman"/>
              </a:rPr>
              <a:t> </a:t>
            </a:r>
            <a:r>
              <a:rPr lang="en-IN" b="1" spc="-5" dirty="0" smtClean="0">
                <a:solidFill>
                  <a:srgbClr val="61170D"/>
                </a:solidFill>
                <a:latin typeface="Trebuchet MS"/>
                <a:cs typeface="Trebuchet MS"/>
              </a:rPr>
              <a:t>Industry)</a:t>
            </a:r>
            <a:endParaRPr lang="en-IN" dirty="0" smtClean="0">
              <a:latin typeface="Trebuchet MS"/>
              <a:cs typeface="Trebuchet MS"/>
            </a:endParaRPr>
          </a:p>
          <a:p>
            <a:pPr marL="66040">
              <a:lnSpc>
                <a:spcPct val="100000"/>
              </a:lnSpc>
              <a:spcBef>
                <a:spcPts val="855"/>
              </a:spcBef>
            </a:pPr>
            <a:r>
              <a:rPr lang="en-IN" sz="1600" b="1" u="heavy" spc="-15" dirty="0" smtClean="0">
                <a:solidFill>
                  <a:srgbClr val="3F3F3F"/>
                </a:solidFill>
                <a:latin typeface="Trebuchet MS"/>
                <a:cs typeface="Trebuchet MS"/>
              </a:rPr>
              <a:t>S</a:t>
            </a:r>
            <a:r>
              <a:rPr lang="en-IN" sz="1600" b="1" u="heavy" spc="-5" dirty="0" smtClean="0">
                <a:solidFill>
                  <a:srgbClr val="3F3F3F"/>
                </a:solidFill>
                <a:latin typeface="Trebuchet MS"/>
                <a:cs typeface="Trebuchet MS"/>
              </a:rPr>
              <a:t>c</a:t>
            </a:r>
            <a:r>
              <a:rPr lang="en-IN" sz="1600" b="1" u="heavy" spc="-15" dirty="0" smtClean="0">
                <a:solidFill>
                  <a:srgbClr val="3F3F3F"/>
                </a:solidFill>
                <a:latin typeface="Trebuchet MS"/>
                <a:cs typeface="Trebuchet MS"/>
              </a:rPr>
              <a:t>heme</a:t>
            </a:r>
            <a:r>
              <a:rPr lang="en-IN" sz="1600" b="1" u="heavy" spc="-105" dirty="0" smtClean="0">
                <a:solidFill>
                  <a:srgbClr val="3F3F3F"/>
                </a:solidFill>
                <a:latin typeface="Trebuchet MS"/>
                <a:cs typeface="Trebuchet MS"/>
              </a:rPr>
              <a:t> </a:t>
            </a:r>
            <a:r>
              <a:rPr lang="en-IN" sz="1600" b="1" u="heavy" spc="-5" dirty="0" smtClean="0">
                <a:solidFill>
                  <a:srgbClr val="3F3F3F"/>
                </a:solidFill>
                <a:latin typeface="Trebuchet MS"/>
                <a:cs typeface="Trebuchet MS"/>
              </a:rPr>
              <a:t>Acti</a:t>
            </a:r>
            <a:r>
              <a:rPr lang="en-IN" sz="1600" b="1" u="heavy" spc="55" dirty="0" smtClean="0">
                <a:solidFill>
                  <a:srgbClr val="3F3F3F"/>
                </a:solidFill>
                <a:latin typeface="Trebuchet MS"/>
                <a:cs typeface="Trebuchet MS"/>
              </a:rPr>
              <a:t>v</a:t>
            </a:r>
            <a:r>
              <a:rPr lang="en-IN" sz="1600" b="1" u="heavy" spc="-5" dirty="0" smtClean="0">
                <a:solidFill>
                  <a:srgbClr val="3F3F3F"/>
                </a:solidFill>
                <a:latin typeface="Trebuchet MS"/>
                <a:cs typeface="Trebuchet MS"/>
              </a:rPr>
              <a:t>ity:</a:t>
            </a:r>
            <a:endParaRPr lang="en-IN" sz="1600" dirty="0" smtClean="0">
              <a:latin typeface="Trebuchet MS"/>
              <a:cs typeface="Trebuchet MS"/>
            </a:endParaRPr>
          </a:p>
          <a:p>
            <a:pPr marL="66040">
              <a:lnSpc>
                <a:spcPct val="100000"/>
              </a:lnSpc>
              <a:spcBef>
                <a:spcPts val="994"/>
              </a:spcBef>
              <a:tabLst>
                <a:tab pos="408940"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5" dirty="0" smtClean="0">
                <a:solidFill>
                  <a:srgbClr val="3F3F3F"/>
                </a:solidFill>
                <a:latin typeface="Trebuchet MS"/>
                <a:cs typeface="Trebuchet MS"/>
              </a:rPr>
              <a:t>Creat</a:t>
            </a:r>
            <a:r>
              <a:rPr lang="en-IN" sz="1600" dirty="0" smtClean="0">
                <a:solidFill>
                  <a:srgbClr val="3F3F3F"/>
                </a:solidFill>
                <a:latin typeface="Trebuchet MS"/>
                <a:cs typeface="Trebuchet MS"/>
              </a:rPr>
              <a:t>e</a:t>
            </a:r>
            <a:r>
              <a:rPr lang="en-IN" sz="1600" spc="10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ne</a:t>
            </a:r>
            <a:r>
              <a:rPr lang="en-IN" sz="1600" dirty="0" smtClean="0">
                <a:solidFill>
                  <a:srgbClr val="3F3F3F"/>
                </a:solidFill>
                <a:latin typeface="Trebuchet MS"/>
                <a:cs typeface="Trebuchet MS"/>
              </a:rPr>
              <a:t>w</a:t>
            </a:r>
            <a:r>
              <a:rPr lang="en-IN" sz="1600" spc="95"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j</a:t>
            </a:r>
            <a:r>
              <a:rPr lang="en-IN" sz="1600" spc="-20" dirty="0" smtClean="0">
                <a:solidFill>
                  <a:srgbClr val="3F3F3F"/>
                </a:solidFill>
                <a:latin typeface="Trebuchet MS"/>
                <a:cs typeface="Trebuchet MS"/>
              </a:rPr>
              <a:t>o</a:t>
            </a:r>
            <a:r>
              <a:rPr lang="en-IN" sz="1600" dirty="0" smtClean="0">
                <a:solidFill>
                  <a:srgbClr val="3F3F3F"/>
                </a:solidFill>
                <a:latin typeface="Trebuchet MS"/>
                <a:cs typeface="Trebuchet MS"/>
              </a:rPr>
              <a:t>b</a:t>
            </a:r>
            <a:r>
              <a:rPr lang="en-IN" sz="1600" spc="-10" dirty="0" smtClean="0">
                <a:solidFill>
                  <a:srgbClr val="3F3F3F"/>
                </a:solidFill>
                <a:latin typeface="Trebuchet MS"/>
                <a:cs typeface="Trebuchet MS"/>
              </a:rPr>
              <a:t>s</a:t>
            </a:r>
            <a:r>
              <a:rPr lang="en-IN" sz="1600" spc="8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an</a:t>
            </a:r>
            <a:r>
              <a:rPr lang="en-IN" sz="1600" dirty="0" smtClean="0">
                <a:solidFill>
                  <a:srgbClr val="3F3F3F"/>
                </a:solidFill>
                <a:latin typeface="Trebuchet MS"/>
                <a:cs typeface="Trebuchet MS"/>
              </a:rPr>
              <a:t>d</a:t>
            </a:r>
            <a:r>
              <a:rPr lang="en-IN" sz="1600" spc="80" dirty="0" smtClean="0">
                <a:solidFill>
                  <a:srgbClr val="3F3F3F"/>
                </a:solidFill>
                <a:latin typeface="Times New Roman"/>
                <a:cs typeface="Times New Roman"/>
              </a:rPr>
              <a:t> </a:t>
            </a:r>
            <a:r>
              <a:rPr lang="en-IN" sz="1600" dirty="0" smtClean="0">
                <a:solidFill>
                  <a:srgbClr val="3F3F3F"/>
                </a:solidFill>
                <a:latin typeface="Trebuchet MS"/>
                <a:cs typeface="Trebuchet MS"/>
              </a:rPr>
              <a:t>redu</a:t>
            </a:r>
            <a:r>
              <a:rPr lang="en-IN" sz="1600" spc="-5" dirty="0" smtClean="0">
                <a:solidFill>
                  <a:srgbClr val="3F3F3F"/>
                </a:solidFill>
                <a:latin typeface="Trebuchet MS"/>
                <a:cs typeface="Trebuchet MS"/>
              </a:rPr>
              <a:t>c</a:t>
            </a:r>
            <a:r>
              <a:rPr lang="en-IN" sz="1600" dirty="0" smtClean="0">
                <a:solidFill>
                  <a:srgbClr val="3F3F3F"/>
                </a:solidFill>
                <a:latin typeface="Trebuchet MS"/>
                <a:cs typeface="Trebuchet MS"/>
              </a:rPr>
              <a:t>e</a:t>
            </a:r>
            <a:r>
              <a:rPr lang="en-IN" sz="1600" spc="10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un</a:t>
            </a:r>
            <a:r>
              <a:rPr lang="en-IN" sz="1600" dirty="0" smtClean="0">
                <a:solidFill>
                  <a:srgbClr val="3F3F3F"/>
                </a:solidFill>
                <a:latin typeface="Trebuchet MS"/>
                <a:cs typeface="Trebuchet MS"/>
              </a:rPr>
              <a:t>emp</a:t>
            </a:r>
            <a:r>
              <a:rPr lang="en-IN" sz="1600" spc="-10" dirty="0" smtClean="0">
                <a:solidFill>
                  <a:srgbClr val="3F3F3F"/>
                </a:solidFill>
                <a:latin typeface="Trebuchet MS"/>
                <a:cs typeface="Trebuchet MS"/>
              </a:rPr>
              <a:t>l</a:t>
            </a:r>
            <a:r>
              <a:rPr lang="en-IN" sz="1600" spc="-20" dirty="0" smtClean="0">
                <a:solidFill>
                  <a:srgbClr val="3F3F3F"/>
                </a:solidFill>
                <a:latin typeface="Trebuchet MS"/>
                <a:cs typeface="Trebuchet MS"/>
              </a:rPr>
              <a:t>o</a:t>
            </a:r>
            <a:r>
              <a:rPr lang="en-IN" sz="1600" spc="-5" dirty="0" smtClean="0">
                <a:solidFill>
                  <a:srgbClr val="3F3F3F"/>
                </a:solidFill>
                <a:latin typeface="Trebuchet MS"/>
                <a:cs typeface="Trebuchet MS"/>
              </a:rPr>
              <a:t>y</a:t>
            </a:r>
            <a:r>
              <a:rPr lang="en-IN" sz="1600" spc="5" dirty="0" smtClean="0">
                <a:solidFill>
                  <a:srgbClr val="3F3F3F"/>
                </a:solidFill>
                <a:latin typeface="Trebuchet MS"/>
                <a:cs typeface="Trebuchet MS"/>
              </a:rPr>
              <a:t>m</a:t>
            </a:r>
            <a:r>
              <a:rPr lang="en-IN" sz="1600" spc="-5" dirty="0" smtClean="0">
                <a:solidFill>
                  <a:srgbClr val="3F3F3F"/>
                </a:solidFill>
                <a:latin typeface="Trebuchet MS"/>
                <a:cs typeface="Trebuchet MS"/>
              </a:rPr>
              <a:t>ent.</a:t>
            </a:r>
            <a:endParaRPr lang="en-IN" sz="1600" dirty="0" smtClean="0">
              <a:latin typeface="Trebuchet MS"/>
              <a:cs typeface="Trebuchet MS"/>
            </a:endParaRPr>
          </a:p>
          <a:p>
            <a:pPr marL="66040">
              <a:lnSpc>
                <a:spcPct val="100000"/>
              </a:lnSpc>
              <a:spcBef>
                <a:spcPts val="994"/>
              </a:spcBef>
              <a:tabLst>
                <a:tab pos="477520"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95" dirty="0" smtClean="0">
                <a:solidFill>
                  <a:srgbClr val="3F3F3F"/>
                </a:solidFill>
                <a:latin typeface="Trebuchet MS"/>
                <a:cs typeface="Trebuchet MS"/>
              </a:rPr>
              <a:t>P</a:t>
            </a:r>
            <a:r>
              <a:rPr lang="en-IN" sz="1600" spc="-10" dirty="0" smtClean="0">
                <a:solidFill>
                  <a:srgbClr val="3F3F3F"/>
                </a:solidFill>
                <a:latin typeface="Trebuchet MS"/>
                <a:cs typeface="Trebuchet MS"/>
              </a:rPr>
              <a:t>r</a:t>
            </a:r>
            <a:r>
              <a:rPr lang="en-IN" sz="1600" spc="-25" dirty="0" smtClean="0">
                <a:solidFill>
                  <a:srgbClr val="3F3F3F"/>
                </a:solidFill>
                <a:latin typeface="Trebuchet MS"/>
                <a:cs typeface="Trebuchet MS"/>
              </a:rPr>
              <a:t>o</a:t>
            </a:r>
            <a:r>
              <a:rPr lang="en-IN" sz="1600" dirty="0" smtClean="0">
                <a:solidFill>
                  <a:srgbClr val="3F3F3F"/>
                </a:solidFill>
                <a:latin typeface="Trebuchet MS"/>
                <a:cs typeface="Trebuchet MS"/>
              </a:rPr>
              <a:t>m</a:t>
            </a:r>
            <a:r>
              <a:rPr lang="en-IN" sz="1600" spc="-20" dirty="0" smtClean="0">
                <a:solidFill>
                  <a:srgbClr val="3F3F3F"/>
                </a:solidFill>
                <a:latin typeface="Trebuchet MS"/>
                <a:cs typeface="Trebuchet MS"/>
              </a:rPr>
              <a:t>o</a:t>
            </a:r>
            <a:r>
              <a:rPr lang="en-IN" sz="1600" spc="-5" dirty="0" smtClean="0">
                <a:solidFill>
                  <a:srgbClr val="3F3F3F"/>
                </a:solidFill>
                <a:latin typeface="Trebuchet MS"/>
                <a:cs typeface="Trebuchet MS"/>
              </a:rPr>
              <a:t>t</a:t>
            </a:r>
            <a:r>
              <a:rPr lang="en-IN" sz="1600" dirty="0" smtClean="0">
                <a:solidFill>
                  <a:srgbClr val="3F3F3F"/>
                </a:solidFill>
                <a:latin typeface="Trebuchet MS"/>
                <a:cs typeface="Trebuchet MS"/>
              </a:rPr>
              <a:t>e</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entrepren</a:t>
            </a:r>
            <a:r>
              <a:rPr lang="en-IN" sz="1600" spc="5" dirty="0" smtClean="0">
                <a:solidFill>
                  <a:srgbClr val="3F3F3F"/>
                </a:solidFill>
                <a:latin typeface="Trebuchet MS"/>
                <a:cs typeface="Trebuchet MS"/>
              </a:rPr>
              <a:t>e</a:t>
            </a:r>
            <a:r>
              <a:rPr lang="en-IN" sz="1600" spc="-5" dirty="0" smtClean="0">
                <a:solidFill>
                  <a:srgbClr val="3F3F3F"/>
                </a:solidFill>
                <a:latin typeface="Trebuchet MS"/>
                <a:cs typeface="Trebuchet MS"/>
              </a:rPr>
              <a:t>urshi</a:t>
            </a:r>
            <a:r>
              <a:rPr lang="en-IN" sz="1600" dirty="0" smtClean="0">
                <a:solidFill>
                  <a:srgbClr val="3F3F3F"/>
                </a:solidFill>
                <a:latin typeface="Trebuchet MS"/>
                <a:cs typeface="Trebuchet MS"/>
              </a:rPr>
              <a:t>p</a:t>
            </a:r>
            <a:r>
              <a:rPr lang="en-IN" sz="1600" spc="12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cul</a:t>
            </a:r>
            <a:r>
              <a:rPr lang="en-IN" sz="1600" spc="-10" dirty="0" smtClean="0">
                <a:solidFill>
                  <a:srgbClr val="3F3F3F"/>
                </a:solidFill>
                <a:latin typeface="Trebuchet MS"/>
                <a:cs typeface="Trebuchet MS"/>
              </a:rPr>
              <a:t>t</a:t>
            </a:r>
            <a:r>
              <a:rPr lang="en-IN" sz="1600" spc="-5" dirty="0" smtClean="0">
                <a:solidFill>
                  <a:srgbClr val="3F3F3F"/>
                </a:solidFill>
                <a:latin typeface="Trebuchet MS"/>
                <a:cs typeface="Trebuchet MS"/>
              </a:rPr>
              <a:t>ur</a:t>
            </a:r>
            <a:r>
              <a:rPr lang="en-IN" sz="1600" dirty="0" smtClean="0">
                <a:solidFill>
                  <a:srgbClr val="3F3F3F"/>
                </a:solidFill>
                <a:latin typeface="Trebuchet MS"/>
                <a:cs typeface="Trebuchet MS"/>
              </a:rPr>
              <a:t>e</a:t>
            </a:r>
            <a:r>
              <a:rPr lang="en-IN" sz="1600" spc="10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i</a:t>
            </a:r>
            <a:r>
              <a:rPr lang="en-IN" sz="1600" dirty="0" smtClean="0">
                <a:solidFill>
                  <a:srgbClr val="3F3F3F"/>
                </a:solidFill>
                <a:latin typeface="Trebuchet MS"/>
                <a:cs typeface="Trebuchet MS"/>
              </a:rPr>
              <a:t>n</a:t>
            </a:r>
            <a:r>
              <a:rPr lang="en-IN" sz="1600" spc="8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In</a:t>
            </a:r>
            <a:r>
              <a:rPr lang="en-IN" sz="1600" spc="5" dirty="0" smtClean="0">
                <a:solidFill>
                  <a:srgbClr val="3F3F3F"/>
                </a:solidFill>
                <a:latin typeface="Trebuchet MS"/>
                <a:cs typeface="Trebuchet MS"/>
              </a:rPr>
              <a:t>d</a:t>
            </a:r>
            <a:r>
              <a:rPr lang="en-IN" sz="1600" spc="-5" dirty="0" smtClean="0">
                <a:solidFill>
                  <a:srgbClr val="3F3F3F"/>
                </a:solidFill>
                <a:latin typeface="Trebuchet MS"/>
                <a:cs typeface="Trebuchet MS"/>
              </a:rPr>
              <a:t>ia</a:t>
            </a:r>
            <a:endParaRPr lang="en-IN" sz="1600" dirty="0" smtClean="0">
              <a:latin typeface="Trebuchet MS"/>
              <a:cs typeface="Trebuchet MS"/>
            </a:endParaRPr>
          </a:p>
          <a:p>
            <a:pPr marL="66040">
              <a:lnSpc>
                <a:spcPct val="100000"/>
              </a:lnSpc>
              <a:spcBef>
                <a:spcPts val="1005"/>
              </a:spcBef>
              <a:tabLst>
                <a:tab pos="408940"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20" dirty="0" smtClean="0">
                <a:solidFill>
                  <a:srgbClr val="3F3F3F"/>
                </a:solidFill>
                <a:latin typeface="Trebuchet MS"/>
                <a:cs typeface="Trebuchet MS"/>
              </a:rPr>
              <a:t>Gr</a:t>
            </a:r>
            <a:r>
              <a:rPr lang="en-IN" sz="1600" spc="-5" dirty="0" smtClean="0">
                <a:solidFill>
                  <a:srgbClr val="3F3F3F"/>
                </a:solidFill>
                <a:latin typeface="Trebuchet MS"/>
                <a:cs typeface="Trebuchet MS"/>
              </a:rPr>
              <a:t>a</a:t>
            </a:r>
            <a:r>
              <a:rPr lang="en-IN" sz="1600" dirty="0" smtClean="0">
                <a:solidFill>
                  <a:srgbClr val="3F3F3F"/>
                </a:solidFill>
                <a:latin typeface="Trebuchet MS"/>
                <a:cs typeface="Trebuchet MS"/>
              </a:rPr>
              <a:t>s</a:t>
            </a:r>
            <a:r>
              <a:rPr lang="en-IN" sz="1600" spc="-10" dirty="0" smtClean="0">
                <a:solidFill>
                  <a:srgbClr val="3F3F3F"/>
                </a:solidFill>
                <a:latin typeface="Trebuchet MS"/>
                <a:cs typeface="Trebuchet MS"/>
              </a:rPr>
              <a:t>sr</a:t>
            </a:r>
            <a:r>
              <a:rPr lang="en-IN" sz="1600" spc="-20" dirty="0" smtClean="0">
                <a:solidFill>
                  <a:srgbClr val="3F3F3F"/>
                </a:solidFill>
                <a:latin typeface="Trebuchet MS"/>
                <a:cs typeface="Trebuchet MS"/>
              </a:rPr>
              <a:t>oo</a:t>
            </a:r>
            <a:r>
              <a:rPr lang="en-IN" sz="1600" spc="-5" dirty="0" smtClean="0">
                <a:solidFill>
                  <a:srgbClr val="3F3F3F"/>
                </a:solidFill>
                <a:latin typeface="Trebuchet MS"/>
                <a:cs typeface="Trebuchet MS"/>
              </a:rPr>
              <a:t>t</a:t>
            </a:r>
            <a:r>
              <a:rPr lang="en-IN" sz="1600" dirty="0" smtClean="0">
                <a:solidFill>
                  <a:srgbClr val="3F3F3F"/>
                </a:solidFill>
                <a:latin typeface="Trebuchet MS"/>
                <a:cs typeface="Trebuchet MS"/>
              </a:rPr>
              <a:t>s</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ec</a:t>
            </a:r>
            <a:r>
              <a:rPr lang="en-IN" sz="1600" spc="-10" dirty="0" smtClean="0">
                <a:solidFill>
                  <a:srgbClr val="3F3F3F"/>
                </a:solidFill>
                <a:latin typeface="Trebuchet MS"/>
                <a:cs typeface="Trebuchet MS"/>
              </a:rPr>
              <a:t>o</a:t>
            </a:r>
            <a:r>
              <a:rPr lang="en-IN" sz="1600" spc="-5" dirty="0" smtClean="0">
                <a:solidFill>
                  <a:srgbClr val="3F3F3F"/>
                </a:solidFill>
                <a:latin typeface="Trebuchet MS"/>
                <a:cs typeface="Trebuchet MS"/>
              </a:rPr>
              <a:t>nomi</a:t>
            </a:r>
            <a:r>
              <a:rPr lang="en-IN" sz="1600" dirty="0" smtClean="0">
                <a:solidFill>
                  <a:srgbClr val="3F3F3F"/>
                </a:solidFill>
                <a:latin typeface="Trebuchet MS"/>
                <a:cs typeface="Trebuchet MS"/>
              </a:rPr>
              <a:t>c</a:t>
            </a:r>
            <a:r>
              <a:rPr lang="en-IN" sz="1600" spc="9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d</a:t>
            </a:r>
            <a:r>
              <a:rPr lang="en-IN" sz="1600" dirty="0" smtClean="0">
                <a:solidFill>
                  <a:srgbClr val="3F3F3F"/>
                </a:solidFill>
                <a:latin typeface="Trebuchet MS"/>
                <a:cs typeface="Trebuchet MS"/>
              </a:rPr>
              <a:t>e</a:t>
            </a:r>
            <a:r>
              <a:rPr lang="en-IN" sz="1600" spc="-15" dirty="0" smtClean="0">
                <a:solidFill>
                  <a:srgbClr val="3F3F3F"/>
                </a:solidFill>
                <a:latin typeface="Trebuchet MS"/>
                <a:cs typeface="Trebuchet MS"/>
              </a:rPr>
              <a:t>vel</a:t>
            </a:r>
            <a:r>
              <a:rPr lang="en-IN" sz="1600" spc="-20" dirty="0" smtClean="0">
                <a:solidFill>
                  <a:srgbClr val="3F3F3F"/>
                </a:solidFill>
                <a:latin typeface="Trebuchet MS"/>
                <a:cs typeface="Trebuchet MS"/>
              </a:rPr>
              <a:t>o</a:t>
            </a:r>
            <a:r>
              <a:rPr lang="en-IN" sz="1600" dirty="0" smtClean="0">
                <a:solidFill>
                  <a:srgbClr val="3F3F3F"/>
                </a:solidFill>
                <a:latin typeface="Trebuchet MS"/>
                <a:cs typeface="Trebuchet MS"/>
              </a:rPr>
              <a:t>pm</a:t>
            </a:r>
            <a:r>
              <a:rPr lang="en-IN" sz="1600" spc="-5" dirty="0" smtClean="0">
                <a:solidFill>
                  <a:srgbClr val="3F3F3F"/>
                </a:solidFill>
                <a:latin typeface="Trebuchet MS"/>
                <a:cs typeface="Trebuchet MS"/>
              </a:rPr>
              <a:t>en</a:t>
            </a:r>
            <a:r>
              <a:rPr lang="en-IN" sz="1600" dirty="0" smtClean="0">
                <a:solidFill>
                  <a:srgbClr val="3F3F3F"/>
                </a:solidFill>
                <a:latin typeface="Trebuchet MS"/>
                <a:cs typeface="Trebuchet MS"/>
              </a:rPr>
              <a:t>t</a:t>
            </a:r>
            <a:r>
              <a:rPr lang="en-IN" sz="1600" spc="9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a</a:t>
            </a:r>
            <a:r>
              <a:rPr lang="en-IN" sz="1600" dirty="0" smtClean="0">
                <a:solidFill>
                  <a:srgbClr val="3F3F3F"/>
                </a:solidFill>
                <a:latin typeface="Trebuchet MS"/>
                <a:cs typeface="Trebuchet MS"/>
              </a:rPr>
              <a:t>t</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di</a:t>
            </a:r>
            <a:r>
              <a:rPr lang="en-IN" sz="1600" spc="5" dirty="0" smtClean="0">
                <a:solidFill>
                  <a:srgbClr val="3F3F3F"/>
                </a:solidFill>
                <a:latin typeface="Trebuchet MS"/>
                <a:cs typeface="Trebuchet MS"/>
              </a:rPr>
              <a:t>s</a:t>
            </a:r>
            <a:r>
              <a:rPr lang="en-IN" sz="1600" spc="-5" dirty="0" smtClean="0">
                <a:solidFill>
                  <a:srgbClr val="3F3F3F"/>
                </a:solidFill>
                <a:latin typeface="Trebuchet MS"/>
                <a:cs typeface="Trebuchet MS"/>
              </a:rPr>
              <a:t>t</a:t>
            </a:r>
            <a:r>
              <a:rPr lang="en-IN" sz="1600" spc="-10" dirty="0" smtClean="0">
                <a:solidFill>
                  <a:srgbClr val="3F3F3F"/>
                </a:solidFill>
                <a:latin typeface="Trebuchet MS"/>
                <a:cs typeface="Trebuchet MS"/>
              </a:rPr>
              <a:t>r</a:t>
            </a:r>
            <a:r>
              <a:rPr lang="en-IN" sz="1600" spc="-5" dirty="0" smtClean="0">
                <a:solidFill>
                  <a:srgbClr val="3F3F3F"/>
                </a:solidFill>
                <a:latin typeface="Trebuchet MS"/>
                <a:cs typeface="Trebuchet MS"/>
              </a:rPr>
              <a:t>ic</a:t>
            </a:r>
            <a:r>
              <a:rPr lang="en-IN" sz="1600" dirty="0" smtClean="0">
                <a:solidFill>
                  <a:srgbClr val="3F3F3F"/>
                </a:solidFill>
                <a:latin typeface="Trebuchet MS"/>
                <a:cs typeface="Trebuchet MS"/>
              </a:rPr>
              <a:t>t</a:t>
            </a:r>
            <a:r>
              <a:rPr lang="en-IN" sz="1600" spc="70" dirty="0" smtClean="0">
                <a:solidFill>
                  <a:srgbClr val="3F3F3F"/>
                </a:solidFill>
                <a:latin typeface="Times New Roman"/>
                <a:cs typeface="Times New Roman"/>
              </a:rPr>
              <a:t> </a:t>
            </a:r>
            <a:r>
              <a:rPr lang="en-IN" sz="1600" dirty="0" smtClean="0">
                <a:solidFill>
                  <a:srgbClr val="3F3F3F"/>
                </a:solidFill>
                <a:latin typeface="Trebuchet MS"/>
                <a:cs typeface="Trebuchet MS"/>
              </a:rPr>
              <a:t>le</a:t>
            </a:r>
            <a:r>
              <a:rPr lang="en-IN" sz="1600" spc="-10" dirty="0" smtClean="0">
                <a:solidFill>
                  <a:srgbClr val="3F3F3F"/>
                </a:solidFill>
                <a:latin typeface="Trebuchet MS"/>
                <a:cs typeface="Trebuchet MS"/>
              </a:rPr>
              <a:t>v</a:t>
            </a:r>
            <a:r>
              <a:rPr lang="en-IN" sz="1600" spc="-5" dirty="0" smtClean="0">
                <a:solidFill>
                  <a:srgbClr val="3F3F3F"/>
                </a:solidFill>
                <a:latin typeface="Trebuchet MS"/>
                <a:cs typeface="Trebuchet MS"/>
              </a:rPr>
              <a:t>el</a:t>
            </a:r>
            <a:endParaRPr lang="en-IN" sz="1600" dirty="0" smtClean="0">
              <a:latin typeface="Trebuchet MS"/>
              <a:cs typeface="Trebuchet MS"/>
            </a:endParaRPr>
          </a:p>
          <a:p>
            <a:pPr marL="66040">
              <a:lnSpc>
                <a:spcPct val="100000"/>
              </a:lnSpc>
              <a:spcBef>
                <a:spcPts val="994"/>
              </a:spcBef>
              <a:tabLst>
                <a:tab pos="477520"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15" dirty="0" smtClean="0">
                <a:solidFill>
                  <a:srgbClr val="3F3F3F"/>
                </a:solidFill>
                <a:latin typeface="Trebuchet MS"/>
                <a:cs typeface="Trebuchet MS"/>
              </a:rPr>
              <a:t>Fa</a:t>
            </a:r>
            <a:r>
              <a:rPr lang="en-IN" sz="1600" spc="-5" dirty="0" smtClean="0">
                <a:solidFill>
                  <a:srgbClr val="3F3F3F"/>
                </a:solidFill>
                <a:latin typeface="Trebuchet MS"/>
                <a:cs typeface="Trebuchet MS"/>
              </a:rPr>
              <a:t>cilita</a:t>
            </a:r>
            <a:r>
              <a:rPr lang="en-IN" sz="1600" spc="-10" dirty="0" smtClean="0">
                <a:solidFill>
                  <a:srgbClr val="3F3F3F"/>
                </a:solidFill>
                <a:latin typeface="Trebuchet MS"/>
                <a:cs typeface="Trebuchet MS"/>
              </a:rPr>
              <a:t>t</a:t>
            </a:r>
            <a:r>
              <a:rPr lang="en-IN" sz="1600" dirty="0" smtClean="0">
                <a:solidFill>
                  <a:srgbClr val="3F3F3F"/>
                </a:solidFill>
                <a:latin typeface="Trebuchet MS"/>
                <a:cs typeface="Trebuchet MS"/>
              </a:rPr>
              <a:t>e</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i</a:t>
            </a:r>
            <a:r>
              <a:rPr lang="en-IN" sz="1600" dirty="0" smtClean="0">
                <a:solidFill>
                  <a:srgbClr val="3F3F3F"/>
                </a:solidFill>
                <a:latin typeface="Trebuchet MS"/>
                <a:cs typeface="Trebuchet MS"/>
              </a:rPr>
              <a:t>n</a:t>
            </a:r>
            <a:r>
              <a:rPr lang="en-IN" sz="1600" spc="-15" dirty="0" smtClean="0">
                <a:solidFill>
                  <a:srgbClr val="3F3F3F"/>
                </a:solidFill>
                <a:latin typeface="Trebuchet MS"/>
                <a:cs typeface="Trebuchet MS"/>
              </a:rPr>
              <a:t>no</a:t>
            </a:r>
            <a:r>
              <a:rPr lang="en-IN" sz="1600" spc="-20" dirty="0" smtClean="0">
                <a:solidFill>
                  <a:srgbClr val="3F3F3F"/>
                </a:solidFill>
                <a:latin typeface="Trebuchet MS"/>
                <a:cs typeface="Trebuchet MS"/>
              </a:rPr>
              <a:t>v</a:t>
            </a:r>
            <a:r>
              <a:rPr lang="en-IN" sz="1600" spc="-5" dirty="0" smtClean="0">
                <a:solidFill>
                  <a:srgbClr val="3F3F3F"/>
                </a:solidFill>
                <a:latin typeface="Trebuchet MS"/>
                <a:cs typeface="Trebuchet MS"/>
              </a:rPr>
              <a:t>ativ</a:t>
            </a:r>
            <a:r>
              <a:rPr lang="en-IN" sz="1600" dirty="0" smtClean="0">
                <a:solidFill>
                  <a:srgbClr val="3F3F3F"/>
                </a:solidFill>
                <a:latin typeface="Trebuchet MS"/>
                <a:cs typeface="Trebuchet MS"/>
              </a:rPr>
              <a:t>e</a:t>
            </a:r>
            <a:r>
              <a:rPr lang="en-IN" sz="1600" spc="125" dirty="0" smtClean="0">
                <a:solidFill>
                  <a:srgbClr val="3F3F3F"/>
                </a:solidFill>
                <a:latin typeface="Times New Roman"/>
                <a:cs typeface="Times New Roman"/>
              </a:rPr>
              <a:t> </a:t>
            </a:r>
            <a:r>
              <a:rPr lang="en-IN" sz="1600" dirty="0" smtClean="0">
                <a:solidFill>
                  <a:srgbClr val="3F3F3F"/>
                </a:solidFill>
                <a:latin typeface="Trebuchet MS"/>
                <a:cs typeface="Trebuchet MS"/>
              </a:rPr>
              <a:t>b</a:t>
            </a:r>
            <a:r>
              <a:rPr lang="en-IN" sz="1600" spc="-5" dirty="0" smtClean="0">
                <a:solidFill>
                  <a:srgbClr val="3F3F3F"/>
                </a:solidFill>
                <a:latin typeface="Trebuchet MS"/>
                <a:cs typeface="Trebuchet MS"/>
              </a:rPr>
              <a:t>us</a:t>
            </a:r>
            <a:r>
              <a:rPr lang="en-IN" sz="1600" spc="5" dirty="0" smtClean="0">
                <a:solidFill>
                  <a:srgbClr val="3F3F3F"/>
                </a:solidFill>
                <a:latin typeface="Trebuchet MS"/>
                <a:cs typeface="Trebuchet MS"/>
              </a:rPr>
              <a:t>i</a:t>
            </a:r>
            <a:r>
              <a:rPr lang="en-IN" sz="1600" spc="-5" dirty="0" smtClean="0">
                <a:solidFill>
                  <a:srgbClr val="3F3F3F"/>
                </a:solidFill>
                <a:latin typeface="Trebuchet MS"/>
                <a:cs typeface="Trebuchet MS"/>
              </a:rPr>
              <a:t>ne</a:t>
            </a:r>
            <a:r>
              <a:rPr lang="en-IN" sz="1600" spc="5" dirty="0" smtClean="0">
                <a:solidFill>
                  <a:srgbClr val="3F3F3F"/>
                </a:solidFill>
                <a:latin typeface="Trebuchet MS"/>
                <a:cs typeface="Trebuchet MS"/>
              </a:rPr>
              <a:t>s</a:t>
            </a:r>
            <a:r>
              <a:rPr lang="en-IN" sz="1600" spc="-10" dirty="0" smtClean="0">
                <a:solidFill>
                  <a:srgbClr val="3F3F3F"/>
                </a:solidFill>
                <a:latin typeface="Trebuchet MS"/>
                <a:cs typeface="Trebuchet MS"/>
              </a:rPr>
              <a:t>s</a:t>
            </a:r>
            <a:r>
              <a:rPr lang="en-IN" sz="1600" spc="65"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so</a:t>
            </a:r>
            <a:r>
              <a:rPr lang="en-IN" sz="1600" spc="-20" dirty="0" smtClean="0">
                <a:solidFill>
                  <a:srgbClr val="3F3F3F"/>
                </a:solidFill>
                <a:latin typeface="Trebuchet MS"/>
                <a:cs typeface="Trebuchet MS"/>
              </a:rPr>
              <a:t>l</a:t>
            </a:r>
            <a:r>
              <a:rPr lang="en-IN" sz="1600" spc="-5" dirty="0" smtClean="0">
                <a:solidFill>
                  <a:srgbClr val="3F3F3F"/>
                </a:solidFill>
                <a:latin typeface="Trebuchet MS"/>
                <a:cs typeface="Trebuchet MS"/>
              </a:rPr>
              <a:t>uti</a:t>
            </a:r>
            <a:r>
              <a:rPr lang="en-IN" sz="1600" spc="-10" dirty="0" smtClean="0">
                <a:solidFill>
                  <a:srgbClr val="3F3F3F"/>
                </a:solidFill>
                <a:latin typeface="Trebuchet MS"/>
                <a:cs typeface="Trebuchet MS"/>
              </a:rPr>
              <a:t>o</a:t>
            </a:r>
            <a:r>
              <a:rPr lang="en-IN" sz="1600" dirty="0" smtClean="0">
                <a:solidFill>
                  <a:srgbClr val="3F3F3F"/>
                </a:solidFill>
                <a:latin typeface="Trebuchet MS"/>
                <a:cs typeface="Trebuchet MS"/>
              </a:rPr>
              <a:t>n</a:t>
            </a:r>
            <a:r>
              <a:rPr lang="en-IN" sz="1600" spc="90"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fo</a:t>
            </a:r>
            <a:r>
              <a:rPr lang="en-IN" sz="1600" spc="-10" dirty="0" smtClean="0">
                <a:solidFill>
                  <a:srgbClr val="3F3F3F"/>
                </a:solidFill>
                <a:latin typeface="Trebuchet MS"/>
                <a:cs typeface="Trebuchet MS"/>
              </a:rPr>
              <a:t>r</a:t>
            </a:r>
            <a:r>
              <a:rPr lang="en-IN" sz="1600" spc="114" dirty="0" smtClean="0">
                <a:solidFill>
                  <a:srgbClr val="3F3F3F"/>
                </a:solidFill>
                <a:latin typeface="Times New Roman"/>
                <a:cs typeface="Times New Roman"/>
              </a:rPr>
              <a:t> </a:t>
            </a:r>
            <a:r>
              <a:rPr lang="en-IN" sz="1600" dirty="0" smtClean="0">
                <a:solidFill>
                  <a:srgbClr val="3F3F3F"/>
                </a:solidFill>
                <a:latin typeface="Trebuchet MS"/>
                <a:cs typeface="Trebuchet MS"/>
              </a:rPr>
              <a:t>un</a:t>
            </a:r>
            <a:r>
              <a:rPr lang="en-IN" sz="1600" spc="-5" dirty="0" smtClean="0">
                <a:solidFill>
                  <a:srgbClr val="3F3F3F"/>
                </a:solidFill>
                <a:latin typeface="Trebuchet MS"/>
                <a:cs typeface="Trebuchet MS"/>
              </a:rPr>
              <a:t>-</a:t>
            </a:r>
            <a:r>
              <a:rPr lang="en-IN" sz="1600" dirty="0" smtClean="0">
                <a:solidFill>
                  <a:srgbClr val="3F3F3F"/>
                </a:solidFill>
                <a:latin typeface="Trebuchet MS"/>
                <a:cs typeface="Trebuchet MS"/>
              </a:rPr>
              <a:t>m</a:t>
            </a:r>
            <a:r>
              <a:rPr lang="en-IN" sz="1600" spc="-5" dirty="0" smtClean="0">
                <a:solidFill>
                  <a:srgbClr val="3F3F3F"/>
                </a:solidFill>
                <a:latin typeface="Trebuchet MS"/>
                <a:cs typeface="Trebuchet MS"/>
              </a:rPr>
              <a:t>e</a:t>
            </a:r>
            <a:r>
              <a:rPr lang="en-IN" sz="1600" dirty="0" smtClean="0">
                <a:solidFill>
                  <a:srgbClr val="3F3F3F"/>
                </a:solidFill>
                <a:latin typeface="Trebuchet MS"/>
                <a:cs typeface="Trebuchet MS"/>
              </a:rPr>
              <a:t>t</a:t>
            </a:r>
            <a:r>
              <a:rPr lang="en-IN" sz="1600" spc="95"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so</a:t>
            </a:r>
            <a:r>
              <a:rPr lang="en-IN" sz="1600" spc="-20" dirty="0" smtClean="0">
                <a:solidFill>
                  <a:srgbClr val="3F3F3F"/>
                </a:solidFill>
                <a:latin typeface="Trebuchet MS"/>
                <a:cs typeface="Trebuchet MS"/>
              </a:rPr>
              <a:t>c</a:t>
            </a:r>
            <a:r>
              <a:rPr lang="en-IN" sz="1600" spc="-5" dirty="0" smtClean="0">
                <a:solidFill>
                  <a:srgbClr val="3F3F3F"/>
                </a:solidFill>
                <a:latin typeface="Trebuchet MS"/>
                <a:cs typeface="Trebuchet MS"/>
              </a:rPr>
              <a:t>i</a:t>
            </a:r>
            <a:r>
              <a:rPr lang="en-IN" sz="1600" dirty="0" smtClean="0">
                <a:solidFill>
                  <a:srgbClr val="3F3F3F"/>
                </a:solidFill>
                <a:latin typeface="Trebuchet MS"/>
                <a:cs typeface="Trebuchet MS"/>
              </a:rPr>
              <a:t>a</a:t>
            </a:r>
            <a:r>
              <a:rPr lang="en-IN" sz="1600" spc="-10" dirty="0" smtClean="0">
                <a:solidFill>
                  <a:srgbClr val="3F3F3F"/>
                </a:solidFill>
                <a:latin typeface="Trebuchet MS"/>
                <a:cs typeface="Trebuchet MS"/>
              </a:rPr>
              <a:t>l</a:t>
            </a:r>
            <a:r>
              <a:rPr lang="en-IN" sz="1600" spc="7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ne</a:t>
            </a:r>
            <a:r>
              <a:rPr lang="en-IN" sz="1600" dirty="0" smtClean="0">
                <a:solidFill>
                  <a:srgbClr val="3F3F3F"/>
                </a:solidFill>
                <a:latin typeface="Trebuchet MS"/>
                <a:cs typeface="Trebuchet MS"/>
              </a:rPr>
              <a:t>ed</a:t>
            </a:r>
            <a:r>
              <a:rPr lang="en-IN" sz="1600" spc="-10" dirty="0" smtClean="0">
                <a:solidFill>
                  <a:srgbClr val="3F3F3F"/>
                </a:solidFill>
                <a:latin typeface="Trebuchet MS"/>
                <a:cs typeface="Trebuchet MS"/>
              </a:rPr>
              <a:t>s,</a:t>
            </a:r>
            <a:r>
              <a:rPr lang="en-IN" sz="1600" spc="8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and</a:t>
            </a:r>
            <a:endParaRPr lang="en-IN" sz="1600" dirty="0" smtClean="0">
              <a:latin typeface="Trebuchet MS"/>
              <a:cs typeface="Trebuchet MS"/>
            </a:endParaRPr>
          </a:p>
          <a:p>
            <a:pPr marL="66040">
              <a:lnSpc>
                <a:spcPct val="100000"/>
              </a:lnSpc>
              <a:spcBef>
                <a:spcPts val="1000"/>
              </a:spcBef>
              <a:tabLst>
                <a:tab pos="477520"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95" dirty="0" smtClean="0">
                <a:solidFill>
                  <a:srgbClr val="3F3F3F"/>
                </a:solidFill>
                <a:latin typeface="Trebuchet MS"/>
                <a:cs typeface="Trebuchet MS"/>
              </a:rPr>
              <a:t>P</a:t>
            </a:r>
            <a:r>
              <a:rPr lang="en-IN" sz="1600" spc="-10" dirty="0" smtClean="0">
                <a:solidFill>
                  <a:srgbClr val="3F3F3F"/>
                </a:solidFill>
                <a:latin typeface="Trebuchet MS"/>
                <a:cs typeface="Trebuchet MS"/>
              </a:rPr>
              <a:t>r</a:t>
            </a:r>
            <a:r>
              <a:rPr lang="en-IN" sz="1600" spc="-25" dirty="0" smtClean="0">
                <a:solidFill>
                  <a:srgbClr val="3F3F3F"/>
                </a:solidFill>
                <a:latin typeface="Trebuchet MS"/>
                <a:cs typeface="Trebuchet MS"/>
              </a:rPr>
              <a:t>o</a:t>
            </a:r>
            <a:r>
              <a:rPr lang="en-IN" sz="1600" dirty="0" smtClean="0">
                <a:solidFill>
                  <a:srgbClr val="3F3F3F"/>
                </a:solidFill>
                <a:latin typeface="Trebuchet MS"/>
                <a:cs typeface="Trebuchet MS"/>
              </a:rPr>
              <a:t>m</a:t>
            </a:r>
            <a:r>
              <a:rPr lang="en-IN" sz="1600" spc="-20" dirty="0" smtClean="0">
                <a:solidFill>
                  <a:srgbClr val="3F3F3F"/>
                </a:solidFill>
                <a:latin typeface="Trebuchet MS"/>
                <a:cs typeface="Trebuchet MS"/>
              </a:rPr>
              <a:t>o</a:t>
            </a:r>
            <a:r>
              <a:rPr lang="en-IN" sz="1600" spc="-5" dirty="0" smtClean="0">
                <a:solidFill>
                  <a:srgbClr val="3F3F3F"/>
                </a:solidFill>
                <a:latin typeface="Trebuchet MS"/>
                <a:cs typeface="Trebuchet MS"/>
              </a:rPr>
              <a:t>t</a:t>
            </a:r>
            <a:r>
              <a:rPr lang="en-IN" sz="1600" dirty="0" smtClean="0">
                <a:solidFill>
                  <a:srgbClr val="3F3F3F"/>
                </a:solidFill>
                <a:latin typeface="Trebuchet MS"/>
                <a:cs typeface="Trebuchet MS"/>
              </a:rPr>
              <a:t>e</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inno</a:t>
            </a:r>
            <a:r>
              <a:rPr lang="en-IN" sz="1600" spc="-15" dirty="0" smtClean="0">
                <a:solidFill>
                  <a:srgbClr val="3F3F3F"/>
                </a:solidFill>
                <a:latin typeface="Trebuchet MS"/>
                <a:cs typeface="Trebuchet MS"/>
              </a:rPr>
              <a:t>v</a:t>
            </a:r>
            <a:r>
              <a:rPr lang="en-IN" sz="1600" spc="-5" dirty="0" smtClean="0">
                <a:solidFill>
                  <a:srgbClr val="3F3F3F"/>
                </a:solidFill>
                <a:latin typeface="Trebuchet MS"/>
                <a:cs typeface="Trebuchet MS"/>
              </a:rPr>
              <a:t>atio</a:t>
            </a:r>
            <a:r>
              <a:rPr lang="en-IN" sz="1600" dirty="0" smtClean="0">
                <a:solidFill>
                  <a:srgbClr val="3F3F3F"/>
                </a:solidFill>
                <a:latin typeface="Trebuchet MS"/>
                <a:cs typeface="Trebuchet MS"/>
              </a:rPr>
              <a:t>n</a:t>
            </a:r>
            <a:r>
              <a:rPr lang="en-IN" sz="1600" spc="11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t</a:t>
            </a:r>
            <a:r>
              <a:rPr lang="en-IN" sz="1600" dirty="0" smtClean="0">
                <a:solidFill>
                  <a:srgbClr val="3F3F3F"/>
                </a:solidFill>
                <a:latin typeface="Trebuchet MS"/>
                <a:cs typeface="Trebuchet MS"/>
              </a:rPr>
              <a:t>o</a:t>
            </a:r>
            <a:r>
              <a:rPr lang="en-IN" sz="1600" spc="90"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f</a:t>
            </a:r>
            <a:r>
              <a:rPr lang="en-IN" sz="1600" spc="-5" dirty="0" smtClean="0">
                <a:solidFill>
                  <a:srgbClr val="3F3F3F"/>
                </a:solidFill>
                <a:latin typeface="Trebuchet MS"/>
                <a:cs typeface="Trebuchet MS"/>
              </a:rPr>
              <a:t>ur</a:t>
            </a:r>
            <a:r>
              <a:rPr lang="en-IN" sz="1600" spc="-10" dirty="0" smtClean="0">
                <a:solidFill>
                  <a:srgbClr val="3F3F3F"/>
                </a:solidFill>
                <a:latin typeface="Trebuchet MS"/>
                <a:cs typeface="Trebuchet MS"/>
              </a:rPr>
              <a:t>t</a:t>
            </a:r>
            <a:r>
              <a:rPr lang="en-IN" sz="1600" spc="-5" dirty="0" smtClean="0">
                <a:solidFill>
                  <a:srgbClr val="3F3F3F"/>
                </a:solidFill>
                <a:latin typeface="Trebuchet MS"/>
                <a:cs typeface="Trebuchet MS"/>
              </a:rPr>
              <a:t>he</a:t>
            </a:r>
            <a:r>
              <a:rPr lang="en-IN" sz="1600" dirty="0" smtClean="0">
                <a:solidFill>
                  <a:srgbClr val="3F3F3F"/>
                </a:solidFill>
                <a:latin typeface="Trebuchet MS"/>
                <a:cs typeface="Trebuchet MS"/>
              </a:rPr>
              <a:t>r</a:t>
            </a:r>
            <a:r>
              <a:rPr lang="en-IN" sz="1600" spc="110"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st</a:t>
            </a:r>
            <a:r>
              <a:rPr lang="en-IN" sz="1600" spc="-20" dirty="0" smtClean="0">
                <a:solidFill>
                  <a:srgbClr val="3F3F3F"/>
                </a:solidFill>
                <a:latin typeface="Trebuchet MS"/>
                <a:cs typeface="Trebuchet MS"/>
              </a:rPr>
              <a:t>r</a:t>
            </a:r>
            <a:r>
              <a:rPr lang="en-IN" sz="1600" spc="-5" dirty="0" smtClean="0">
                <a:solidFill>
                  <a:srgbClr val="3F3F3F"/>
                </a:solidFill>
                <a:latin typeface="Trebuchet MS"/>
                <a:cs typeface="Trebuchet MS"/>
              </a:rPr>
              <a:t>engthe</a:t>
            </a:r>
            <a:r>
              <a:rPr lang="en-IN" sz="1600" dirty="0" smtClean="0">
                <a:solidFill>
                  <a:srgbClr val="3F3F3F"/>
                </a:solidFill>
                <a:latin typeface="Trebuchet MS"/>
                <a:cs typeface="Trebuchet MS"/>
              </a:rPr>
              <a:t>n</a:t>
            </a:r>
            <a:r>
              <a:rPr lang="en-IN" sz="1600" spc="10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th</a:t>
            </a:r>
            <a:r>
              <a:rPr lang="en-IN" sz="1600" dirty="0" smtClean="0">
                <a:solidFill>
                  <a:srgbClr val="3F3F3F"/>
                </a:solidFill>
                <a:latin typeface="Trebuchet MS"/>
                <a:cs typeface="Trebuchet MS"/>
              </a:rPr>
              <a:t>e</a:t>
            </a:r>
            <a:r>
              <a:rPr lang="en-IN" sz="1600" spc="114"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c</a:t>
            </a:r>
            <a:r>
              <a:rPr lang="en-IN" sz="1600" spc="-20" dirty="0" smtClean="0">
                <a:solidFill>
                  <a:srgbClr val="3F3F3F"/>
                </a:solidFill>
                <a:latin typeface="Trebuchet MS"/>
                <a:cs typeface="Trebuchet MS"/>
              </a:rPr>
              <a:t>o</a:t>
            </a:r>
            <a:r>
              <a:rPr lang="en-IN" sz="1600" dirty="0" smtClean="0">
                <a:solidFill>
                  <a:srgbClr val="3F3F3F"/>
                </a:solidFill>
                <a:latin typeface="Trebuchet MS"/>
                <a:cs typeface="Trebuchet MS"/>
              </a:rPr>
              <a:t>mp</a:t>
            </a:r>
            <a:r>
              <a:rPr lang="en-IN" sz="1600" spc="-5" dirty="0" smtClean="0">
                <a:solidFill>
                  <a:srgbClr val="3F3F3F"/>
                </a:solidFill>
                <a:latin typeface="Trebuchet MS"/>
                <a:cs typeface="Trebuchet MS"/>
              </a:rPr>
              <a:t>etiti</a:t>
            </a:r>
            <a:r>
              <a:rPr lang="en-IN" sz="1600" spc="-10" dirty="0" smtClean="0">
                <a:solidFill>
                  <a:srgbClr val="3F3F3F"/>
                </a:solidFill>
                <a:latin typeface="Trebuchet MS"/>
                <a:cs typeface="Trebuchet MS"/>
              </a:rPr>
              <a:t>v</a:t>
            </a:r>
            <a:r>
              <a:rPr lang="en-IN" sz="1600" spc="-5" dirty="0" smtClean="0">
                <a:solidFill>
                  <a:srgbClr val="3F3F3F"/>
                </a:solidFill>
                <a:latin typeface="Trebuchet MS"/>
                <a:cs typeface="Trebuchet MS"/>
              </a:rPr>
              <a:t>en</a:t>
            </a:r>
            <a:r>
              <a:rPr lang="en-IN" sz="1600" dirty="0" smtClean="0">
                <a:solidFill>
                  <a:srgbClr val="3F3F3F"/>
                </a:solidFill>
                <a:latin typeface="Trebuchet MS"/>
                <a:cs typeface="Trebuchet MS"/>
              </a:rPr>
              <a:t>e</a:t>
            </a:r>
            <a:r>
              <a:rPr lang="en-IN" sz="1600" spc="-10" dirty="0" smtClean="0">
                <a:solidFill>
                  <a:srgbClr val="3F3F3F"/>
                </a:solidFill>
                <a:latin typeface="Trebuchet MS"/>
                <a:cs typeface="Trebuchet MS"/>
              </a:rPr>
              <a:t>ss</a:t>
            </a:r>
            <a:r>
              <a:rPr lang="en-IN" sz="1600" spc="100"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o</a:t>
            </a:r>
            <a:r>
              <a:rPr lang="en-IN" sz="1600" spc="-10" dirty="0" smtClean="0">
                <a:solidFill>
                  <a:srgbClr val="3F3F3F"/>
                </a:solidFill>
                <a:latin typeface="Trebuchet MS"/>
                <a:cs typeface="Trebuchet MS"/>
              </a:rPr>
              <a:t>f</a:t>
            </a:r>
            <a:r>
              <a:rPr lang="en-IN" sz="1600" spc="85"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M</a:t>
            </a:r>
            <a:r>
              <a:rPr lang="en-IN" sz="1600" dirty="0" smtClean="0">
                <a:solidFill>
                  <a:srgbClr val="3F3F3F"/>
                </a:solidFill>
                <a:latin typeface="Trebuchet MS"/>
                <a:cs typeface="Trebuchet MS"/>
              </a:rPr>
              <a:t>S</a:t>
            </a:r>
            <a:r>
              <a:rPr lang="en-IN" sz="1600" spc="-10" dirty="0" smtClean="0">
                <a:solidFill>
                  <a:srgbClr val="3F3F3F"/>
                </a:solidFill>
                <a:latin typeface="Trebuchet MS"/>
                <a:cs typeface="Trebuchet MS"/>
              </a:rPr>
              <a:t>ME</a:t>
            </a:r>
            <a:r>
              <a:rPr lang="en-IN" sz="1600" spc="85" dirty="0" smtClean="0">
                <a:solidFill>
                  <a:srgbClr val="3F3F3F"/>
                </a:solidFill>
                <a:latin typeface="Times New Roman"/>
                <a:cs typeface="Times New Roman"/>
              </a:rPr>
              <a:t> </a:t>
            </a:r>
            <a:r>
              <a:rPr lang="en-IN" sz="1600" dirty="0" smtClean="0">
                <a:solidFill>
                  <a:srgbClr val="3F3F3F"/>
                </a:solidFill>
                <a:latin typeface="Trebuchet MS"/>
                <a:cs typeface="Trebuchet MS"/>
              </a:rPr>
              <a:t>se</a:t>
            </a:r>
            <a:r>
              <a:rPr lang="en-IN" sz="1600" spc="-5" dirty="0" smtClean="0">
                <a:solidFill>
                  <a:srgbClr val="3F3F3F"/>
                </a:solidFill>
                <a:latin typeface="Trebuchet MS"/>
                <a:cs typeface="Trebuchet MS"/>
              </a:rPr>
              <a:t>c</a:t>
            </a:r>
            <a:r>
              <a:rPr lang="en-IN" sz="1600" spc="-10" dirty="0" smtClean="0">
                <a:solidFill>
                  <a:srgbClr val="3F3F3F"/>
                </a:solidFill>
                <a:latin typeface="Trebuchet MS"/>
                <a:cs typeface="Trebuchet MS"/>
              </a:rPr>
              <a:t>t</a:t>
            </a:r>
            <a:r>
              <a:rPr lang="en-IN" sz="1600" spc="-20" dirty="0" smtClean="0">
                <a:solidFill>
                  <a:srgbClr val="3F3F3F"/>
                </a:solidFill>
                <a:latin typeface="Trebuchet MS"/>
                <a:cs typeface="Trebuchet MS"/>
              </a:rPr>
              <a:t>o</a:t>
            </a:r>
            <a:r>
              <a:rPr lang="en-IN" sz="1600" spc="-254" dirty="0" smtClean="0">
                <a:solidFill>
                  <a:srgbClr val="3F3F3F"/>
                </a:solidFill>
                <a:latin typeface="Trebuchet MS"/>
                <a:cs typeface="Trebuchet MS"/>
              </a:rPr>
              <a:t>r</a:t>
            </a:r>
            <a:r>
              <a:rPr lang="en-IN" sz="1600" dirty="0" smtClean="0">
                <a:solidFill>
                  <a:srgbClr val="3F3F3F"/>
                </a:solidFill>
                <a:latin typeface="Trebuchet MS"/>
                <a:cs typeface="Trebuchet MS"/>
              </a:rPr>
              <a:t>.</a:t>
            </a:r>
            <a:endParaRPr lang="en-IN" sz="1600" dirty="0" smtClean="0">
              <a:latin typeface="Trebuchet MS"/>
              <a:cs typeface="Trebuchet MS"/>
            </a:endParaRPr>
          </a:p>
          <a:p>
            <a:pPr marL="66040">
              <a:lnSpc>
                <a:spcPct val="100000"/>
              </a:lnSpc>
              <a:spcBef>
                <a:spcPts val="1005"/>
              </a:spcBef>
            </a:pPr>
            <a:endParaRPr lang="en-IN" sz="1600" b="1" spc="-5" dirty="0" smtClean="0">
              <a:solidFill>
                <a:srgbClr val="3F3F3F"/>
              </a:solidFill>
              <a:latin typeface="Trebuchet MS"/>
              <a:cs typeface="Trebuchet MS"/>
            </a:endParaRPr>
          </a:p>
          <a:p>
            <a:pPr marL="66040">
              <a:lnSpc>
                <a:spcPct val="100000"/>
              </a:lnSpc>
              <a:spcBef>
                <a:spcPts val="1005"/>
              </a:spcBef>
            </a:pPr>
            <a:r>
              <a:rPr lang="en-IN" sz="1600" b="1" spc="-5" dirty="0" smtClean="0">
                <a:solidFill>
                  <a:srgbClr val="3F3F3F"/>
                </a:solidFill>
                <a:latin typeface="Trebuchet MS"/>
                <a:cs typeface="Trebuchet MS"/>
              </a:rPr>
              <a:t>Natur</a:t>
            </a:r>
            <a:r>
              <a:rPr lang="en-IN" sz="1600" b="1" dirty="0" smtClean="0">
                <a:solidFill>
                  <a:srgbClr val="3F3F3F"/>
                </a:solidFill>
                <a:latin typeface="Trebuchet MS"/>
                <a:cs typeface="Trebuchet MS"/>
              </a:rPr>
              <a:t>e</a:t>
            </a:r>
            <a:r>
              <a:rPr lang="en-IN" sz="1600" b="1" spc="100"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of</a:t>
            </a:r>
            <a:r>
              <a:rPr lang="en-IN" sz="1600" b="1" spc="70"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as</a:t>
            </a:r>
            <a:r>
              <a:rPr lang="en-IN" sz="1600" b="1" spc="-5" dirty="0" smtClean="0">
                <a:solidFill>
                  <a:srgbClr val="3F3F3F"/>
                </a:solidFill>
                <a:latin typeface="Trebuchet MS"/>
                <a:cs typeface="Trebuchet MS"/>
              </a:rPr>
              <a:t>si</a:t>
            </a:r>
            <a:r>
              <a:rPr lang="en-IN" sz="1600" b="1" spc="5" dirty="0" smtClean="0">
                <a:solidFill>
                  <a:srgbClr val="3F3F3F"/>
                </a:solidFill>
                <a:latin typeface="Trebuchet MS"/>
                <a:cs typeface="Trebuchet MS"/>
              </a:rPr>
              <a:t>s</a:t>
            </a:r>
            <a:r>
              <a:rPr lang="en-IN" sz="1600" b="1" spc="-15" dirty="0" smtClean="0">
                <a:solidFill>
                  <a:srgbClr val="3F3F3F"/>
                </a:solidFill>
                <a:latin typeface="Trebuchet MS"/>
                <a:cs typeface="Trebuchet MS"/>
              </a:rPr>
              <a:t>tance</a:t>
            </a:r>
            <a:endParaRPr lang="en-IN" sz="1600" dirty="0" smtClean="0">
              <a:latin typeface="Trebuchet MS"/>
              <a:cs typeface="Trebuchet MS"/>
            </a:endParaRPr>
          </a:p>
          <a:p>
            <a:pPr marL="66040">
              <a:lnSpc>
                <a:spcPct val="100000"/>
              </a:lnSpc>
              <a:spcBef>
                <a:spcPts val="994"/>
              </a:spcBef>
              <a:tabLst>
                <a:tab pos="408940"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20" dirty="0" smtClean="0">
                <a:solidFill>
                  <a:srgbClr val="3F3F3F"/>
                </a:solidFill>
                <a:latin typeface="Trebuchet MS"/>
                <a:cs typeface="Trebuchet MS"/>
              </a:rPr>
              <a:t>o</a:t>
            </a:r>
            <a:r>
              <a:rPr lang="en-IN" sz="1600" spc="-5" dirty="0" smtClean="0">
                <a:solidFill>
                  <a:srgbClr val="3F3F3F"/>
                </a:solidFill>
                <a:latin typeface="Trebuchet MS"/>
                <a:cs typeface="Trebuchet MS"/>
              </a:rPr>
              <a:t>n</a:t>
            </a:r>
            <a:r>
              <a:rPr lang="en-IN" sz="1600" spc="5" dirty="0" smtClean="0">
                <a:solidFill>
                  <a:srgbClr val="3F3F3F"/>
                </a:solidFill>
                <a:latin typeface="Trebuchet MS"/>
                <a:cs typeface="Trebuchet MS"/>
              </a:rPr>
              <a:t>e</a:t>
            </a:r>
            <a:r>
              <a:rPr lang="en-IN" sz="1600" spc="-5" dirty="0" smtClean="0">
                <a:solidFill>
                  <a:srgbClr val="3F3F3F"/>
                </a:solidFill>
                <a:latin typeface="Trebuchet MS"/>
                <a:cs typeface="Trebuchet MS"/>
              </a:rPr>
              <a:t>-tim</a:t>
            </a:r>
            <a:r>
              <a:rPr lang="en-IN" sz="1600" dirty="0" smtClean="0">
                <a:solidFill>
                  <a:srgbClr val="3F3F3F"/>
                </a:solidFill>
                <a:latin typeface="Trebuchet MS"/>
                <a:cs typeface="Trebuchet MS"/>
              </a:rPr>
              <a:t>e</a:t>
            </a:r>
            <a:r>
              <a:rPr lang="en-IN" sz="1600" spc="105"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g</a:t>
            </a:r>
            <a:r>
              <a:rPr lang="en-IN" sz="1600" spc="-20" dirty="0" smtClean="0">
                <a:solidFill>
                  <a:srgbClr val="3F3F3F"/>
                </a:solidFill>
                <a:latin typeface="Trebuchet MS"/>
                <a:cs typeface="Trebuchet MS"/>
              </a:rPr>
              <a:t>r</a:t>
            </a:r>
            <a:r>
              <a:rPr lang="en-IN" sz="1600" spc="-5" dirty="0" smtClean="0">
                <a:solidFill>
                  <a:srgbClr val="3F3F3F"/>
                </a:solidFill>
                <a:latin typeface="Trebuchet MS"/>
                <a:cs typeface="Trebuchet MS"/>
              </a:rPr>
              <a:t>an</a:t>
            </a:r>
            <a:r>
              <a:rPr lang="en-IN" sz="1600" dirty="0" smtClean="0">
                <a:solidFill>
                  <a:srgbClr val="3F3F3F"/>
                </a:solidFill>
                <a:latin typeface="Trebuchet MS"/>
                <a:cs typeface="Trebuchet MS"/>
              </a:rPr>
              <a:t>t</a:t>
            </a:r>
            <a:r>
              <a:rPr lang="en-IN" sz="1600" spc="95"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o</a:t>
            </a:r>
            <a:r>
              <a:rPr lang="en-IN" sz="1600" spc="-10" dirty="0" smtClean="0">
                <a:solidFill>
                  <a:srgbClr val="3F3F3F"/>
                </a:solidFill>
                <a:latin typeface="Trebuchet MS"/>
                <a:cs typeface="Trebuchet MS"/>
              </a:rPr>
              <a:t>f</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1</a:t>
            </a:r>
            <a:r>
              <a:rPr lang="en-IN" sz="1600" spc="5" dirty="0" smtClean="0">
                <a:solidFill>
                  <a:srgbClr val="3F3F3F"/>
                </a:solidFill>
                <a:latin typeface="Trebuchet MS"/>
                <a:cs typeface="Trebuchet MS"/>
              </a:rPr>
              <a:t>0</a:t>
            </a:r>
            <a:r>
              <a:rPr lang="en-IN" sz="1600" spc="-5" dirty="0" smtClean="0">
                <a:solidFill>
                  <a:srgbClr val="3F3F3F"/>
                </a:solidFill>
                <a:latin typeface="Trebuchet MS"/>
                <a:cs typeface="Trebuchet MS"/>
              </a:rPr>
              <a:t>0</a:t>
            </a:r>
            <a:r>
              <a:rPr lang="en-IN" sz="1600" dirty="0" smtClean="0">
                <a:solidFill>
                  <a:srgbClr val="3F3F3F"/>
                </a:solidFill>
                <a:latin typeface="Trebuchet MS"/>
                <a:cs typeface="Trebuchet MS"/>
              </a:rPr>
              <a:t>%</a:t>
            </a:r>
            <a:r>
              <a:rPr lang="en-IN" sz="1600" spc="90"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of</a:t>
            </a:r>
            <a:r>
              <a:rPr lang="en-IN" sz="1600" spc="80"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c</a:t>
            </a:r>
            <a:r>
              <a:rPr lang="en-IN" sz="1600" spc="-25" dirty="0" smtClean="0">
                <a:solidFill>
                  <a:srgbClr val="3F3F3F"/>
                </a:solidFill>
                <a:latin typeface="Trebuchet MS"/>
                <a:cs typeface="Trebuchet MS"/>
              </a:rPr>
              <a:t>o</a:t>
            </a:r>
            <a:r>
              <a:rPr lang="en-IN" sz="1600" dirty="0" smtClean="0">
                <a:solidFill>
                  <a:srgbClr val="3F3F3F"/>
                </a:solidFill>
                <a:latin typeface="Trebuchet MS"/>
                <a:cs typeface="Trebuchet MS"/>
              </a:rPr>
              <a:t>st</a:t>
            </a:r>
            <a:r>
              <a:rPr lang="en-IN" sz="1600" spc="90"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o</a:t>
            </a:r>
            <a:r>
              <a:rPr lang="en-IN" sz="1600" spc="-10" dirty="0" smtClean="0">
                <a:solidFill>
                  <a:srgbClr val="3F3F3F"/>
                </a:solidFill>
                <a:latin typeface="Trebuchet MS"/>
                <a:cs typeface="Trebuchet MS"/>
              </a:rPr>
              <a:t>f</a:t>
            </a:r>
            <a:r>
              <a:rPr lang="en-IN" sz="1600" spc="85" dirty="0" smtClean="0">
                <a:solidFill>
                  <a:srgbClr val="3F3F3F"/>
                </a:solidFill>
                <a:latin typeface="Times New Roman"/>
                <a:cs typeface="Times New Roman"/>
              </a:rPr>
              <a:t> </a:t>
            </a:r>
            <a:r>
              <a:rPr lang="en-IN" sz="1600" dirty="0" smtClean="0">
                <a:solidFill>
                  <a:srgbClr val="3F3F3F"/>
                </a:solidFill>
                <a:latin typeface="Trebuchet MS"/>
                <a:cs typeface="Trebuchet MS"/>
              </a:rPr>
              <a:t>Plant</a:t>
            </a:r>
            <a:r>
              <a:rPr lang="en-IN" sz="1600" spc="80" dirty="0" smtClean="0">
                <a:solidFill>
                  <a:srgbClr val="3F3F3F"/>
                </a:solidFill>
                <a:latin typeface="Times New Roman"/>
                <a:cs typeface="Times New Roman"/>
              </a:rPr>
              <a:t> </a:t>
            </a:r>
            <a:r>
              <a:rPr lang="en-IN" sz="1600" dirty="0" smtClean="0">
                <a:solidFill>
                  <a:srgbClr val="3F3F3F"/>
                </a:solidFill>
                <a:latin typeface="Trebuchet MS"/>
                <a:cs typeface="Trebuchet MS"/>
              </a:rPr>
              <a:t>&amp;</a:t>
            </a:r>
            <a:r>
              <a:rPr lang="en-IN" sz="1600" spc="90"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M</a:t>
            </a:r>
            <a:r>
              <a:rPr lang="en-IN" sz="1600" spc="-5" dirty="0" smtClean="0">
                <a:solidFill>
                  <a:srgbClr val="3F3F3F"/>
                </a:solidFill>
                <a:latin typeface="Trebuchet MS"/>
                <a:cs typeface="Trebuchet MS"/>
              </a:rPr>
              <a:t>achi</a:t>
            </a:r>
            <a:r>
              <a:rPr lang="en-IN" sz="1600" dirty="0" smtClean="0">
                <a:solidFill>
                  <a:srgbClr val="3F3F3F"/>
                </a:solidFill>
                <a:latin typeface="Trebuchet MS"/>
                <a:cs typeface="Trebuchet MS"/>
              </a:rPr>
              <a:t>n</a:t>
            </a:r>
            <a:r>
              <a:rPr lang="en-IN" sz="1600" spc="-5" dirty="0" smtClean="0">
                <a:solidFill>
                  <a:srgbClr val="3F3F3F"/>
                </a:solidFill>
                <a:latin typeface="Trebuchet MS"/>
                <a:cs typeface="Trebuchet MS"/>
              </a:rPr>
              <a:t>er</a:t>
            </a:r>
            <a:r>
              <a:rPr lang="en-IN" sz="1600" dirty="0" smtClean="0">
                <a:solidFill>
                  <a:srgbClr val="3F3F3F"/>
                </a:solidFill>
                <a:latin typeface="Trebuchet MS"/>
                <a:cs typeface="Trebuchet MS"/>
              </a:rPr>
              <a:t>y</a:t>
            </a:r>
            <a:r>
              <a:rPr lang="en-IN" sz="1600" spc="100"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o</a:t>
            </a:r>
            <a:r>
              <a:rPr lang="en-IN" sz="1600" spc="-5" dirty="0" smtClean="0">
                <a:solidFill>
                  <a:srgbClr val="3F3F3F"/>
                </a:solidFill>
                <a:latin typeface="Trebuchet MS"/>
                <a:cs typeface="Trebuchet MS"/>
              </a:rPr>
              <a:t>the</a:t>
            </a:r>
            <a:r>
              <a:rPr lang="en-IN" sz="1600" dirty="0" smtClean="0">
                <a:solidFill>
                  <a:srgbClr val="3F3F3F"/>
                </a:solidFill>
                <a:latin typeface="Trebuchet MS"/>
                <a:cs typeface="Trebuchet MS"/>
              </a:rPr>
              <a:t>r</a:t>
            </a:r>
            <a:r>
              <a:rPr lang="en-IN" sz="1600" spc="9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tha</a:t>
            </a:r>
            <a:r>
              <a:rPr lang="en-IN" sz="1600" dirty="0" smtClean="0">
                <a:solidFill>
                  <a:srgbClr val="3F3F3F"/>
                </a:solidFill>
                <a:latin typeface="Trebuchet MS"/>
                <a:cs typeface="Trebuchet MS"/>
              </a:rPr>
              <a:t>n</a:t>
            </a:r>
            <a:r>
              <a:rPr lang="en-IN" sz="1600" spc="10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th</a:t>
            </a:r>
            <a:r>
              <a:rPr lang="en-IN" sz="1600" dirty="0" smtClean="0">
                <a:solidFill>
                  <a:srgbClr val="3F3F3F"/>
                </a:solidFill>
                <a:latin typeface="Trebuchet MS"/>
                <a:cs typeface="Trebuchet MS"/>
              </a:rPr>
              <a:t>e</a:t>
            </a:r>
            <a:r>
              <a:rPr lang="en-IN" sz="1600" spc="100" dirty="0" smtClean="0">
                <a:solidFill>
                  <a:srgbClr val="3F3F3F"/>
                </a:solidFill>
                <a:latin typeface="Times New Roman"/>
                <a:cs typeface="Times New Roman"/>
              </a:rPr>
              <a:t> </a:t>
            </a:r>
            <a:r>
              <a:rPr lang="en-IN" sz="1600" dirty="0" smtClean="0">
                <a:solidFill>
                  <a:srgbClr val="3F3F3F"/>
                </a:solidFill>
                <a:latin typeface="Trebuchet MS"/>
                <a:cs typeface="Trebuchet MS"/>
              </a:rPr>
              <a:t>land</a:t>
            </a:r>
            <a:r>
              <a:rPr lang="en-IN" sz="1600" spc="8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an</a:t>
            </a:r>
            <a:r>
              <a:rPr lang="en-IN" sz="1600" dirty="0" smtClean="0">
                <a:solidFill>
                  <a:srgbClr val="3F3F3F"/>
                </a:solidFill>
                <a:latin typeface="Trebuchet MS"/>
                <a:cs typeface="Trebuchet MS"/>
              </a:rPr>
              <a:t>d</a:t>
            </a:r>
            <a:r>
              <a:rPr lang="en-IN" sz="1600" spc="95"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inf</a:t>
            </a:r>
            <a:r>
              <a:rPr lang="en-IN" sz="1600" spc="-20" dirty="0" smtClean="0">
                <a:solidFill>
                  <a:srgbClr val="3F3F3F"/>
                </a:solidFill>
                <a:latin typeface="Trebuchet MS"/>
                <a:cs typeface="Trebuchet MS"/>
              </a:rPr>
              <a:t>r</a:t>
            </a:r>
            <a:r>
              <a:rPr lang="en-IN" sz="1600" spc="-5" dirty="0" smtClean="0">
                <a:solidFill>
                  <a:srgbClr val="3F3F3F"/>
                </a:solidFill>
                <a:latin typeface="Trebuchet MS"/>
                <a:cs typeface="Trebuchet MS"/>
              </a:rPr>
              <a:t>a</a:t>
            </a:r>
            <a:r>
              <a:rPr lang="en-IN" sz="1600" dirty="0" smtClean="0">
                <a:solidFill>
                  <a:srgbClr val="3F3F3F"/>
                </a:solidFill>
                <a:latin typeface="Trebuchet MS"/>
                <a:cs typeface="Trebuchet MS"/>
              </a:rPr>
              <a:t>s</a:t>
            </a:r>
            <a:r>
              <a:rPr lang="en-IN" sz="1600" spc="-5" dirty="0" smtClean="0">
                <a:solidFill>
                  <a:srgbClr val="3F3F3F"/>
                </a:solidFill>
                <a:latin typeface="Trebuchet MS"/>
                <a:cs typeface="Trebuchet MS"/>
              </a:rPr>
              <a:t>t</a:t>
            </a:r>
            <a:r>
              <a:rPr lang="en-IN" sz="1600" spc="-10" dirty="0" smtClean="0">
                <a:solidFill>
                  <a:srgbClr val="3F3F3F"/>
                </a:solidFill>
                <a:latin typeface="Trebuchet MS"/>
                <a:cs typeface="Trebuchet MS"/>
              </a:rPr>
              <a:t>r</a:t>
            </a:r>
            <a:r>
              <a:rPr lang="en-IN" sz="1600" spc="-5" dirty="0" smtClean="0">
                <a:solidFill>
                  <a:srgbClr val="3F3F3F"/>
                </a:solidFill>
                <a:latin typeface="Trebuchet MS"/>
                <a:cs typeface="Trebuchet MS"/>
              </a:rPr>
              <a:t>uc</a:t>
            </a:r>
            <a:r>
              <a:rPr lang="en-IN" sz="1600" spc="-10" dirty="0" smtClean="0">
                <a:solidFill>
                  <a:srgbClr val="3F3F3F"/>
                </a:solidFill>
                <a:latin typeface="Trebuchet MS"/>
                <a:cs typeface="Trebuchet MS"/>
              </a:rPr>
              <a:t>t</a:t>
            </a:r>
            <a:r>
              <a:rPr lang="en-IN" sz="1600" spc="-5" dirty="0" smtClean="0">
                <a:solidFill>
                  <a:srgbClr val="3F3F3F"/>
                </a:solidFill>
                <a:latin typeface="Trebuchet MS"/>
                <a:cs typeface="Trebuchet MS"/>
              </a:rPr>
              <a:t>ur</a:t>
            </a:r>
            <a:r>
              <a:rPr lang="en-IN" sz="1600" dirty="0" smtClean="0">
                <a:solidFill>
                  <a:srgbClr val="3F3F3F"/>
                </a:solidFill>
                <a:latin typeface="Trebuchet MS"/>
                <a:cs typeface="Trebuchet MS"/>
              </a:rPr>
              <a:t>e</a:t>
            </a:r>
            <a:r>
              <a:rPr lang="en-IN" sz="1600" spc="110"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o</a:t>
            </a:r>
            <a:r>
              <a:rPr lang="en-IN" sz="1600" spc="-10" dirty="0" smtClean="0">
                <a:solidFill>
                  <a:srgbClr val="3F3F3F"/>
                </a:solidFill>
                <a:latin typeface="Trebuchet MS"/>
                <a:cs typeface="Trebuchet MS"/>
              </a:rPr>
              <a:t>r</a:t>
            </a:r>
            <a:r>
              <a:rPr lang="en-IN" sz="1600" spc="9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a</a:t>
            </a:r>
            <a:r>
              <a:rPr lang="en-IN" sz="1600" dirty="0" smtClean="0">
                <a:solidFill>
                  <a:srgbClr val="3F3F3F"/>
                </a:solidFill>
                <a:latin typeface="Trebuchet MS"/>
                <a:cs typeface="Trebuchet MS"/>
              </a:rPr>
              <a:t>n</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a</a:t>
            </a:r>
            <a:r>
              <a:rPr lang="en-IN" sz="1600" spc="5" dirty="0" smtClean="0">
                <a:solidFill>
                  <a:srgbClr val="3F3F3F"/>
                </a:solidFill>
                <a:latin typeface="Trebuchet MS"/>
                <a:cs typeface="Trebuchet MS"/>
              </a:rPr>
              <a:t>m</a:t>
            </a:r>
            <a:r>
              <a:rPr lang="en-IN" sz="1600" spc="-20" dirty="0" smtClean="0">
                <a:solidFill>
                  <a:srgbClr val="3F3F3F"/>
                </a:solidFill>
                <a:latin typeface="Trebuchet MS"/>
                <a:cs typeface="Trebuchet MS"/>
              </a:rPr>
              <a:t>o</a:t>
            </a:r>
            <a:r>
              <a:rPr lang="en-IN" sz="1600" spc="-5" dirty="0" smtClean="0">
                <a:solidFill>
                  <a:srgbClr val="3F3F3F"/>
                </a:solidFill>
                <a:latin typeface="Trebuchet MS"/>
                <a:cs typeface="Trebuchet MS"/>
              </a:rPr>
              <a:t>un</a:t>
            </a:r>
            <a:r>
              <a:rPr lang="en-IN" sz="1600" dirty="0" smtClean="0">
                <a:solidFill>
                  <a:srgbClr val="3F3F3F"/>
                </a:solidFill>
                <a:latin typeface="Trebuchet MS"/>
                <a:cs typeface="Trebuchet MS"/>
              </a:rPr>
              <a:t>t</a:t>
            </a:r>
            <a:r>
              <a:rPr lang="en-IN" sz="1600" spc="9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up</a:t>
            </a:r>
            <a:endParaRPr lang="en-IN" sz="1600" dirty="0" smtClean="0">
              <a:latin typeface="Trebuchet MS"/>
              <a:cs typeface="Trebuchet MS"/>
            </a:endParaRPr>
          </a:p>
          <a:p>
            <a:pPr marL="408940">
              <a:lnSpc>
                <a:spcPct val="100000"/>
              </a:lnSpc>
            </a:pPr>
            <a:r>
              <a:rPr lang="en-IN" sz="1600" spc="-10" dirty="0" smtClean="0">
                <a:solidFill>
                  <a:srgbClr val="3F3F3F"/>
                </a:solidFill>
                <a:latin typeface="Trebuchet MS"/>
                <a:cs typeface="Trebuchet MS"/>
              </a:rPr>
              <a:t>t</a:t>
            </a:r>
            <a:r>
              <a:rPr lang="en-IN" sz="1600" dirty="0" smtClean="0">
                <a:solidFill>
                  <a:srgbClr val="3F3F3F"/>
                </a:solidFill>
                <a:latin typeface="Trebuchet MS"/>
                <a:cs typeface="Trebuchet MS"/>
              </a:rPr>
              <a:t>o</a:t>
            </a:r>
            <a:r>
              <a:rPr lang="en-IN" sz="1600" spc="85"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R</a:t>
            </a:r>
            <a:r>
              <a:rPr lang="en-IN" sz="1600" dirty="0" smtClean="0">
                <a:solidFill>
                  <a:srgbClr val="3F3F3F"/>
                </a:solidFill>
                <a:latin typeface="Trebuchet MS"/>
                <a:cs typeface="Trebuchet MS"/>
              </a:rPr>
              <a:t>s.100</a:t>
            </a:r>
            <a:r>
              <a:rPr lang="en-IN" sz="1600" spc="100" dirty="0" smtClean="0">
                <a:solidFill>
                  <a:srgbClr val="3F3F3F"/>
                </a:solidFill>
                <a:latin typeface="Times New Roman"/>
                <a:cs typeface="Times New Roman"/>
              </a:rPr>
              <a:t> </a:t>
            </a:r>
            <a:r>
              <a:rPr lang="en-IN" sz="1600" dirty="0" err="1" smtClean="0">
                <a:solidFill>
                  <a:srgbClr val="3F3F3F"/>
                </a:solidFill>
                <a:latin typeface="Trebuchet MS"/>
                <a:cs typeface="Trebuchet MS"/>
              </a:rPr>
              <a:t>lakhs</a:t>
            </a:r>
            <a:r>
              <a:rPr lang="en-IN" sz="1600" spc="7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whicheve</a:t>
            </a:r>
            <a:r>
              <a:rPr lang="en-IN" sz="1600" dirty="0" smtClean="0">
                <a:solidFill>
                  <a:srgbClr val="3F3F3F"/>
                </a:solidFill>
                <a:latin typeface="Trebuchet MS"/>
                <a:cs typeface="Trebuchet MS"/>
              </a:rPr>
              <a:t>r</a:t>
            </a:r>
            <a:r>
              <a:rPr lang="en-IN" sz="1600" spc="10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i</a:t>
            </a:r>
            <a:r>
              <a:rPr lang="en-IN" sz="1600" dirty="0" smtClean="0">
                <a:solidFill>
                  <a:srgbClr val="3F3F3F"/>
                </a:solidFill>
                <a:latin typeface="Trebuchet MS"/>
                <a:cs typeface="Trebuchet MS"/>
              </a:rPr>
              <a:t>s</a:t>
            </a:r>
            <a:r>
              <a:rPr lang="en-IN" sz="1600" spc="80" dirty="0" smtClean="0">
                <a:solidFill>
                  <a:srgbClr val="3F3F3F"/>
                </a:solidFill>
                <a:latin typeface="Times New Roman"/>
                <a:cs typeface="Times New Roman"/>
              </a:rPr>
              <a:t> </a:t>
            </a:r>
            <a:r>
              <a:rPr lang="en-IN" sz="1600" dirty="0" smtClean="0">
                <a:solidFill>
                  <a:srgbClr val="3F3F3F"/>
                </a:solidFill>
                <a:latin typeface="Trebuchet MS"/>
                <a:cs typeface="Trebuchet MS"/>
              </a:rPr>
              <a:t>less</a:t>
            </a:r>
            <a:r>
              <a:rPr lang="en-IN" sz="1600" spc="65"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t</a:t>
            </a:r>
            <a:r>
              <a:rPr lang="en-IN" sz="1600" dirty="0" smtClean="0">
                <a:solidFill>
                  <a:srgbClr val="3F3F3F"/>
                </a:solidFill>
                <a:latin typeface="Trebuchet MS"/>
                <a:cs typeface="Trebuchet MS"/>
              </a:rPr>
              <a:t>o</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b</a:t>
            </a:r>
            <a:r>
              <a:rPr lang="en-IN" sz="1600" dirty="0" smtClean="0">
                <a:solidFill>
                  <a:srgbClr val="3F3F3F"/>
                </a:solidFill>
                <a:latin typeface="Trebuchet MS"/>
                <a:cs typeface="Trebuchet MS"/>
              </a:rPr>
              <a:t>e</a:t>
            </a:r>
            <a:r>
              <a:rPr lang="en-IN" sz="1600" spc="8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pr</a:t>
            </a:r>
            <a:r>
              <a:rPr lang="en-IN" sz="1600" spc="-10" dirty="0" smtClean="0">
                <a:solidFill>
                  <a:srgbClr val="3F3F3F"/>
                </a:solidFill>
                <a:latin typeface="Trebuchet MS"/>
                <a:cs typeface="Trebuchet MS"/>
              </a:rPr>
              <a:t>ov</a:t>
            </a:r>
            <a:r>
              <a:rPr lang="en-IN" sz="1600" spc="-5" dirty="0" smtClean="0">
                <a:solidFill>
                  <a:srgbClr val="3F3F3F"/>
                </a:solidFill>
                <a:latin typeface="Trebuchet MS"/>
                <a:cs typeface="Trebuchet MS"/>
              </a:rPr>
              <a:t>i</a:t>
            </a:r>
            <a:r>
              <a:rPr lang="en-IN" sz="1600" spc="5" dirty="0" smtClean="0">
                <a:solidFill>
                  <a:srgbClr val="3F3F3F"/>
                </a:solidFill>
                <a:latin typeface="Trebuchet MS"/>
                <a:cs typeface="Trebuchet MS"/>
              </a:rPr>
              <a:t>d</a:t>
            </a:r>
            <a:r>
              <a:rPr lang="en-IN" sz="1600" spc="-5" dirty="0" smtClean="0">
                <a:solidFill>
                  <a:srgbClr val="3F3F3F"/>
                </a:solidFill>
                <a:latin typeface="Trebuchet MS"/>
                <a:cs typeface="Trebuchet MS"/>
              </a:rPr>
              <a:t>e</a:t>
            </a:r>
            <a:r>
              <a:rPr lang="en-IN" sz="1600" dirty="0" smtClean="0">
                <a:solidFill>
                  <a:srgbClr val="3F3F3F"/>
                </a:solidFill>
                <a:latin typeface="Trebuchet MS"/>
                <a:cs typeface="Trebuchet MS"/>
              </a:rPr>
              <a:t>d.</a:t>
            </a:r>
            <a:endParaRPr lang="en-IN" sz="1600" dirty="0" smtClean="0">
              <a:latin typeface="Trebuchet MS"/>
              <a:cs typeface="Trebuchet MS"/>
            </a:endParaRPr>
          </a:p>
          <a:p>
            <a:pPr marL="408940" marR="37465" indent="-342900">
              <a:lnSpc>
                <a:spcPct val="100000"/>
              </a:lnSpc>
              <a:spcBef>
                <a:spcPts val="994"/>
              </a:spcBef>
              <a:tabLst>
                <a:tab pos="408940"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15" dirty="0" smtClean="0">
                <a:solidFill>
                  <a:srgbClr val="3F3F3F"/>
                </a:solidFill>
                <a:latin typeface="Trebuchet MS"/>
                <a:cs typeface="Trebuchet MS"/>
              </a:rPr>
              <a:t>Onetime</a:t>
            </a:r>
            <a:r>
              <a:rPr lang="en-IN" sz="1600" spc="105"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g</a:t>
            </a:r>
            <a:r>
              <a:rPr lang="en-IN" sz="1600" spc="-20" dirty="0" smtClean="0">
                <a:solidFill>
                  <a:srgbClr val="3F3F3F"/>
                </a:solidFill>
                <a:latin typeface="Trebuchet MS"/>
                <a:cs typeface="Trebuchet MS"/>
              </a:rPr>
              <a:t>r</a:t>
            </a:r>
            <a:r>
              <a:rPr lang="en-IN" sz="1600" spc="-5" dirty="0" smtClean="0">
                <a:solidFill>
                  <a:srgbClr val="3F3F3F"/>
                </a:solidFill>
                <a:latin typeface="Trebuchet MS"/>
                <a:cs typeface="Trebuchet MS"/>
              </a:rPr>
              <a:t>an</a:t>
            </a:r>
            <a:r>
              <a:rPr lang="en-IN" sz="1600" dirty="0" smtClean="0">
                <a:solidFill>
                  <a:srgbClr val="3F3F3F"/>
                </a:solidFill>
                <a:latin typeface="Trebuchet MS"/>
                <a:cs typeface="Trebuchet MS"/>
              </a:rPr>
              <a:t>t</a:t>
            </a:r>
            <a:r>
              <a:rPr lang="en-IN" sz="1600" spc="95"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o</a:t>
            </a:r>
            <a:r>
              <a:rPr lang="en-IN" sz="1600" spc="-10" dirty="0" smtClean="0">
                <a:solidFill>
                  <a:srgbClr val="3F3F3F"/>
                </a:solidFill>
                <a:latin typeface="Trebuchet MS"/>
                <a:cs typeface="Trebuchet MS"/>
              </a:rPr>
              <a:t>f</a:t>
            </a:r>
            <a:r>
              <a:rPr lang="en-IN" sz="1600" spc="8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5</a:t>
            </a:r>
            <a:r>
              <a:rPr lang="en-IN" sz="1600" dirty="0" smtClean="0">
                <a:solidFill>
                  <a:srgbClr val="3F3F3F"/>
                </a:solidFill>
                <a:latin typeface="Trebuchet MS"/>
                <a:cs typeface="Trebuchet MS"/>
              </a:rPr>
              <a:t>0%</a:t>
            </a:r>
            <a:r>
              <a:rPr lang="en-IN" sz="1600" spc="90"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o</a:t>
            </a:r>
            <a:r>
              <a:rPr lang="en-IN" sz="1600" spc="-10" dirty="0" smtClean="0">
                <a:solidFill>
                  <a:srgbClr val="3F3F3F"/>
                </a:solidFill>
                <a:latin typeface="Trebuchet MS"/>
                <a:cs typeface="Trebuchet MS"/>
              </a:rPr>
              <a:t>f</a:t>
            </a:r>
            <a:r>
              <a:rPr lang="en-IN" sz="1600" spc="85"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c</a:t>
            </a:r>
            <a:r>
              <a:rPr lang="en-IN" sz="1600" spc="-25" dirty="0" smtClean="0">
                <a:solidFill>
                  <a:srgbClr val="3F3F3F"/>
                </a:solidFill>
                <a:latin typeface="Trebuchet MS"/>
                <a:cs typeface="Trebuchet MS"/>
              </a:rPr>
              <a:t>o</a:t>
            </a:r>
            <a:r>
              <a:rPr lang="en-IN" sz="1600" dirty="0" smtClean="0">
                <a:solidFill>
                  <a:srgbClr val="3F3F3F"/>
                </a:solidFill>
                <a:latin typeface="Trebuchet MS"/>
                <a:cs typeface="Trebuchet MS"/>
              </a:rPr>
              <a:t>st</a:t>
            </a:r>
            <a:r>
              <a:rPr lang="en-IN" sz="1600" spc="90"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o</a:t>
            </a:r>
            <a:r>
              <a:rPr lang="en-IN" sz="1600" spc="-10" dirty="0" smtClean="0">
                <a:solidFill>
                  <a:srgbClr val="3F3F3F"/>
                </a:solidFill>
                <a:latin typeface="Trebuchet MS"/>
                <a:cs typeface="Trebuchet MS"/>
              </a:rPr>
              <a:t>f</a:t>
            </a:r>
            <a:r>
              <a:rPr lang="en-IN" sz="1600" spc="85" dirty="0" smtClean="0">
                <a:solidFill>
                  <a:srgbClr val="3F3F3F"/>
                </a:solidFill>
                <a:latin typeface="Times New Roman"/>
                <a:cs typeface="Times New Roman"/>
              </a:rPr>
              <a:t> </a:t>
            </a:r>
            <a:r>
              <a:rPr lang="en-IN" sz="1600" dirty="0" smtClean="0">
                <a:solidFill>
                  <a:srgbClr val="3F3F3F"/>
                </a:solidFill>
                <a:latin typeface="Trebuchet MS"/>
                <a:cs typeface="Trebuchet MS"/>
              </a:rPr>
              <a:t>Plant</a:t>
            </a:r>
            <a:r>
              <a:rPr lang="en-IN" sz="1600" spc="80" dirty="0" smtClean="0">
                <a:solidFill>
                  <a:srgbClr val="3F3F3F"/>
                </a:solidFill>
                <a:latin typeface="Times New Roman"/>
                <a:cs typeface="Times New Roman"/>
              </a:rPr>
              <a:t> </a:t>
            </a:r>
            <a:r>
              <a:rPr lang="en-IN" sz="1600" dirty="0" smtClean="0">
                <a:solidFill>
                  <a:srgbClr val="3F3F3F"/>
                </a:solidFill>
                <a:latin typeface="Trebuchet MS"/>
                <a:cs typeface="Trebuchet MS"/>
              </a:rPr>
              <a:t>&amp;</a:t>
            </a:r>
            <a:r>
              <a:rPr lang="en-IN" sz="1600" spc="90"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M</a:t>
            </a:r>
            <a:r>
              <a:rPr lang="en-IN" sz="1600" spc="-5" dirty="0" smtClean="0">
                <a:solidFill>
                  <a:srgbClr val="3F3F3F"/>
                </a:solidFill>
                <a:latin typeface="Trebuchet MS"/>
                <a:cs typeface="Trebuchet MS"/>
              </a:rPr>
              <a:t>achi</a:t>
            </a:r>
            <a:r>
              <a:rPr lang="en-IN" sz="1600" dirty="0" smtClean="0">
                <a:solidFill>
                  <a:srgbClr val="3F3F3F"/>
                </a:solidFill>
                <a:latin typeface="Trebuchet MS"/>
                <a:cs typeface="Trebuchet MS"/>
              </a:rPr>
              <a:t>n</a:t>
            </a:r>
            <a:r>
              <a:rPr lang="en-IN" sz="1600" spc="-5" dirty="0" smtClean="0">
                <a:solidFill>
                  <a:srgbClr val="3F3F3F"/>
                </a:solidFill>
                <a:latin typeface="Trebuchet MS"/>
                <a:cs typeface="Trebuchet MS"/>
              </a:rPr>
              <a:t>er</a:t>
            </a:r>
            <a:r>
              <a:rPr lang="en-IN" sz="1600" dirty="0" smtClean="0">
                <a:solidFill>
                  <a:srgbClr val="3F3F3F"/>
                </a:solidFill>
                <a:latin typeface="Trebuchet MS"/>
                <a:cs typeface="Trebuchet MS"/>
              </a:rPr>
              <a:t>y</a:t>
            </a:r>
            <a:r>
              <a:rPr lang="en-IN" sz="1600" spc="100"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o</a:t>
            </a:r>
            <a:r>
              <a:rPr lang="en-IN" sz="1600" spc="-5" dirty="0" smtClean="0">
                <a:solidFill>
                  <a:srgbClr val="3F3F3F"/>
                </a:solidFill>
                <a:latin typeface="Trebuchet MS"/>
                <a:cs typeface="Trebuchet MS"/>
              </a:rPr>
              <a:t>the</a:t>
            </a:r>
            <a:r>
              <a:rPr lang="en-IN" sz="1600" dirty="0" smtClean="0">
                <a:solidFill>
                  <a:srgbClr val="3F3F3F"/>
                </a:solidFill>
                <a:latin typeface="Trebuchet MS"/>
                <a:cs typeface="Trebuchet MS"/>
              </a:rPr>
              <a:t>r</a:t>
            </a:r>
            <a:r>
              <a:rPr lang="en-IN" sz="1600" spc="9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tha</a:t>
            </a:r>
            <a:r>
              <a:rPr lang="en-IN" sz="1600" dirty="0" smtClean="0">
                <a:solidFill>
                  <a:srgbClr val="3F3F3F"/>
                </a:solidFill>
                <a:latin typeface="Trebuchet MS"/>
                <a:cs typeface="Trebuchet MS"/>
              </a:rPr>
              <a:t>n</a:t>
            </a:r>
            <a:r>
              <a:rPr lang="en-IN" sz="1600" spc="10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th</a:t>
            </a:r>
            <a:r>
              <a:rPr lang="en-IN" sz="1600" dirty="0" smtClean="0">
                <a:solidFill>
                  <a:srgbClr val="3F3F3F"/>
                </a:solidFill>
                <a:latin typeface="Trebuchet MS"/>
                <a:cs typeface="Trebuchet MS"/>
              </a:rPr>
              <a:t>e</a:t>
            </a:r>
            <a:r>
              <a:rPr lang="en-IN" sz="1600" spc="100" dirty="0" smtClean="0">
                <a:solidFill>
                  <a:srgbClr val="3F3F3F"/>
                </a:solidFill>
                <a:latin typeface="Times New Roman"/>
                <a:cs typeface="Times New Roman"/>
              </a:rPr>
              <a:t> </a:t>
            </a:r>
            <a:r>
              <a:rPr lang="en-IN" sz="1600" dirty="0" smtClean="0">
                <a:solidFill>
                  <a:srgbClr val="3F3F3F"/>
                </a:solidFill>
                <a:latin typeface="Trebuchet MS"/>
                <a:cs typeface="Trebuchet MS"/>
              </a:rPr>
              <a:t>land</a:t>
            </a:r>
            <a:r>
              <a:rPr lang="en-IN" sz="1600" spc="8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an</a:t>
            </a:r>
            <a:r>
              <a:rPr lang="en-IN" sz="1600" dirty="0" smtClean="0">
                <a:solidFill>
                  <a:srgbClr val="3F3F3F"/>
                </a:solidFill>
                <a:latin typeface="Trebuchet MS"/>
                <a:cs typeface="Trebuchet MS"/>
              </a:rPr>
              <a:t>d</a:t>
            </a:r>
            <a:r>
              <a:rPr lang="en-IN" sz="1600" spc="95"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inf</a:t>
            </a:r>
            <a:r>
              <a:rPr lang="en-IN" sz="1600" spc="-20" dirty="0" smtClean="0">
                <a:solidFill>
                  <a:srgbClr val="3F3F3F"/>
                </a:solidFill>
                <a:latin typeface="Trebuchet MS"/>
                <a:cs typeface="Trebuchet MS"/>
              </a:rPr>
              <a:t>r</a:t>
            </a:r>
            <a:r>
              <a:rPr lang="en-IN" sz="1600" spc="-5" dirty="0" smtClean="0">
                <a:solidFill>
                  <a:srgbClr val="3F3F3F"/>
                </a:solidFill>
                <a:latin typeface="Trebuchet MS"/>
                <a:cs typeface="Trebuchet MS"/>
              </a:rPr>
              <a:t>a</a:t>
            </a:r>
            <a:r>
              <a:rPr lang="en-IN" sz="1600" dirty="0" smtClean="0">
                <a:solidFill>
                  <a:srgbClr val="3F3F3F"/>
                </a:solidFill>
                <a:latin typeface="Trebuchet MS"/>
                <a:cs typeface="Trebuchet MS"/>
              </a:rPr>
              <a:t>s</a:t>
            </a:r>
            <a:r>
              <a:rPr lang="en-IN" sz="1600" spc="-5" dirty="0" smtClean="0">
                <a:solidFill>
                  <a:srgbClr val="3F3F3F"/>
                </a:solidFill>
                <a:latin typeface="Trebuchet MS"/>
                <a:cs typeface="Trebuchet MS"/>
              </a:rPr>
              <a:t>t</a:t>
            </a:r>
            <a:r>
              <a:rPr lang="en-IN" sz="1600" spc="-10" dirty="0" smtClean="0">
                <a:solidFill>
                  <a:srgbClr val="3F3F3F"/>
                </a:solidFill>
                <a:latin typeface="Trebuchet MS"/>
                <a:cs typeface="Trebuchet MS"/>
              </a:rPr>
              <a:t>r</a:t>
            </a:r>
            <a:r>
              <a:rPr lang="en-IN" sz="1600" spc="-5" dirty="0" smtClean="0">
                <a:solidFill>
                  <a:srgbClr val="3F3F3F"/>
                </a:solidFill>
                <a:latin typeface="Trebuchet MS"/>
                <a:cs typeface="Trebuchet MS"/>
              </a:rPr>
              <a:t>uc</a:t>
            </a:r>
            <a:r>
              <a:rPr lang="en-IN" sz="1600" spc="-10" dirty="0" smtClean="0">
                <a:solidFill>
                  <a:srgbClr val="3F3F3F"/>
                </a:solidFill>
                <a:latin typeface="Trebuchet MS"/>
                <a:cs typeface="Trebuchet MS"/>
              </a:rPr>
              <a:t>t</a:t>
            </a:r>
            <a:r>
              <a:rPr lang="en-IN" sz="1600" spc="-5" dirty="0" smtClean="0">
                <a:solidFill>
                  <a:srgbClr val="3F3F3F"/>
                </a:solidFill>
                <a:latin typeface="Trebuchet MS"/>
                <a:cs typeface="Trebuchet MS"/>
              </a:rPr>
              <a:t>ur</a:t>
            </a:r>
            <a:r>
              <a:rPr lang="en-IN" sz="1600" dirty="0" smtClean="0">
                <a:solidFill>
                  <a:srgbClr val="3F3F3F"/>
                </a:solidFill>
                <a:latin typeface="Trebuchet MS"/>
                <a:cs typeface="Trebuchet MS"/>
              </a:rPr>
              <a:t>e</a:t>
            </a:r>
            <a:r>
              <a:rPr lang="en-IN" sz="1600" spc="110"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o</a:t>
            </a:r>
            <a:r>
              <a:rPr lang="en-IN" sz="1600" spc="-10" dirty="0" smtClean="0">
                <a:solidFill>
                  <a:srgbClr val="3F3F3F"/>
                </a:solidFill>
                <a:latin typeface="Trebuchet MS"/>
                <a:cs typeface="Trebuchet MS"/>
              </a:rPr>
              <a:t>r</a:t>
            </a:r>
            <a:r>
              <a:rPr lang="en-IN" sz="1600" spc="85" dirty="0" smtClean="0">
                <a:solidFill>
                  <a:srgbClr val="3F3F3F"/>
                </a:solidFill>
                <a:latin typeface="Times New Roman"/>
                <a:cs typeface="Times New Roman"/>
              </a:rPr>
              <a:t> </a:t>
            </a:r>
            <a:r>
              <a:rPr lang="en-IN" sz="1600" dirty="0" smtClean="0">
                <a:solidFill>
                  <a:srgbClr val="3F3F3F"/>
                </a:solidFill>
                <a:latin typeface="Trebuchet MS"/>
                <a:cs typeface="Trebuchet MS"/>
              </a:rPr>
              <a:t>Rs.5</a:t>
            </a:r>
            <a:r>
              <a:rPr lang="en-IN" sz="1600" spc="5" dirty="0" smtClean="0">
                <a:solidFill>
                  <a:srgbClr val="3F3F3F"/>
                </a:solidFill>
                <a:latin typeface="Trebuchet MS"/>
                <a:cs typeface="Trebuchet MS"/>
              </a:rPr>
              <a:t>0</a:t>
            </a:r>
            <a:r>
              <a:rPr lang="en-IN" sz="1600" spc="-5" dirty="0" smtClean="0">
                <a:solidFill>
                  <a:srgbClr val="3F3F3F"/>
                </a:solidFill>
                <a:latin typeface="Trebuchet MS"/>
                <a:cs typeface="Trebuchet MS"/>
              </a:rPr>
              <a:t>.0</a:t>
            </a:r>
            <a:r>
              <a:rPr lang="en-IN" sz="1600" dirty="0" smtClean="0">
                <a:solidFill>
                  <a:srgbClr val="3F3F3F"/>
                </a:solidFill>
                <a:latin typeface="Trebuchet MS"/>
                <a:cs typeface="Trebuchet MS"/>
              </a:rPr>
              <a:t>0</a:t>
            </a:r>
            <a:r>
              <a:rPr lang="en-IN" sz="1600" spc="105" dirty="0" smtClean="0">
                <a:solidFill>
                  <a:srgbClr val="3F3F3F"/>
                </a:solidFill>
                <a:latin typeface="Times New Roman"/>
                <a:cs typeface="Times New Roman"/>
              </a:rPr>
              <a:t> </a:t>
            </a:r>
            <a:r>
              <a:rPr lang="en-IN" sz="1600" dirty="0" err="1" smtClean="0">
                <a:solidFill>
                  <a:srgbClr val="3F3F3F"/>
                </a:solidFill>
                <a:latin typeface="Trebuchet MS"/>
                <a:cs typeface="Trebuchet MS"/>
              </a:rPr>
              <a:t>lakh</a:t>
            </a:r>
            <a:r>
              <a:rPr lang="en-IN" sz="1600" spc="-10" dirty="0" err="1" smtClean="0">
                <a:solidFill>
                  <a:srgbClr val="3F3F3F"/>
                </a:solidFill>
                <a:latin typeface="Trebuchet MS"/>
                <a:cs typeface="Trebuchet MS"/>
              </a:rPr>
              <a:t>s</a:t>
            </a:r>
            <a:r>
              <a:rPr lang="en-IN" sz="1600" spc="-10" dirty="0" smtClean="0">
                <a:solidFill>
                  <a:srgbClr val="3F3F3F"/>
                </a:solidFill>
                <a:latin typeface="Trebuchet MS"/>
                <a:cs typeface="Trebuchet MS"/>
              </a:rPr>
              <a:t>,</a:t>
            </a:r>
            <a:r>
              <a:rPr lang="en-IN" sz="1600" spc="-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w</a:t>
            </a:r>
            <a:r>
              <a:rPr lang="en-IN" sz="1600" dirty="0" smtClean="0">
                <a:solidFill>
                  <a:srgbClr val="3F3F3F"/>
                </a:solidFill>
                <a:latin typeface="Trebuchet MS"/>
                <a:cs typeface="Trebuchet MS"/>
              </a:rPr>
              <a:t>h</a:t>
            </a:r>
            <a:r>
              <a:rPr lang="en-IN" sz="1600" spc="-5" dirty="0" smtClean="0">
                <a:solidFill>
                  <a:srgbClr val="3F3F3F"/>
                </a:solidFill>
                <a:latin typeface="Trebuchet MS"/>
                <a:cs typeface="Trebuchet MS"/>
              </a:rPr>
              <a:t>icheve</a:t>
            </a:r>
            <a:r>
              <a:rPr lang="en-IN" sz="1600" dirty="0" smtClean="0">
                <a:solidFill>
                  <a:srgbClr val="3F3F3F"/>
                </a:solidFill>
                <a:latin typeface="Trebuchet MS"/>
                <a:cs typeface="Trebuchet MS"/>
              </a:rPr>
              <a:t>r</a:t>
            </a:r>
            <a:r>
              <a:rPr lang="en-IN" sz="1600" spc="95"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i</a:t>
            </a:r>
            <a:r>
              <a:rPr lang="en-IN" sz="1600" spc="-10" dirty="0" smtClean="0">
                <a:solidFill>
                  <a:srgbClr val="3F3F3F"/>
                </a:solidFill>
                <a:latin typeface="Trebuchet MS"/>
                <a:cs typeface="Trebuchet MS"/>
              </a:rPr>
              <a:t>s</a:t>
            </a:r>
            <a:r>
              <a:rPr lang="en-IN" sz="1600" spc="80"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less</a:t>
            </a:r>
            <a:r>
              <a:rPr lang="en-IN" sz="1600" spc="8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t</a:t>
            </a:r>
            <a:r>
              <a:rPr lang="en-IN" sz="1600" dirty="0" smtClean="0">
                <a:solidFill>
                  <a:srgbClr val="3F3F3F"/>
                </a:solidFill>
                <a:latin typeface="Trebuchet MS"/>
                <a:cs typeface="Trebuchet MS"/>
              </a:rPr>
              <a:t>o</a:t>
            </a:r>
            <a:r>
              <a:rPr lang="en-IN" sz="1600" spc="8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b</a:t>
            </a:r>
            <a:r>
              <a:rPr lang="en-IN" sz="1600" dirty="0" smtClean="0">
                <a:solidFill>
                  <a:srgbClr val="3F3F3F"/>
                </a:solidFill>
                <a:latin typeface="Trebuchet MS"/>
                <a:cs typeface="Trebuchet MS"/>
              </a:rPr>
              <a:t>e</a:t>
            </a:r>
            <a:r>
              <a:rPr lang="en-IN" sz="1600" spc="95"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pr</a:t>
            </a:r>
            <a:r>
              <a:rPr lang="en-IN" sz="1600" spc="-20" dirty="0" smtClean="0">
                <a:solidFill>
                  <a:srgbClr val="3F3F3F"/>
                </a:solidFill>
                <a:latin typeface="Trebuchet MS"/>
                <a:cs typeface="Trebuchet MS"/>
              </a:rPr>
              <a:t>o</a:t>
            </a:r>
            <a:r>
              <a:rPr lang="en-IN" sz="1600" spc="-15" dirty="0" smtClean="0">
                <a:solidFill>
                  <a:srgbClr val="3F3F3F"/>
                </a:solidFill>
                <a:latin typeface="Trebuchet MS"/>
                <a:cs typeface="Trebuchet MS"/>
              </a:rPr>
              <a:t>v</a:t>
            </a:r>
            <a:r>
              <a:rPr lang="en-IN" sz="1600" spc="-5" dirty="0" smtClean="0">
                <a:solidFill>
                  <a:srgbClr val="3F3F3F"/>
                </a:solidFill>
                <a:latin typeface="Trebuchet MS"/>
                <a:cs typeface="Trebuchet MS"/>
              </a:rPr>
              <a:t>i</a:t>
            </a:r>
            <a:r>
              <a:rPr lang="en-IN" sz="1600" spc="5" dirty="0" smtClean="0">
                <a:solidFill>
                  <a:srgbClr val="3F3F3F"/>
                </a:solidFill>
                <a:latin typeface="Trebuchet MS"/>
                <a:cs typeface="Trebuchet MS"/>
              </a:rPr>
              <a:t>d</a:t>
            </a:r>
            <a:r>
              <a:rPr lang="en-IN" sz="1600" spc="-5" dirty="0" smtClean="0">
                <a:solidFill>
                  <a:srgbClr val="3F3F3F"/>
                </a:solidFill>
                <a:latin typeface="Trebuchet MS"/>
                <a:cs typeface="Trebuchet MS"/>
              </a:rPr>
              <a:t>e</a:t>
            </a:r>
            <a:r>
              <a:rPr lang="en-IN" sz="1600" spc="5" dirty="0" smtClean="0">
                <a:solidFill>
                  <a:srgbClr val="3F3F3F"/>
                </a:solidFill>
                <a:latin typeface="Trebuchet MS"/>
                <a:cs typeface="Trebuchet MS"/>
              </a:rPr>
              <a:t>d</a:t>
            </a:r>
            <a:r>
              <a:rPr lang="en-IN" sz="1600" dirty="0" smtClean="0">
                <a:solidFill>
                  <a:srgbClr val="3F3F3F"/>
                </a:solidFill>
                <a:latin typeface="Trebuchet MS"/>
                <a:cs typeface="Trebuchet MS"/>
              </a:rPr>
              <a:t>.</a:t>
            </a:r>
            <a:endParaRPr lang="en-IN" sz="1600" dirty="0">
              <a:latin typeface="Trebuchet MS"/>
              <a:cs typeface="Trebuchet M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309522" y="285728"/>
            <a:ext cx="10972800" cy="738664"/>
          </a:xfrm>
          <a:prstGeom prst="rect">
            <a:avLst/>
          </a:prstGeom>
        </p:spPr>
        <p:txBody>
          <a:bodyPr vert="horz" wrap="square" lIns="0" tIns="0" rIns="0" bIns="0" rtlCol="0">
            <a:spAutoFit/>
          </a:bodyPr>
          <a:lstStyle/>
          <a:p>
            <a:pPr marL="66040">
              <a:lnSpc>
                <a:spcPct val="100000"/>
              </a:lnSpc>
            </a:pPr>
            <a:r>
              <a:rPr lang="en-IN" sz="2400" spc="-5" dirty="0" smtClean="0"/>
              <a:t>M</a:t>
            </a:r>
            <a:r>
              <a:rPr lang="en-IN" sz="2400" spc="-15" dirty="0" smtClean="0"/>
              <a:t>I</a:t>
            </a:r>
            <a:r>
              <a:rPr lang="en-IN" sz="2400" spc="-5" dirty="0" smtClean="0"/>
              <a:t>N</a:t>
            </a:r>
            <a:r>
              <a:rPr lang="en-IN" sz="2400" spc="-15" dirty="0" smtClean="0"/>
              <a:t>I</a:t>
            </a:r>
            <a:r>
              <a:rPr lang="en-IN" sz="2400" spc="-5" dirty="0" smtClean="0"/>
              <a:t>S</a:t>
            </a:r>
            <a:r>
              <a:rPr lang="en-IN" sz="2400" spc="-10" dirty="0" smtClean="0"/>
              <a:t>T</a:t>
            </a:r>
            <a:r>
              <a:rPr lang="en-IN" sz="2400" spc="-120" dirty="0" smtClean="0"/>
              <a:t>R</a:t>
            </a:r>
            <a:r>
              <a:rPr lang="en-IN" sz="2400" dirty="0" smtClean="0"/>
              <a:t>Y</a:t>
            </a:r>
            <a:r>
              <a:rPr lang="en-IN" sz="2400" spc="80" dirty="0" smtClean="0">
                <a:latin typeface="Times New Roman"/>
                <a:cs typeface="Times New Roman"/>
              </a:rPr>
              <a:t> </a:t>
            </a:r>
            <a:r>
              <a:rPr lang="en-IN" sz="2400" dirty="0" smtClean="0"/>
              <a:t>:</a:t>
            </a:r>
            <a:r>
              <a:rPr lang="en-IN" sz="2400" spc="110" dirty="0" smtClean="0">
                <a:latin typeface="Times New Roman"/>
                <a:cs typeface="Times New Roman"/>
              </a:rPr>
              <a:t> </a:t>
            </a:r>
            <a:r>
              <a:rPr lang="en-IN" sz="2400" spc="-5" dirty="0" smtClean="0"/>
              <a:t>M</a:t>
            </a:r>
            <a:r>
              <a:rPr lang="en-IN" sz="2400" spc="-15" dirty="0" smtClean="0"/>
              <a:t>I</a:t>
            </a:r>
            <a:r>
              <a:rPr lang="en-IN" sz="2400" spc="-5" dirty="0" smtClean="0"/>
              <a:t>N</a:t>
            </a:r>
            <a:r>
              <a:rPr lang="en-IN" sz="2400" spc="-15" dirty="0" smtClean="0"/>
              <a:t>I</a:t>
            </a:r>
            <a:r>
              <a:rPr lang="en-IN" sz="2400" spc="-5" dirty="0" smtClean="0"/>
              <a:t>S</a:t>
            </a:r>
            <a:r>
              <a:rPr lang="en-IN" sz="2400" spc="-10" dirty="0" smtClean="0"/>
              <a:t>T</a:t>
            </a:r>
            <a:r>
              <a:rPr lang="en-IN" sz="2400" spc="-120" dirty="0" smtClean="0"/>
              <a:t>R</a:t>
            </a:r>
            <a:r>
              <a:rPr lang="en-IN" sz="2400" dirty="0" smtClean="0"/>
              <a:t>Y</a:t>
            </a:r>
            <a:r>
              <a:rPr lang="en-IN" sz="2400" spc="80" dirty="0" smtClean="0">
                <a:latin typeface="Times New Roman"/>
                <a:cs typeface="Times New Roman"/>
              </a:rPr>
              <a:t> </a:t>
            </a:r>
            <a:r>
              <a:rPr lang="en-IN" sz="2400" spc="-5" dirty="0" smtClean="0"/>
              <a:t>O</a:t>
            </a:r>
            <a:r>
              <a:rPr lang="en-IN" sz="2400" dirty="0" smtClean="0"/>
              <a:t>F</a:t>
            </a:r>
            <a:r>
              <a:rPr lang="en-IN" sz="2400" spc="-10" dirty="0" smtClean="0">
                <a:latin typeface="Times New Roman"/>
                <a:cs typeface="Times New Roman"/>
              </a:rPr>
              <a:t> </a:t>
            </a:r>
            <a:r>
              <a:rPr lang="en-IN" sz="2400" spc="-5" dirty="0" smtClean="0"/>
              <a:t>AGRIC</a:t>
            </a:r>
            <a:r>
              <a:rPr lang="en-IN" sz="2400" spc="-10" dirty="0" smtClean="0"/>
              <a:t>U</a:t>
            </a:r>
            <a:r>
              <a:rPr lang="en-IN" sz="2400" spc="-150" dirty="0" smtClean="0"/>
              <a:t>L</a:t>
            </a:r>
            <a:r>
              <a:rPr lang="en-IN" sz="2400" dirty="0" smtClean="0"/>
              <a:t>TURE</a:t>
            </a:r>
            <a:br>
              <a:rPr lang="en-IN" sz="2400" dirty="0" smtClean="0"/>
            </a:br>
            <a:r>
              <a:rPr lang="en-IN" sz="2400" spc="-10" dirty="0" smtClean="0">
                <a:solidFill>
                  <a:srgbClr val="3F7818"/>
                </a:solidFill>
              </a:rPr>
              <a:t>D</a:t>
            </a:r>
            <a:r>
              <a:rPr lang="en-IN" sz="2400" spc="-5" dirty="0" smtClean="0">
                <a:solidFill>
                  <a:srgbClr val="3F7818"/>
                </a:solidFill>
              </a:rPr>
              <a:t>IV</a:t>
            </a:r>
            <a:r>
              <a:rPr lang="en-IN" sz="2400" spc="-15" dirty="0" smtClean="0">
                <a:solidFill>
                  <a:srgbClr val="3F7818"/>
                </a:solidFill>
              </a:rPr>
              <a:t>I</a:t>
            </a:r>
            <a:r>
              <a:rPr lang="en-IN" sz="2400" spc="-5" dirty="0" smtClean="0">
                <a:solidFill>
                  <a:srgbClr val="3F7818"/>
                </a:solidFill>
              </a:rPr>
              <a:t>S</a:t>
            </a:r>
            <a:r>
              <a:rPr lang="en-IN" sz="2400" spc="-15" dirty="0" smtClean="0">
                <a:solidFill>
                  <a:srgbClr val="3F7818"/>
                </a:solidFill>
              </a:rPr>
              <a:t>I</a:t>
            </a:r>
            <a:r>
              <a:rPr lang="en-IN" sz="2400" spc="-10" dirty="0" smtClean="0">
                <a:solidFill>
                  <a:srgbClr val="3F7818"/>
                </a:solidFill>
              </a:rPr>
              <a:t>O</a:t>
            </a:r>
            <a:r>
              <a:rPr lang="en-IN" sz="2400" dirty="0" smtClean="0">
                <a:solidFill>
                  <a:srgbClr val="3F7818"/>
                </a:solidFill>
              </a:rPr>
              <a:t>N</a:t>
            </a:r>
            <a:r>
              <a:rPr lang="en-IN" sz="2400" spc="135" dirty="0" smtClean="0">
                <a:solidFill>
                  <a:srgbClr val="3F7818"/>
                </a:solidFill>
                <a:latin typeface="Times New Roman"/>
                <a:cs typeface="Times New Roman"/>
              </a:rPr>
              <a:t> </a:t>
            </a:r>
            <a:r>
              <a:rPr lang="en-IN" sz="2400" dirty="0" smtClean="0">
                <a:solidFill>
                  <a:srgbClr val="3F7818"/>
                </a:solidFill>
              </a:rPr>
              <a:t>:</a:t>
            </a:r>
            <a:r>
              <a:rPr lang="en-IN" sz="2400" spc="95" dirty="0" smtClean="0">
                <a:solidFill>
                  <a:srgbClr val="3F7818"/>
                </a:solidFill>
                <a:latin typeface="Times New Roman"/>
                <a:cs typeface="Times New Roman"/>
              </a:rPr>
              <a:t> </a:t>
            </a:r>
            <a:r>
              <a:rPr lang="en-IN" sz="2400" dirty="0" smtClean="0">
                <a:solidFill>
                  <a:srgbClr val="3F7818"/>
                </a:solidFill>
              </a:rPr>
              <a:t>Ente</a:t>
            </a:r>
            <a:r>
              <a:rPr lang="en-IN" sz="2400" spc="-10" dirty="0" smtClean="0">
                <a:solidFill>
                  <a:srgbClr val="3F7818"/>
                </a:solidFill>
              </a:rPr>
              <a:t>r</a:t>
            </a:r>
            <a:r>
              <a:rPr lang="en-IN" sz="2400" dirty="0" smtClean="0">
                <a:solidFill>
                  <a:srgbClr val="3F7818"/>
                </a:solidFill>
              </a:rPr>
              <a:t>p</a:t>
            </a:r>
            <a:r>
              <a:rPr lang="en-IN" sz="2400" spc="-15" dirty="0" smtClean="0">
                <a:solidFill>
                  <a:srgbClr val="3F7818"/>
                </a:solidFill>
              </a:rPr>
              <a:t>r</a:t>
            </a:r>
            <a:r>
              <a:rPr lang="en-IN" sz="2400" spc="-5" dirty="0" smtClean="0">
                <a:solidFill>
                  <a:srgbClr val="3F7818"/>
                </a:solidFill>
              </a:rPr>
              <a:t>is</a:t>
            </a:r>
            <a:r>
              <a:rPr lang="en-IN" sz="2400" dirty="0" smtClean="0">
                <a:solidFill>
                  <a:srgbClr val="3F7818"/>
                </a:solidFill>
              </a:rPr>
              <a:t>e</a:t>
            </a:r>
            <a:r>
              <a:rPr lang="en-IN" sz="2400" spc="75" dirty="0" smtClean="0">
                <a:solidFill>
                  <a:srgbClr val="3F7818"/>
                </a:solidFill>
                <a:latin typeface="Times New Roman"/>
                <a:cs typeface="Times New Roman"/>
              </a:rPr>
              <a:t> </a:t>
            </a:r>
            <a:r>
              <a:rPr lang="en-IN" sz="2400" spc="-10" dirty="0" smtClean="0">
                <a:solidFill>
                  <a:srgbClr val="3F7818"/>
                </a:solidFill>
              </a:rPr>
              <a:t>D</a:t>
            </a:r>
            <a:r>
              <a:rPr lang="en-IN" sz="2400" dirty="0" smtClean="0">
                <a:solidFill>
                  <a:srgbClr val="3F7818"/>
                </a:solidFill>
              </a:rPr>
              <a:t>eve</a:t>
            </a:r>
            <a:r>
              <a:rPr lang="en-IN" sz="2400" spc="-10" dirty="0" smtClean="0">
                <a:solidFill>
                  <a:srgbClr val="3F7818"/>
                </a:solidFill>
              </a:rPr>
              <a:t>l</a:t>
            </a:r>
            <a:r>
              <a:rPr lang="en-IN" sz="2400" dirty="0" smtClean="0">
                <a:solidFill>
                  <a:srgbClr val="3F7818"/>
                </a:solidFill>
              </a:rPr>
              <a:t>opment</a:t>
            </a:r>
            <a:r>
              <a:rPr lang="en-IN" sz="2400" spc="65" dirty="0" smtClean="0">
                <a:solidFill>
                  <a:srgbClr val="3F7818"/>
                </a:solidFill>
                <a:latin typeface="Times New Roman"/>
                <a:cs typeface="Times New Roman"/>
              </a:rPr>
              <a:t> </a:t>
            </a:r>
            <a:r>
              <a:rPr lang="en-IN" sz="2400" spc="-5" dirty="0" smtClean="0">
                <a:solidFill>
                  <a:srgbClr val="3F7818"/>
                </a:solidFill>
              </a:rPr>
              <a:t>S</a:t>
            </a:r>
            <a:r>
              <a:rPr lang="en-IN" sz="2400" spc="-15" dirty="0" smtClean="0">
                <a:solidFill>
                  <a:srgbClr val="3F7818"/>
                </a:solidFill>
              </a:rPr>
              <a:t>c</a:t>
            </a:r>
            <a:r>
              <a:rPr lang="en-IN" sz="2400" dirty="0" smtClean="0">
                <a:solidFill>
                  <a:srgbClr val="3F7818"/>
                </a:solidFill>
              </a:rPr>
              <a:t>hemes</a:t>
            </a:r>
            <a:endParaRPr sz="2100" spc="-15" dirty="0">
              <a:solidFill>
                <a:schemeClr val="bg2">
                  <a:lumMod val="25000"/>
                </a:schemeClr>
              </a:solidFill>
              <a:latin typeface="Times New Roman" pitchFamily="18" charset="0"/>
              <a:cs typeface="Times New Roman" pitchFamily="18" charset="0"/>
            </a:endParaRPr>
          </a:p>
        </p:txBody>
      </p:sp>
      <p:sp>
        <p:nvSpPr>
          <p:cNvPr id="5" name="Rectangle 4"/>
          <p:cNvSpPr/>
          <p:nvPr/>
        </p:nvSpPr>
        <p:spPr>
          <a:xfrm>
            <a:off x="9667902" y="6286520"/>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
        <p:nvSpPr>
          <p:cNvPr id="6" name="Rectangle 5"/>
          <p:cNvSpPr/>
          <p:nvPr/>
        </p:nvSpPr>
        <p:spPr>
          <a:xfrm>
            <a:off x="238084" y="1214422"/>
            <a:ext cx="11715832" cy="4306307"/>
          </a:xfrm>
          <a:prstGeom prst="rect">
            <a:avLst/>
          </a:prstGeom>
        </p:spPr>
        <p:txBody>
          <a:bodyPr wrap="square">
            <a:spAutoFit/>
          </a:bodyPr>
          <a:lstStyle/>
          <a:p>
            <a:pPr marL="12700">
              <a:lnSpc>
                <a:spcPct val="100000"/>
              </a:lnSpc>
            </a:pPr>
            <a:r>
              <a:rPr lang="en-IN" b="1" u="heavy" spc="-15" dirty="0" smtClean="0">
                <a:solidFill>
                  <a:srgbClr val="3F3F3F"/>
                </a:solidFill>
                <a:latin typeface="Trebuchet MS"/>
                <a:cs typeface="Trebuchet MS"/>
              </a:rPr>
              <a:t>S</a:t>
            </a:r>
            <a:r>
              <a:rPr lang="en-IN" b="1" u="heavy" spc="-5" dirty="0" smtClean="0">
                <a:solidFill>
                  <a:srgbClr val="3F3F3F"/>
                </a:solidFill>
                <a:latin typeface="Trebuchet MS"/>
                <a:cs typeface="Trebuchet MS"/>
              </a:rPr>
              <a:t>c</a:t>
            </a:r>
            <a:r>
              <a:rPr lang="en-IN" b="1" u="heavy" spc="-15" dirty="0" smtClean="0">
                <a:solidFill>
                  <a:srgbClr val="3F3F3F"/>
                </a:solidFill>
                <a:latin typeface="Trebuchet MS"/>
                <a:cs typeface="Trebuchet MS"/>
              </a:rPr>
              <a:t>hemes</a:t>
            </a:r>
            <a:endParaRPr lang="en-IN" dirty="0" smtClean="0">
              <a:latin typeface="Trebuchet MS"/>
              <a:cs typeface="Trebuchet MS"/>
            </a:endParaRPr>
          </a:p>
          <a:p>
            <a:pPr marL="12700">
              <a:lnSpc>
                <a:spcPct val="100000"/>
              </a:lnSpc>
              <a:spcBef>
                <a:spcPts val="994"/>
              </a:spcBef>
            </a:pPr>
            <a:r>
              <a:rPr lang="en-IN" b="1" spc="-5" dirty="0" smtClean="0">
                <a:solidFill>
                  <a:srgbClr val="3F3F3F"/>
                </a:solidFill>
                <a:latin typeface="Trebuchet MS"/>
                <a:cs typeface="Trebuchet MS"/>
              </a:rPr>
              <a:t>Marke</a:t>
            </a:r>
            <a:r>
              <a:rPr lang="en-IN" b="1" spc="-10" dirty="0" smtClean="0">
                <a:solidFill>
                  <a:srgbClr val="3F3F3F"/>
                </a:solidFill>
                <a:latin typeface="Trebuchet MS"/>
                <a:cs typeface="Trebuchet MS"/>
              </a:rPr>
              <a:t>t</a:t>
            </a:r>
            <a:r>
              <a:rPr lang="en-IN" b="1" spc="-5" dirty="0" smtClean="0">
                <a:solidFill>
                  <a:srgbClr val="3F3F3F"/>
                </a:solidFill>
                <a:latin typeface="Trebuchet MS"/>
                <a:cs typeface="Trebuchet MS"/>
              </a:rPr>
              <a:t>i</a:t>
            </a:r>
            <a:r>
              <a:rPr lang="en-IN" b="1" spc="5" dirty="0" smtClean="0">
                <a:solidFill>
                  <a:srgbClr val="3F3F3F"/>
                </a:solidFill>
                <a:latin typeface="Trebuchet MS"/>
                <a:cs typeface="Trebuchet MS"/>
              </a:rPr>
              <a:t>n</a:t>
            </a:r>
            <a:r>
              <a:rPr lang="en-IN" b="1" spc="-10" dirty="0" smtClean="0">
                <a:solidFill>
                  <a:srgbClr val="3F3F3F"/>
                </a:solidFill>
                <a:latin typeface="Trebuchet MS"/>
                <a:cs typeface="Trebuchet MS"/>
              </a:rPr>
              <a:t>g</a:t>
            </a:r>
            <a:r>
              <a:rPr lang="en-IN" b="1" spc="90" dirty="0" smtClean="0">
                <a:solidFill>
                  <a:srgbClr val="3F3F3F"/>
                </a:solidFill>
                <a:latin typeface="Times New Roman"/>
                <a:cs typeface="Times New Roman"/>
              </a:rPr>
              <a:t> </a:t>
            </a:r>
            <a:r>
              <a:rPr lang="en-IN" b="1" spc="-10" dirty="0" smtClean="0">
                <a:solidFill>
                  <a:srgbClr val="3F3F3F"/>
                </a:solidFill>
                <a:latin typeface="Trebuchet MS"/>
                <a:cs typeface="Trebuchet MS"/>
              </a:rPr>
              <a:t>Research</a:t>
            </a:r>
            <a:r>
              <a:rPr lang="en-IN" b="1" spc="95" dirty="0" smtClean="0">
                <a:solidFill>
                  <a:srgbClr val="3F3F3F"/>
                </a:solidFill>
                <a:latin typeface="Times New Roman"/>
                <a:cs typeface="Times New Roman"/>
              </a:rPr>
              <a:t> </a:t>
            </a:r>
            <a:r>
              <a:rPr lang="en-IN" b="1" dirty="0" smtClean="0">
                <a:solidFill>
                  <a:srgbClr val="3F3F3F"/>
                </a:solidFill>
                <a:latin typeface="Trebuchet MS"/>
                <a:cs typeface="Trebuchet MS"/>
              </a:rPr>
              <a:t>an</a:t>
            </a:r>
            <a:r>
              <a:rPr lang="en-IN" b="1" spc="-15" dirty="0" smtClean="0">
                <a:solidFill>
                  <a:srgbClr val="3F3F3F"/>
                </a:solidFill>
                <a:latin typeface="Trebuchet MS"/>
                <a:cs typeface="Trebuchet MS"/>
              </a:rPr>
              <a:t>d</a:t>
            </a:r>
            <a:r>
              <a:rPr lang="en-IN" b="1" spc="90" dirty="0" smtClean="0">
                <a:solidFill>
                  <a:srgbClr val="3F3F3F"/>
                </a:solidFill>
                <a:latin typeface="Times New Roman"/>
                <a:cs typeface="Times New Roman"/>
              </a:rPr>
              <a:t> </a:t>
            </a:r>
            <a:r>
              <a:rPr lang="en-IN" b="1" spc="-5" dirty="0" smtClean="0">
                <a:solidFill>
                  <a:srgbClr val="3F3F3F"/>
                </a:solidFill>
                <a:latin typeface="Trebuchet MS"/>
                <a:cs typeface="Trebuchet MS"/>
              </a:rPr>
              <a:t>I</a:t>
            </a:r>
            <a:r>
              <a:rPr lang="en-IN" b="1" dirty="0" smtClean="0">
                <a:solidFill>
                  <a:srgbClr val="3F3F3F"/>
                </a:solidFill>
                <a:latin typeface="Trebuchet MS"/>
                <a:cs typeface="Trebuchet MS"/>
              </a:rPr>
              <a:t>n</a:t>
            </a:r>
            <a:r>
              <a:rPr lang="en-IN" b="1" spc="-15" dirty="0" smtClean="0">
                <a:solidFill>
                  <a:srgbClr val="3F3F3F"/>
                </a:solidFill>
                <a:latin typeface="Trebuchet MS"/>
                <a:cs typeface="Trebuchet MS"/>
              </a:rPr>
              <a:t>f</a:t>
            </a:r>
            <a:r>
              <a:rPr lang="en-IN" b="1" dirty="0" smtClean="0">
                <a:solidFill>
                  <a:srgbClr val="3F3F3F"/>
                </a:solidFill>
                <a:latin typeface="Trebuchet MS"/>
                <a:cs typeface="Trebuchet MS"/>
              </a:rPr>
              <a:t>ormation</a:t>
            </a:r>
            <a:r>
              <a:rPr lang="en-IN" b="1" spc="80" dirty="0" smtClean="0">
                <a:solidFill>
                  <a:srgbClr val="3F3F3F"/>
                </a:solidFill>
                <a:latin typeface="Times New Roman"/>
                <a:cs typeface="Times New Roman"/>
              </a:rPr>
              <a:t> </a:t>
            </a:r>
            <a:r>
              <a:rPr lang="en-IN" b="1" spc="-5" dirty="0" smtClean="0">
                <a:solidFill>
                  <a:srgbClr val="3F3F3F"/>
                </a:solidFill>
                <a:latin typeface="Trebuchet MS"/>
                <a:cs typeface="Trebuchet MS"/>
              </a:rPr>
              <a:t>Ne</a:t>
            </a:r>
            <a:r>
              <a:rPr lang="en-IN" b="1" spc="-10" dirty="0" smtClean="0">
                <a:solidFill>
                  <a:srgbClr val="3F3F3F"/>
                </a:solidFill>
                <a:latin typeface="Trebuchet MS"/>
                <a:cs typeface="Trebuchet MS"/>
              </a:rPr>
              <a:t>t</a:t>
            </a:r>
            <a:r>
              <a:rPr lang="en-IN" b="1" spc="-15" dirty="0" smtClean="0">
                <a:solidFill>
                  <a:srgbClr val="3F3F3F"/>
                </a:solidFill>
                <a:latin typeface="Trebuchet MS"/>
                <a:cs typeface="Trebuchet MS"/>
              </a:rPr>
              <a:t>wo</a:t>
            </a:r>
            <a:r>
              <a:rPr lang="en-IN" b="1" spc="-5" dirty="0" smtClean="0">
                <a:solidFill>
                  <a:srgbClr val="3F3F3F"/>
                </a:solidFill>
                <a:latin typeface="Trebuchet MS"/>
                <a:cs typeface="Trebuchet MS"/>
              </a:rPr>
              <a:t>r</a:t>
            </a:r>
            <a:r>
              <a:rPr lang="en-IN" b="1" dirty="0" smtClean="0">
                <a:solidFill>
                  <a:srgbClr val="3F3F3F"/>
                </a:solidFill>
                <a:latin typeface="Trebuchet MS"/>
                <a:cs typeface="Trebuchet MS"/>
              </a:rPr>
              <a:t>k</a:t>
            </a:r>
            <a:r>
              <a:rPr lang="en-IN" b="1" spc="100"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spc="-5" dirty="0" smtClean="0">
                <a:solidFill>
                  <a:srgbClr val="3F3F3F"/>
                </a:solidFill>
                <a:latin typeface="Trebuchet MS"/>
                <a:cs typeface="Trebuchet MS"/>
              </a:rPr>
              <a:t>1</a:t>
            </a:r>
            <a:r>
              <a:rPr lang="en-IN" spc="5" dirty="0" smtClean="0">
                <a:solidFill>
                  <a:srgbClr val="3F3F3F"/>
                </a:solidFill>
                <a:latin typeface="Trebuchet MS"/>
                <a:cs typeface="Trebuchet MS"/>
              </a:rPr>
              <a:t>0</a:t>
            </a:r>
            <a:r>
              <a:rPr lang="en-IN" spc="-5" dirty="0" smtClean="0">
                <a:solidFill>
                  <a:srgbClr val="3F3F3F"/>
                </a:solidFill>
                <a:latin typeface="Trebuchet MS"/>
                <a:cs typeface="Trebuchet MS"/>
              </a:rPr>
              <a:t>0</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dirty="0" smtClean="0">
                <a:solidFill>
                  <a:srgbClr val="3F3F3F"/>
                </a:solidFill>
                <a:latin typeface="Trebuchet MS"/>
                <a:cs typeface="Trebuchet MS"/>
              </a:rPr>
              <a:t>grant</a:t>
            </a:r>
            <a:endParaRPr lang="en-IN" dirty="0" smtClean="0">
              <a:latin typeface="Trebuchet MS"/>
              <a:cs typeface="Trebuchet MS"/>
            </a:endParaRPr>
          </a:p>
          <a:p>
            <a:pPr marL="12700">
              <a:lnSpc>
                <a:spcPct val="100000"/>
              </a:lnSpc>
              <a:spcBef>
                <a:spcPts val="994"/>
              </a:spcBef>
            </a:pPr>
            <a:r>
              <a:rPr lang="en-IN" b="1" spc="-5" dirty="0" smtClean="0">
                <a:solidFill>
                  <a:srgbClr val="3F3F3F"/>
                </a:solidFill>
                <a:latin typeface="Trebuchet MS"/>
                <a:cs typeface="Trebuchet MS"/>
              </a:rPr>
              <a:t>Str</a:t>
            </a:r>
            <a:r>
              <a:rPr lang="en-IN" b="1" spc="-10" dirty="0" smtClean="0">
                <a:solidFill>
                  <a:srgbClr val="3F3F3F"/>
                </a:solidFill>
                <a:latin typeface="Trebuchet MS"/>
                <a:cs typeface="Trebuchet MS"/>
              </a:rPr>
              <a:t>e</a:t>
            </a:r>
            <a:r>
              <a:rPr lang="en-IN" b="1" spc="-5" dirty="0" smtClean="0">
                <a:solidFill>
                  <a:srgbClr val="3F3F3F"/>
                </a:solidFill>
                <a:latin typeface="Trebuchet MS"/>
                <a:cs typeface="Trebuchet MS"/>
              </a:rPr>
              <a:t>ng</a:t>
            </a:r>
            <a:r>
              <a:rPr lang="en-IN" b="1" spc="-10" dirty="0" smtClean="0">
                <a:solidFill>
                  <a:srgbClr val="3F3F3F"/>
                </a:solidFill>
                <a:latin typeface="Trebuchet MS"/>
                <a:cs typeface="Trebuchet MS"/>
              </a:rPr>
              <a:t>t</a:t>
            </a:r>
            <a:r>
              <a:rPr lang="en-IN" b="1" dirty="0" smtClean="0">
                <a:solidFill>
                  <a:srgbClr val="3F3F3F"/>
                </a:solidFill>
                <a:latin typeface="Trebuchet MS"/>
                <a:cs typeface="Trebuchet MS"/>
              </a:rPr>
              <a:t>hening</a:t>
            </a:r>
            <a:r>
              <a:rPr lang="en-IN" b="1" spc="85" dirty="0" smtClean="0">
                <a:solidFill>
                  <a:srgbClr val="3F3F3F"/>
                </a:solidFill>
                <a:latin typeface="Times New Roman"/>
                <a:cs typeface="Times New Roman"/>
              </a:rPr>
              <a:t> </a:t>
            </a:r>
            <a:r>
              <a:rPr lang="en-IN" b="1" dirty="0" smtClean="0">
                <a:solidFill>
                  <a:srgbClr val="3F3F3F"/>
                </a:solidFill>
                <a:latin typeface="Trebuchet MS"/>
                <a:cs typeface="Trebuchet MS"/>
              </a:rPr>
              <a:t>of</a:t>
            </a:r>
            <a:r>
              <a:rPr lang="en-IN" b="1" spc="-25" dirty="0" smtClean="0">
                <a:solidFill>
                  <a:srgbClr val="3F3F3F"/>
                </a:solidFill>
                <a:latin typeface="Times New Roman"/>
                <a:cs typeface="Times New Roman"/>
              </a:rPr>
              <a:t> </a:t>
            </a:r>
            <a:r>
              <a:rPr lang="en-IN" b="1" spc="-5" dirty="0" err="1" smtClean="0">
                <a:solidFill>
                  <a:srgbClr val="3F3F3F"/>
                </a:solidFill>
                <a:latin typeface="Trebuchet MS"/>
                <a:cs typeface="Trebuchet MS"/>
              </a:rPr>
              <a:t>A</a:t>
            </a:r>
            <a:r>
              <a:rPr lang="en-IN" b="1" spc="-10" dirty="0" err="1" smtClean="0">
                <a:solidFill>
                  <a:srgbClr val="3F3F3F"/>
                </a:solidFill>
                <a:latin typeface="Trebuchet MS"/>
                <a:cs typeface="Trebuchet MS"/>
              </a:rPr>
              <a:t>g</a:t>
            </a:r>
            <a:r>
              <a:rPr lang="en-IN" b="1" spc="-5" dirty="0" err="1" smtClean="0">
                <a:solidFill>
                  <a:srgbClr val="3F3F3F"/>
                </a:solidFill>
                <a:latin typeface="Trebuchet MS"/>
                <a:cs typeface="Trebuchet MS"/>
              </a:rPr>
              <a:t>mar</a:t>
            </a:r>
            <a:r>
              <a:rPr lang="en-IN" b="1" dirty="0" err="1" smtClean="0">
                <a:solidFill>
                  <a:srgbClr val="3F3F3F"/>
                </a:solidFill>
                <a:latin typeface="Trebuchet MS"/>
                <a:cs typeface="Trebuchet MS"/>
              </a:rPr>
              <a:t>k</a:t>
            </a:r>
            <a:r>
              <a:rPr lang="en-IN" b="1" spc="95" dirty="0" smtClean="0">
                <a:solidFill>
                  <a:srgbClr val="3F3F3F"/>
                </a:solidFill>
                <a:latin typeface="Times New Roman"/>
                <a:cs typeface="Times New Roman"/>
              </a:rPr>
              <a:t> </a:t>
            </a:r>
            <a:r>
              <a:rPr lang="en-IN" b="1" spc="-5" dirty="0" smtClean="0">
                <a:solidFill>
                  <a:srgbClr val="3F3F3F"/>
                </a:solidFill>
                <a:latin typeface="Trebuchet MS"/>
                <a:cs typeface="Trebuchet MS"/>
              </a:rPr>
              <a:t>G</a:t>
            </a:r>
            <a:r>
              <a:rPr lang="en-IN" b="1" spc="-60" dirty="0" smtClean="0">
                <a:solidFill>
                  <a:srgbClr val="3F3F3F"/>
                </a:solidFill>
                <a:latin typeface="Trebuchet MS"/>
                <a:cs typeface="Trebuchet MS"/>
              </a:rPr>
              <a:t>r</a:t>
            </a:r>
            <a:r>
              <a:rPr lang="en-IN" b="1" dirty="0" smtClean="0">
                <a:solidFill>
                  <a:srgbClr val="3F3F3F"/>
                </a:solidFill>
                <a:latin typeface="Trebuchet MS"/>
                <a:cs typeface="Trebuchet MS"/>
              </a:rPr>
              <a:t>ading</a:t>
            </a:r>
            <a:r>
              <a:rPr lang="en-IN" b="1" spc="95" dirty="0" smtClean="0">
                <a:solidFill>
                  <a:srgbClr val="3F3F3F"/>
                </a:solidFill>
                <a:latin typeface="Times New Roman"/>
                <a:cs typeface="Times New Roman"/>
              </a:rPr>
              <a:t> </a:t>
            </a:r>
            <a:r>
              <a:rPr lang="en-IN" b="1" spc="-85" dirty="0" smtClean="0">
                <a:solidFill>
                  <a:srgbClr val="3F3F3F"/>
                </a:solidFill>
                <a:latin typeface="Trebuchet MS"/>
                <a:cs typeface="Trebuchet MS"/>
              </a:rPr>
              <a:t>F</a:t>
            </a:r>
            <a:r>
              <a:rPr lang="en-IN" b="1" dirty="0" smtClean="0">
                <a:solidFill>
                  <a:srgbClr val="3F3F3F"/>
                </a:solidFill>
                <a:latin typeface="Trebuchet MS"/>
                <a:cs typeface="Trebuchet MS"/>
              </a:rPr>
              <a:t>acilities</a:t>
            </a:r>
            <a:r>
              <a:rPr lang="en-IN" b="1" spc="70"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spc="-5" dirty="0" smtClean="0">
                <a:solidFill>
                  <a:srgbClr val="3F3F3F"/>
                </a:solidFill>
                <a:latin typeface="Trebuchet MS"/>
                <a:cs typeface="Trebuchet MS"/>
              </a:rPr>
              <a:t>1</a:t>
            </a:r>
            <a:r>
              <a:rPr lang="en-IN" dirty="0" smtClean="0">
                <a:solidFill>
                  <a:srgbClr val="3F3F3F"/>
                </a:solidFill>
                <a:latin typeface="Trebuchet MS"/>
                <a:cs typeface="Trebuchet MS"/>
              </a:rPr>
              <a:t>0</a:t>
            </a:r>
            <a:r>
              <a:rPr lang="en-IN" spc="-5" dirty="0" smtClean="0">
                <a:solidFill>
                  <a:srgbClr val="3F3F3F"/>
                </a:solidFill>
                <a:latin typeface="Trebuchet MS"/>
                <a:cs typeface="Trebuchet MS"/>
              </a:rPr>
              <a:t>0</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dirty="0" smtClean="0">
                <a:solidFill>
                  <a:srgbClr val="3F3F3F"/>
                </a:solidFill>
                <a:latin typeface="Trebuchet MS"/>
                <a:cs typeface="Trebuchet MS"/>
              </a:rPr>
              <a:t>g</a:t>
            </a:r>
            <a:r>
              <a:rPr lang="en-IN" spc="-15" dirty="0" smtClean="0">
                <a:solidFill>
                  <a:srgbClr val="3F3F3F"/>
                </a:solidFill>
                <a:latin typeface="Trebuchet MS"/>
                <a:cs typeface="Trebuchet MS"/>
              </a:rPr>
              <a:t>r</a:t>
            </a:r>
            <a:r>
              <a:rPr lang="en-IN" spc="-5" dirty="0" smtClean="0">
                <a:solidFill>
                  <a:srgbClr val="3F3F3F"/>
                </a:solidFill>
                <a:latin typeface="Trebuchet MS"/>
                <a:cs typeface="Trebuchet MS"/>
              </a:rPr>
              <a:t>ant</a:t>
            </a:r>
            <a:endParaRPr lang="en-IN" dirty="0" smtClean="0">
              <a:latin typeface="Trebuchet MS"/>
              <a:cs typeface="Trebuchet MS"/>
            </a:endParaRPr>
          </a:p>
          <a:p>
            <a:pPr marL="12700" marR="626745">
              <a:lnSpc>
                <a:spcPct val="100000"/>
              </a:lnSpc>
              <a:spcBef>
                <a:spcPts val="1010"/>
              </a:spcBef>
            </a:pPr>
            <a:r>
              <a:rPr lang="en-IN" b="1" spc="-20" dirty="0" smtClean="0">
                <a:solidFill>
                  <a:srgbClr val="3F3F3F"/>
                </a:solidFill>
                <a:latin typeface="Trebuchet MS"/>
                <a:cs typeface="Trebuchet MS"/>
              </a:rPr>
              <a:t>D</a:t>
            </a:r>
            <a:r>
              <a:rPr lang="en-IN" b="1" spc="-10" dirty="0" smtClean="0">
                <a:solidFill>
                  <a:srgbClr val="3F3F3F"/>
                </a:solidFill>
                <a:latin typeface="Trebuchet MS"/>
                <a:cs typeface="Trebuchet MS"/>
              </a:rPr>
              <a:t>ev</a:t>
            </a:r>
            <a:r>
              <a:rPr lang="en-IN" b="1" spc="-25" dirty="0" smtClean="0">
                <a:solidFill>
                  <a:srgbClr val="3F3F3F"/>
                </a:solidFill>
                <a:latin typeface="Trebuchet MS"/>
                <a:cs typeface="Trebuchet MS"/>
              </a:rPr>
              <a:t>e</a:t>
            </a:r>
            <a:r>
              <a:rPr lang="en-IN" b="1" spc="-10" dirty="0" smtClean="0">
                <a:solidFill>
                  <a:srgbClr val="3F3F3F"/>
                </a:solidFill>
                <a:latin typeface="Trebuchet MS"/>
                <a:cs typeface="Trebuchet MS"/>
              </a:rPr>
              <a:t>lo</a:t>
            </a:r>
            <a:r>
              <a:rPr lang="en-IN" b="1" spc="-25" dirty="0" smtClean="0">
                <a:solidFill>
                  <a:srgbClr val="3F3F3F"/>
                </a:solidFill>
                <a:latin typeface="Trebuchet MS"/>
                <a:cs typeface="Trebuchet MS"/>
              </a:rPr>
              <a:t>p</a:t>
            </a:r>
            <a:r>
              <a:rPr lang="en-IN" b="1" spc="-5" dirty="0" smtClean="0">
                <a:solidFill>
                  <a:srgbClr val="3F3F3F"/>
                </a:solidFill>
                <a:latin typeface="Trebuchet MS"/>
                <a:cs typeface="Trebuchet MS"/>
              </a:rPr>
              <a:t>ment</a:t>
            </a:r>
            <a:r>
              <a:rPr lang="en-IN" b="1" dirty="0" smtClean="0">
                <a:solidFill>
                  <a:srgbClr val="3F3F3F"/>
                </a:solidFill>
                <a:latin typeface="Trebuchet MS"/>
                <a:cs typeface="Trebuchet MS"/>
              </a:rPr>
              <a:t>/</a:t>
            </a:r>
            <a:r>
              <a:rPr lang="en-IN" b="1" spc="-5" dirty="0" smtClean="0">
                <a:solidFill>
                  <a:srgbClr val="3F3F3F"/>
                </a:solidFill>
                <a:latin typeface="Trebuchet MS"/>
                <a:cs typeface="Trebuchet MS"/>
              </a:rPr>
              <a:t>Streng</a:t>
            </a:r>
            <a:r>
              <a:rPr lang="en-IN" b="1" spc="-10" dirty="0" smtClean="0">
                <a:solidFill>
                  <a:srgbClr val="3F3F3F"/>
                </a:solidFill>
                <a:latin typeface="Trebuchet MS"/>
                <a:cs typeface="Trebuchet MS"/>
              </a:rPr>
              <a:t>t</a:t>
            </a:r>
            <a:r>
              <a:rPr lang="en-IN" b="1" dirty="0" smtClean="0">
                <a:solidFill>
                  <a:srgbClr val="3F3F3F"/>
                </a:solidFill>
                <a:latin typeface="Trebuchet MS"/>
                <a:cs typeface="Trebuchet MS"/>
              </a:rPr>
              <a:t>henin</a:t>
            </a:r>
            <a:r>
              <a:rPr lang="en-IN" b="1" spc="-10" dirty="0" smtClean="0">
                <a:solidFill>
                  <a:srgbClr val="3F3F3F"/>
                </a:solidFill>
                <a:latin typeface="Trebuchet MS"/>
                <a:cs typeface="Trebuchet MS"/>
              </a:rPr>
              <a:t>g</a:t>
            </a:r>
            <a:r>
              <a:rPr lang="en-IN" b="1" spc="105" dirty="0" smtClean="0">
                <a:solidFill>
                  <a:srgbClr val="3F3F3F"/>
                </a:solidFill>
                <a:latin typeface="Times New Roman"/>
                <a:cs typeface="Times New Roman"/>
              </a:rPr>
              <a:t> </a:t>
            </a:r>
            <a:r>
              <a:rPr lang="en-IN" b="1" spc="-10" dirty="0" smtClean="0">
                <a:solidFill>
                  <a:srgbClr val="3F3F3F"/>
                </a:solidFill>
                <a:latin typeface="Trebuchet MS"/>
                <a:cs typeface="Trebuchet MS"/>
              </a:rPr>
              <a:t>of</a:t>
            </a:r>
            <a:r>
              <a:rPr lang="en-IN" b="1" spc="-25" dirty="0" smtClean="0">
                <a:solidFill>
                  <a:srgbClr val="3F3F3F"/>
                </a:solidFill>
                <a:latin typeface="Times New Roman"/>
                <a:cs typeface="Times New Roman"/>
              </a:rPr>
              <a:t> </a:t>
            </a:r>
            <a:r>
              <a:rPr lang="en-IN" b="1" spc="-5" dirty="0" smtClean="0">
                <a:solidFill>
                  <a:srgbClr val="3F3F3F"/>
                </a:solidFill>
                <a:latin typeface="Trebuchet MS"/>
                <a:cs typeface="Trebuchet MS"/>
              </a:rPr>
              <a:t>Agric</a:t>
            </a:r>
            <a:r>
              <a:rPr lang="en-IN" b="1" spc="5" dirty="0" smtClean="0">
                <a:solidFill>
                  <a:srgbClr val="3F3F3F"/>
                </a:solidFill>
                <a:latin typeface="Trebuchet MS"/>
                <a:cs typeface="Trebuchet MS"/>
              </a:rPr>
              <a:t>u</a:t>
            </a:r>
            <a:r>
              <a:rPr lang="en-IN" b="1" dirty="0" smtClean="0">
                <a:solidFill>
                  <a:srgbClr val="3F3F3F"/>
                </a:solidFill>
                <a:latin typeface="Trebuchet MS"/>
                <a:cs typeface="Trebuchet MS"/>
              </a:rPr>
              <a:t>l</a:t>
            </a:r>
            <a:r>
              <a:rPr lang="en-IN" b="1" spc="-10" dirty="0" smtClean="0">
                <a:solidFill>
                  <a:srgbClr val="3F3F3F"/>
                </a:solidFill>
                <a:latin typeface="Trebuchet MS"/>
                <a:cs typeface="Trebuchet MS"/>
              </a:rPr>
              <a:t>t</a:t>
            </a:r>
            <a:r>
              <a:rPr lang="en-IN" b="1" dirty="0" smtClean="0">
                <a:solidFill>
                  <a:srgbClr val="3F3F3F"/>
                </a:solidFill>
                <a:latin typeface="Trebuchet MS"/>
                <a:cs typeface="Trebuchet MS"/>
              </a:rPr>
              <a:t>u</a:t>
            </a:r>
            <a:r>
              <a:rPr lang="en-IN" b="1" spc="-60" dirty="0" smtClean="0">
                <a:solidFill>
                  <a:srgbClr val="3F3F3F"/>
                </a:solidFill>
                <a:latin typeface="Trebuchet MS"/>
                <a:cs typeface="Trebuchet MS"/>
              </a:rPr>
              <a:t>r</a:t>
            </a:r>
            <a:r>
              <a:rPr lang="en-IN" b="1" spc="-10" dirty="0" smtClean="0">
                <a:solidFill>
                  <a:srgbClr val="3F3F3F"/>
                </a:solidFill>
                <a:latin typeface="Trebuchet MS"/>
                <a:cs typeface="Trebuchet MS"/>
              </a:rPr>
              <a:t>al</a:t>
            </a:r>
            <a:r>
              <a:rPr lang="en-IN" b="1" spc="90" dirty="0" smtClean="0">
                <a:solidFill>
                  <a:srgbClr val="3F3F3F"/>
                </a:solidFill>
                <a:latin typeface="Times New Roman"/>
                <a:cs typeface="Times New Roman"/>
              </a:rPr>
              <a:t> </a:t>
            </a:r>
            <a:r>
              <a:rPr lang="en-IN" b="1" spc="-20" dirty="0" smtClean="0">
                <a:solidFill>
                  <a:srgbClr val="3F3F3F"/>
                </a:solidFill>
                <a:latin typeface="Trebuchet MS"/>
                <a:cs typeface="Trebuchet MS"/>
              </a:rPr>
              <a:t>Mark</a:t>
            </a:r>
            <a:r>
              <a:rPr lang="en-IN" b="1" spc="-25" dirty="0" smtClean="0">
                <a:solidFill>
                  <a:srgbClr val="3F3F3F"/>
                </a:solidFill>
                <a:latin typeface="Trebuchet MS"/>
                <a:cs typeface="Trebuchet MS"/>
              </a:rPr>
              <a:t>e</a:t>
            </a:r>
            <a:r>
              <a:rPr lang="en-IN" b="1" spc="-5" dirty="0" smtClean="0">
                <a:solidFill>
                  <a:srgbClr val="3F3F3F"/>
                </a:solidFill>
                <a:latin typeface="Trebuchet MS"/>
                <a:cs typeface="Trebuchet MS"/>
              </a:rPr>
              <a:t>tin</a:t>
            </a:r>
            <a:r>
              <a:rPr lang="en-IN" b="1" dirty="0" smtClean="0">
                <a:solidFill>
                  <a:srgbClr val="3F3F3F"/>
                </a:solidFill>
                <a:latin typeface="Trebuchet MS"/>
                <a:cs typeface="Trebuchet MS"/>
              </a:rPr>
              <a:t>g</a:t>
            </a:r>
            <a:r>
              <a:rPr lang="en-IN" b="1" spc="95" dirty="0" smtClean="0">
                <a:solidFill>
                  <a:srgbClr val="3F3F3F"/>
                </a:solidFill>
                <a:latin typeface="Times New Roman"/>
                <a:cs typeface="Times New Roman"/>
              </a:rPr>
              <a:t> </a:t>
            </a:r>
            <a:r>
              <a:rPr lang="en-IN" b="1" spc="-5" dirty="0" smtClean="0">
                <a:solidFill>
                  <a:srgbClr val="3F3F3F"/>
                </a:solidFill>
                <a:latin typeface="Trebuchet MS"/>
                <a:cs typeface="Trebuchet MS"/>
              </a:rPr>
              <a:t>I</a:t>
            </a:r>
            <a:r>
              <a:rPr lang="en-IN" b="1" spc="5" dirty="0" smtClean="0">
                <a:solidFill>
                  <a:srgbClr val="3F3F3F"/>
                </a:solidFill>
                <a:latin typeface="Trebuchet MS"/>
                <a:cs typeface="Trebuchet MS"/>
              </a:rPr>
              <a:t>n</a:t>
            </a:r>
            <a:r>
              <a:rPr lang="en-IN" b="1" spc="-15" dirty="0" smtClean="0">
                <a:solidFill>
                  <a:srgbClr val="3F3F3F"/>
                </a:solidFill>
                <a:latin typeface="Trebuchet MS"/>
                <a:cs typeface="Trebuchet MS"/>
              </a:rPr>
              <a:t>f</a:t>
            </a:r>
            <a:r>
              <a:rPr lang="en-IN" b="1" spc="-65" dirty="0" smtClean="0">
                <a:solidFill>
                  <a:srgbClr val="3F3F3F"/>
                </a:solidFill>
                <a:latin typeface="Trebuchet MS"/>
                <a:cs typeface="Trebuchet MS"/>
              </a:rPr>
              <a:t>r</a:t>
            </a:r>
            <a:r>
              <a:rPr lang="en-IN" b="1" spc="-10" dirty="0" smtClean="0">
                <a:solidFill>
                  <a:srgbClr val="3F3F3F"/>
                </a:solidFill>
                <a:latin typeface="Trebuchet MS"/>
                <a:cs typeface="Trebuchet MS"/>
              </a:rPr>
              <a:t>astruc</a:t>
            </a:r>
            <a:r>
              <a:rPr lang="en-IN" b="1" spc="-5" dirty="0" smtClean="0">
                <a:solidFill>
                  <a:srgbClr val="3F3F3F"/>
                </a:solidFill>
                <a:latin typeface="Trebuchet MS"/>
                <a:cs typeface="Trebuchet MS"/>
              </a:rPr>
              <a:t>ture</a:t>
            </a:r>
            <a:r>
              <a:rPr lang="en-IN" b="1" dirty="0" smtClean="0">
                <a:solidFill>
                  <a:srgbClr val="3F3F3F"/>
                </a:solidFill>
                <a:latin typeface="Trebuchet MS"/>
                <a:cs typeface="Trebuchet MS"/>
              </a:rPr>
              <a:t>,</a:t>
            </a:r>
            <a:r>
              <a:rPr lang="en-IN" b="1" spc="110" dirty="0" smtClean="0">
                <a:solidFill>
                  <a:srgbClr val="3F3F3F"/>
                </a:solidFill>
                <a:latin typeface="Times New Roman"/>
                <a:cs typeface="Times New Roman"/>
              </a:rPr>
              <a:t> </a:t>
            </a:r>
            <a:r>
              <a:rPr lang="en-IN" b="1" spc="-5" dirty="0" smtClean="0">
                <a:solidFill>
                  <a:srgbClr val="3F3F3F"/>
                </a:solidFill>
                <a:latin typeface="Trebuchet MS"/>
                <a:cs typeface="Trebuchet MS"/>
              </a:rPr>
              <a:t>G</a:t>
            </a:r>
            <a:r>
              <a:rPr lang="en-IN" b="1" spc="-60" dirty="0" smtClean="0">
                <a:solidFill>
                  <a:srgbClr val="3F3F3F"/>
                </a:solidFill>
                <a:latin typeface="Trebuchet MS"/>
                <a:cs typeface="Trebuchet MS"/>
              </a:rPr>
              <a:t>r</a:t>
            </a:r>
            <a:r>
              <a:rPr lang="en-IN" b="1" spc="-10" dirty="0" smtClean="0">
                <a:solidFill>
                  <a:srgbClr val="3F3F3F"/>
                </a:solidFill>
                <a:latin typeface="Trebuchet MS"/>
                <a:cs typeface="Trebuchet MS"/>
              </a:rPr>
              <a:t>ading</a:t>
            </a:r>
            <a:r>
              <a:rPr lang="en-IN" b="1" spc="95" dirty="0" smtClean="0">
                <a:solidFill>
                  <a:srgbClr val="3F3F3F"/>
                </a:solidFill>
                <a:latin typeface="Times New Roman"/>
                <a:cs typeface="Times New Roman"/>
              </a:rPr>
              <a:t> </a:t>
            </a:r>
            <a:r>
              <a:rPr lang="en-IN" b="1" dirty="0" smtClean="0">
                <a:solidFill>
                  <a:srgbClr val="3F3F3F"/>
                </a:solidFill>
                <a:latin typeface="Trebuchet MS"/>
                <a:cs typeface="Trebuchet MS"/>
              </a:rPr>
              <a:t>&amp;</a:t>
            </a:r>
            <a:r>
              <a:rPr lang="en-IN" b="1" spc="90" dirty="0" smtClean="0">
                <a:solidFill>
                  <a:srgbClr val="3F3F3F"/>
                </a:solidFill>
                <a:latin typeface="Times New Roman"/>
                <a:cs typeface="Times New Roman"/>
              </a:rPr>
              <a:t> </a:t>
            </a:r>
            <a:r>
              <a:rPr lang="en-IN" b="1" spc="-5" dirty="0" smtClean="0">
                <a:solidFill>
                  <a:srgbClr val="3F3F3F"/>
                </a:solidFill>
                <a:latin typeface="Trebuchet MS"/>
                <a:cs typeface="Trebuchet MS"/>
              </a:rPr>
              <a:t>Sta</a:t>
            </a:r>
            <a:r>
              <a:rPr lang="en-IN" b="1" dirty="0" smtClean="0">
                <a:solidFill>
                  <a:srgbClr val="3F3F3F"/>
                </a:solidFill>
                <a:latin typeface="Trebuchet MS"/>
                <a:cs typeface="Trebuchet MS"/>
              </a:rPr>
              <a:t>n</a:t>
            </a:r>
            <a:r>
              <a:rPr lang="en-IN" b="1" spc="-10" dirty="0" smtClean="0">
                <a:solidFill>
                  <a:srgbClr val="3F3F3F"/>
                </a:solidFill>
                <a:latin typeface="Trebuchet MS"/>
                <a:cs typeface="Trebuchet MS"/>
              </a:rPr>
              <a:t>dardisatio</a:t>
            </a:r>
            <a:r>
              <a:rPr lang="en-IN" b="1" spc="20" dirty="0" smtClean="0">
                <a:solidFill>
                  <a:srgbClr val="3F3F3F"/>
                </a:solidFill>
                <a:latin typeface="Trebuchet MS"/>
                <a:cs typeface="Trebuchet MS"/>
              </a:rPr>
              <a:t>n</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spc="-5" dirty="0" smtClean="0">
                <a:solidFill>
                  <a:srgbClr val="3F3F3F"/>
                </a:solidFill>
                <a:latin typeface="Trebuchet MS"/>
                <a:cs typeface="Trebuchet MS"/>
              </a:rPr>
              <a:t>2</a:t>
            </a:r>
            <a:r>
              <a:rPr lang="en-IN" spc="5" dirty="0" smtClean="0">
                <a:solidFill>
                  <a:srgbClr val="3F3F3F"/>
                </a:solidFill>
                <a:latin typeface="Trebuchet MS"/>
                <a:cs typeface="Trebuchet MS"/>
              </a:rPr>
              <a:t>5</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20" dirty="0" smtClean="0">
                <a:solidFill>
                  <a:srgbClr val="3F3F3F"/>
                </a:solidFill>
                <a:latin typeface="Trebuchet MS"/>
                <a:cs typeface="Trebuchet MS"/>
              </a:rPr>
              <a:t>o</a:t>
            </a:r>
            <a:r>
              <a:rPr lang="en-IN" spc="-10" dirty="0" smtClean="0">
                <a:solidFill>
                  <a:srgbClr val="3F3F3F"/>
                </a:solidFill>
                <a:latin typeface="Trebuchet MS"/>
                <a:cs typeface="Trebuchet MS"/>
              </a:rPr>
              <a:t>f</a:t>
            </a:r>
            <a:r>
              <a:rPr lang="en-IN" spc="-5" dirty="0" smtClean="0">
                <a:solidFill>
                  <a:srgbClr val="3F3F3F"/>
                </a:solidFill>
                <a:latin typeface="Times New Roman"/>
                <a:cs typeface="Times New Roman"/>
              </a:rPr>
              <a:t> </a:t>
            </a:r>
            <a:r>
              <a:rPr lang="en-IN" spc="-5" dirty="0" smtClean="0">
                <a:solidFill>
                  <a:srgbClr val="3F3F3F"/>
                </a:solidFill>
                <a:latin typeface="Trebuchet MS"/>
                <a:cs typeface="Trebuchet MS"/>
              </a:rPr>
              <a:t>ca</a:t>
            </a:r>
            <a:r>
              <a:rPr lang="en-IN" dirty="0" smtClean="0">
                <a:solidFill>
                  <a:srgbClr val="3F3F3F"/>
                </a:solidFill>
                <a:latin typeface="Trebuchet MS"/>
                <a:cs typeface="Trebuchet MS"/>
              </a:rPr>
              <a:t>p</a:t>
            </a:r>
            <a:r>
              <a:rPr lang="en-IN" spc="-5" dirty="0" smtClean="0">
                <a:solidFill>
                  <a:srgbClr val="3F3F3F"/>
                </a:solidFill>
                <a:latin typeface="Trebuchet MS"/>
                <a:cs typeface="Trebuchet MS"/>
              </a:rPr>
              <a:t>ita</a:t>
            </a:r>
            <a:r>
              <a:rPr lang="en-IN" dirty="0" smtClean="0">
                <a:solidFill>
                  <a:srgbClr val="3F3F3F"/>
                </a:solidFill>
                <a:latin typeface="Trebuchet MS"/>
                <a:cs typeface="Trebuchet MS"/>
              </a:rPr>
              <a:t>l</a:t>
            </a:r>
            <a:r>
              <a:rPr lang="en-IN" spc="75" dirty="0" smtClean="0">
                <a:solidFill>
                  <a:srgbClr val="3F3F3F"/>
                </a:solidFill>
                <a:latin typeface="Times New Roman"/>
                <a:cs typeface="Times New Roman"/>
              </a:rPr>
              <a:t> </a:t>
            </a:r>
            <a:r>
              <a:rPr lang="en-IN" spc="-15" dirty="0" smtClean="0">
                <a:solidFill>
                  <a:srgbClr val="3F3F3F"/>
                </a:solidFill>
                <a:latin typeface="Trebuchet MS"/>
                <a:cs typeface="Trebuchet MS"/>
              </a:rPr>
              <a:t>c</a:t>
            </a:r>
            <a:r>
              <a:rPr lang="en-IN" spc="-20" dirty="0" smtClean="0">
                <a:solidFill>
                  <a:srgbClr val="3F3F3F"/>
                </a:solidFill>
                <a:latin typeface="Trebuchet MS"/>
                <a:cs typeface="Trebuchet MS"/>
              </a:rPr>
              <a:t>o</a:t>
            </a:r>
            <a:r>
              <a:rPr lang="en-IN" dirty="0" smtClean="0">
                <a:solidFill>
                  <a:srgbClr val="3F3F3F"/>
                </a:solidFill>
                <a:latin typeface="Trebuchet MS"/>
                <a:cs typeface="Trebuchet MS"/>
              </a:rPr>
              <a:t>st</a:t>
            </a:r>
            <a:endParaRPr lang="en-IN" dirty="0" smtClean="0">
              <a:latin typeface="Trebuchet MS"/>
              <a:cs typeface="Trebuchet MS"/>
            </a:endParaRPr>
          </a:p>
          <a:p>
            <a:pPr marL="12700">
              <a:lnSpc>
                <a:spcPct val="100000"/>
              </a:lnSpc>
              <a:spcBef>
                <a:spcPts val="994"/>
              </a:spcBef>
            </a:pPr>
            <a:r>
              <a:rPr lang="en-IN" b="1" spc="-5" dirty="0" err="1" smtClean="0">
                <a:solidFill>
                  <a:srgbClr val="3F3F3F"/>
                </a:solidFill>
                <a:latin typeface="Trebuchet MS"/>
                <a:cs typeface="Trebuchet MS"/>
              </a:rPr>
              <a:t>G</a:t>
            </a:r>
            <a:r>
              <a:rPr lang="en-IN" b="1" spc="-60" dirty="0" err="1" smtClean="0">
                <a:solidFill>
                  <a:srgbClr val="3F3F3F"/>
                </a:solidFill>
                <a:latin typeface="Trebuchet MS"/>
                <a:cs typeface="Trebuchet MS"/>
              </a:rPr>
              <a:t>r</a:t>
            </a:r>
            <a:r>
              <a:rPr lang="en-IN" b="1" dirty="0" err="1" smtClean="0">
                <a:solidFill>
                  <a:srgbClr val="3F3F3F"/>
                </a:solidFill>
                <a:latin typeface="Trebuchet MS"/>
                <a:cs typeface="Trebuchet MS"/>
              </a:rPr>
              <a:t>amin</a:t>
            </a:r>
            <a:r>
              <a:rPr lang="en-IN" b="1" spc="95" dirty="0" smtClean="0">
                <a:solidFill>
                  <a:srgbClr val="3F3F3F"/>
                </a:solidFill>
                <a:latin typeface="Times New Roman"/>
                <a:cs typeface="Times New Roman"/>
              </a:rPr>
              <a:t> </a:t>
            </a:r>
            <a:r>
              <a:rPr lang="en-IN" b="1" spc="-20" dirty="0" err="1" smtClean="0">
                <a:solidFill>
                  <a:srgbClr val="3F3F3F"/>
                </a:solidFill>
                <a:latin typeface="Trebuchet MS"/>
                <a:cs typeface="Trebuchet MS"/>
              </a:rPr>
              <a:t>Bhanda</a:t>
            </a:r>
            <a:r>
              <a:rPr lang="en-IN" b="1" spc="-65" dirty="0" err="1" smtClean="0">
                <a:solidFill>
                  <a:srgbClr val="3F3F3F"/>
                </a:solidFill>
                <a:latin typeface="Trebuchet MS"/>
                <a:cs typeface="Trebuchet MS"/>
              </a:rPr>
              <a:t>r</a:t>
            </a:r>
            <a:r>
              <a:rPr lang="en-IN" b="1" dirty="0" err="1" smtClean="0">
                <a:solidFill>
                  <a:srgbClr val="3F3F3F"/>
                </a:solidFill>
                <a:latin typeface="Trebuchet MS"/>
                <a:cs typeface="Trebuchet MS"/>
              </a:rPr>
              <a:t>an</a:t>
            </a:r>
            <a:r>
              <a:rPr lang="en-IN" b="1" spc="80" dirty="0" smtClean="0">
                <a:solidFill>
                  <a:srgbClr val="3F3F3F"/>
                </a:solidFill>
                <a:latin typeface="Times New Roman"/>
                <a:cs typeface="Times New Roman"/>
              </a:rPr>
              <a:t> </a:t>
            </a:r>
            <a:r>
              <a:rPr lang="en-IN" b="1" spc="-170" dirty="0" err="1" smtClean="0">
                <a:solidFill>
                  <a:srgbClr val="3F3F3F"/>
                </a:solidFill>
                <a:latin typeface="Trebuchet MS"/>
                <a:cs typeface="Trebuchet MS"/>
              </a:rPr>
              <a:t>Y</a:t>
            </a:r>
            <a:r>
              <a:rPr lang="en-IN" b="1" spc="-10" dirty="0" err="1" smtClean="0">
                <a:solidFill>
                  <a:srgbClr val="3F3F3F"/>
                </a:solidFill>
                <a:latin typeface="Trebuchet MS"/>
                <a:cs typeface="Trebuchet MS"/>
              </a:rPr>
              <a:t>ojana</a:t>
            </a:r>
            <a:r>
              <a:rPr lang="en-IN" b="1" spc="-10" dirty="0" smtClean="0">
                <a:solidFill>
                  <a:srgbClr val="3F3F3F"/>
                </a:solidFill>
                <a:latin typeface="Trebuchet MS"/>
                <a:cs typeface="Trebuchet MS"/>
              </a:rPr>
              <a:t>( Now Agriculture Marketing Infrastructure):</a:t>
            </a:r>
            <a:r>
              <a:rPr lang="en-IN" b="1" spc="-20" dirty="0" smtClean="0">
                <a:solidFill>
                  <a:srgbClr val="3F3F3F"/>
                </a:solidFill>
                <a:latin typeface="Times New Roman"/>
                <a:cs typeface="Times New Roman"/>
              </a:rPr>
              <a:t> </a:t>
            </a:r>
            <a:r>
              <a:rPr lang="en-IN" b="1" dirty="0" smtClean="0">
                <a:solidFill>
                  <a:srgbClr val="3F3F3F"/>
                </a:solidFill>
                <a:latin typeface="Trebuchet MS"/>
                <a:cs typeface="Trebuchet MS"/>
              </a:rPr>
              <a:t>A</a:t>
            </a:r>
            <a:r>
              <a:rPr lang="en-IN" b="1" spc="-20" dirty="0" smtClean="0">
                <a:solidFill>
                  <a:srgbClr val="3F3F3F"/>
                </a:solidFill>
                <a:latin typeface="Times New Roman"/>
                <a:cs typeface="Times New Roman"/>
              </a:rPr>
              <a:t> </a:t>
            </a:r>
            <a:r>
              <a:rPr lang="en-IN" b="1" spc="-10" dirty="0" smtClean="0">
                <a:solidFill>
                  <a:srgbClr val="3F3F3F"/>
                </a:solidFill>
                <a:latin typeface="Trebuchet MS"/>
                <a:cs typeface="Trebuchet MS"/>
              </a:rPr>
              <a:t>Capital</a:t>
            </a:r>
            <a:r>
              <a:rPr lang="en-IN" b="1" spc="85" dirty="0" smtClean="0">
                <a:solidFill>
                  <a:srgbClr val="3F3F3F"/>
                </a:solidFill>
                <a:latin typeface="Times New Roman"/>
                <a:cs typeface="Times New Roman"/>
              </a:rPr>
              <a:t> </a:t>
            </a:r>
            <a:r>
              <a:rPr lang="en-IN" b="1" spc="-5" dirty="0" smtClean="0">
                <a:solidFill>
                  <a:srgbClr val="3F3F3F"/>
                </a:solidFill>
                <a:latin typeface="Trebuchet MS"/>
                <a:cs typeface="Trebuchet MS"/>
              </a:rPr>
              <a:t>I</a:t>
            </a:r>
            <a:r>
              <a:rPr lang="en-IN" b="1" dirty="0" smtClean="0">
                <a:solidFill>
                  <a:srgbClr val="3F3F3F"/>
                </a:solidFill>
                <a:latin typeface="Trebuchet MS"/>
                <a:cs typeface="Trebuchet MS"/>
              </a:rPr>
              <a:t>n</a:t>
            </a:r>
            <a:r>
              <a:rPr lang="en-IN" b="1" spc="-5" dirty="0" smtClean="0">
                <a:solidFill>
                  <a:srgbClr val="3F3F3F"/>
                </a:solidFill>
                <a:latin typeface="Trebuchet MS"/>
                <a:cs typeface="Trebuchet MS"/>
              </a:rPr>
              <a:t>vestme</a:t>
            </a:r>
            <a:r>
              <a:rPr lang="en-IN" b="1" dirty="0" smtClean="0">
                <a:solidFill>
                  <a:srgbClr val="3F3F3F"/>
                </a:solidFill>
                <a:latin typeface="Trebuchet MS"/>
                <a:cs typeface="Trebuchet MS"/>
              </a:rPr>
              <a:t>nt</a:t>
            </a:r>
            <a:r>
              <a:rPr lang="en-IN" b="1" spc="90" dirty="0" smtClean="0">
                <a:solidFill>
                  <a:srgbClr val="3F3F3F"/>
                </a:solidFill>
                <a:latin typeface="Times New Roman"/>
                <a:cs typeface="Times New Roman"/>
              </a:rPr>
              <a:t> </a:t>
            </a:r>
            <a:r>
              <a:rPr lang="en-IN" b="1" spc="-5" dirty="0" smtClean="0">
                <a:solidFill>
                  <a:srgbClr val="3F3F3F"/>
                </a:solidFill>
                <a:latin typeface="Trebuchet MS"/>
                <a:cs typeface="Trebuchet MS"/>
              </a:rPr>
              <a:t>S</a:t>
            </a:r>
            <a:r>
              <a:rPr lang="en-IN" b="1" spc="5" dirty="0" smtClean="0">
                <a:solidFill>
                  <a:srgbClr val="3F3F3F"/>
                </a:solidFill>
                <a:latin typeface="Trebuchet MS"/>
                <a:cs typeface="Trebuchet MS"/>
              </a:rPr>
              <a:t>u</a:t>
            </a:r>
            <a:r>
              <a:rPr lang="en-IN" b="1" spc="-10" dirty="0" smtClean="0">
                <a:solidFill>
                  <a:srgbClr val="3F3F3F"/>
                </a:solidFill>
                <a:latin typeface="Trebuchet MS"/>
                <a:cs typeface="Trebuchet MS"/>
              </a:rPr>
              <a:t>bsidy</a:t>
            </a:r>
            <a:r>
              <a:rPr lang="en-IN" b="1" spc="85" dirty="0" smtClean="0">
                <a:solidFill>
                  <a:srgbClr val="3F3F3F"/>
                </a:solidFill>
                <a:latin typeface="Times New Roman"/>
                <a:cs typeface="Times New Roman"/>
              </a:rPr>
              <a:t> </a:t>
            </a:r>
            <a:r>
              <a:rPr lang="en-IN" b="1" spc="-20" dirty="0" smtClean="0">
                <a:solidFill>
                  <a:srgbClr val="3F3F3F"/>
                </a:solidFill>
                <a:latin typeface="Trebuchet MS"/>
                <a:cs typeface="Trebuchet MS"/>
              </a:rPr>
              <a:t>f</a:t>
            </a:r>
            <a:r>
              <a:rPr lang="en-IN" b="1" dirty="0" smtClean="0">
                <a:solidFill>
                  <a:srgbClr val="3F3F3F"/>
                </a:solidFill>
                <a:latin typeface="Trebuchet MS"/>
                <a:cs typeface="Trebuchet MS"/>
              </a:rPr>
              <a:t>or</a:t>
            </a:r>
            <a:r>
              <a:rPr lang="en-IN" b="1" spc="90" dirty="0" smtClean="0">
                <a:solidFill>
                  <a:srgbClr val="3F3F3F"/>
                </a:solidFill>
                <a:latin typeface="Times New Roman"/>
                <a:cs typeface="Times New Roman"/>
              </a:rPr>
              <a:t> </a:t>
            </a:r>
            <a:r>
              <a:rPr lang="en-IN" b="1" dirty="0" smtClean="0">
                <a:solidFill>
                  <a:srgbClr val="3F3F3F"/>
                </a:solidFill>
                <a:latin typeface="Trebuchet MS"/>
                <a:cs typeface="Trebuchet MS"/>
              </a:rPr>
              <a:t>Co</a:t>
            </a:r>
            <a:r>
              <a:rPr lang="en-IN" b="1" spc="5" dirty="0" smtClean="0">
                <a:solidFill>
                  <a:srgbClr val="3F3F3F"/>
                </a:solidFill>
                <a:latin typeface="Trebuchet MS"/>
                <a:cs typeface="Trebuchet MS"/>
              </a:rPr>
              <a:t>n</a:t>
            </a:r>
            <a:r>
              <a:rPr lang="en-IN" b="1" dirty="0" smtClean="0">
                <a:solidFill>
                  <a:srgbClr val="3F3F3F"/>
                </a:solidFill>
                <a:latin typeface="Trebuchet MS"/>
                <a:cs typeface="Trebuchet MS"/>
              </a:rPr>
              <a:t>struction/</a:t>
            </a:r>
            <a:r>
              <a:rPr lang="en-IN" b="1" spc="55" dirty="0" smtClean="0">
                <a:solidFill>
                  <a:srgbClr val="3F3F3F"/>
                </a:solidFill>
                <a:latin typeface="Times New Roman"/>
                <a:cs typeface="Times New Roman"/>
              </a:rPr>
              <a:t> </a:t>
            </a:r>
            <a:r>
              <a:rPr lang="en-IN" b="1" spc="-15" dirty="0" smtClean="0">
                <a:solidFill>
                  <a:srgbClr val="3F3F3F"/>
                </a:solidFill>
                <a:latin typeface="Trebuchet MS"/>
                <a:cs typeface="Trebuchet MS"/>
              </a:rPr>
              <a:t>Re</a:t>
            </a:r>
            <a:r>
              <a:rPr lang="en-IN" b="1" spc="-10" dirty="0" smtClean="0">
                <a:solidFill>
                  <a:srgbClr val="3F3F3F"/>
                </a:solidFill>
                <a:latin typeface="Trebuchet MS"/>
                <a:cs typeface="Trebuchet MS"/>
              </a:rPr>
              <a:t>n</a:t>
            </a:r>
            <a:r>
              <a:rPr lang="en-IN" b="1" dirty="0" smtClean="0">
                <a:solidFill>
                  <a:srgbClr val="3F3F3F"/>
                </a:solidFill>
                <a:latin typeface="Trebuchet MS"/>
                <a:cs typeface="Trebuchet MS"/>
              </a:rPr>
              <a:t>ovation</a:t>
            </a:r>
            <a:r>
              <a:rPr lang="en-IN" b="1" spc="65" dirty="0" smtClean="0">
                <a:solidFill>
                  <a:srgbClr val="3F3F3F"/>
                </a:solidFill>
                <a:latin typeface="Times New Roman"/>
                <a:cs typeface="Times New Roman"/>
              </a:rPr>
              <a:t> </a:t>
            </a:r>
            <a:r>
              <a:rPr lang="en-IN" b="1" spc="-10" dirty="0" smtClean="0">
                <a:solidFill>
                  <a:srgbClr val="3F3F3F"/>
                </a:solidFill>
                <a:latin typeface="Trebuchet MS"/>
                <a:cs typeface="Trebuchet MS"/>
              </a:rPr>
              <a:t>of</a:t>
            </a:r>
            <a:r>
              <a:rPr lang="en-IN" b="1" spc="70" dirty="0" smtClean="0">
                <a:solidFill>
                  <a:srgbClr val="3F3F3F"/>
                </a:solidFill>
                <a:latin typeface="Times New Roman"/>
                <a:cs typeface="Times New Roman"/>
              </a:rPr>
              <a:t> </a:t>
            </a:r>
            <a:r>
              <a:rPr lang="en-IN" b="1" spc="-15" dirty="0" smtClean="0">
                <a:solidFill>
                  <a:srgbClr val="3F3F3F"/>
                </a:solidFill>
                <a:latin typeface="Trebuchet MS"/>
                <a:cs typeface="Trebuchet MS"/>
              </a:rPr>
              <a:t>R</a:t>
            </a:r>
            <a:r>
              <a:rPr lang="en-IN" b="1" spc="-10" dirty="0" smtClean="0">
                <a:solidFill>
                  <a:srgbClr val="3F3F3F"/>
                </a:solidFill>
                <a:latin typeface="Trebuchet MS"/>
                <a:cs typeface="Trebuchet MS"/>
              </a:rPr>
              <a:t>u</a:t>
            </a:r>
            <a:r>
              <a:rPr lang="en-IN" b="1" spc="-65" dirty="0" smtClean="0">
                <a:solidFill>
                  <a:srgbClr val="3F3F3F"/>
                </a:solidFill>
                <a:latin typeface="Trebuchet MS"/>
                <a:cs typeface="Trebuchet MS"/>
              </a:rPr>
              <a:t>r</a:t>
            </a:r>
            <a:r>
              <a:rPr lang="en-IN" b="1" spc="-10" dirty="0" smtClean="0">
                <a:solidFill>
                  <a:srgbClr val="3F3F3F"/>
                </a:solidFill>
                <a:latin typeface="Trebuchet MS"/>
                <a:cs typeface="Trebuchet MS"/>
              </a:rPr>
              <a:t>al</a:t>
            </a:r>
            <a:r>
              <a:rPr lang="en-IN" b="1" spc="114" dirty="0" smtClean="0">
                <a:solidFill>
                  <a:srgbClr val="3F3F3F"/>
                </a:solidFill>
                <a:latin typeface="Times New Roman"/>
                <a:cs typeface="Times New Roman"/>
              </a:rPr>
              <a:t> </a:t>
            </a:r>
            <a:r>
              <a:rPr lang="en-IN" b="1" spc="-5" dirty="0" err="1" smtClean="0">
                <a:solidFill>
                  <a:srgbClr val="3F3F3F"/>
                </a:solidFill>
                <a:latin typeface="Trebuchet MS"/>
                <a:cs typeface="Trebuchet MS"/>
              </a:rPr>
              <a:t>G</a:t>
            </a:r>
            <a:r>
              <a:rPr lang="en-IN" b="1" dirty="0" err="1" smtClean="0">
                <a:solidFill>
                  <a:srgbClr val="3F3F3F"/>
                </a:solidFill>
                <a:latin typeface="Trebuchet MS"/>
                <a:cs typeface="Trebuchet MS"/>
              </a:rPr>
              <a:t>o</a:t>
            </a:r>
            <a:r>
              <a:rPr lang="en-IN" b="1" spc="-15" dirty="0" err="1" smtClean="0">
                <a:solidFill>
                  <a:srgbClr val="3F3F3F"/>
                </a:solidFill>
                <a:latin typeface="Trebuchet MS"/>
                <a:cs typeface="Trebuchet MS"/>
              </a:rPr>
              <a:t>dow</a:t>
            </a:r>
            <a:r>
              <a:rPr lang="en-IN" b="1" spc="-10" dirty="0" err="1" smtClean="0">
                <a:solidFill>
                  <a:srgbClr val="3F3F3F"/>
                </a:solidFill>
                <a:latin typeface="Trebuchet MS"/>
                <a:cs typeface="Trebuchet MS"/>
              </a:rPr>
              <a:t>n</a:t>
            </a:r>
            <a:r>
              <a:rPr lang="en-IN" b="1" spc="-15" dirty="0" err="1" smtClean="0">
                <a:solidFill>
                  <a:srgbClr val="3F3F3F"/>
                </a:solidFill>
                <a:latin typeface="Trebuchet MS"/>
                <a:cs typeface="Trebuchet MS"/>
              </a:rPr>
              <a:t>s</a:t>
            </a:r>
            <a:r>
              <a:rPr lang="en-IN" b="1" u="heavy" spc="-20" dirty="0" smtClean="0">
                <a:solidFill>
                  <a:srgbClr val="3F3F3F"/>
                </a:solidFill>
                <a:latin typeface="Trebuchet MS"/>
                <a:cs typeface="Trebuchet MS"/>
              </a:rPr>
              <a:t> </a:t>
            </a:r>
            <a:r>
              <a:rPr lang="en-IN" b="1" u="heavy" dirty="0" smtClean="0">
                <a:solidFill>
                  <a:srgbClr val="3F3F3F"/>
                </a:solidFill>
                <a:latin typeface="Trebuchet MS"/>
                <a:cs typeface="Trebuchet MS"/>
              </a:rPr>
              <a:t>-</a:t>
            </a:r>
            <a:endParaRPr lang="en-IN" dirty="0" smtClean="0">
              <a:latin typeface="Trebuchet MS"/>
              <a:cs typeface="Trebuchet MS"/>
            </a:endParaRPr>
          </a:p>
          <a:p>
            <a:pPr marL="12700">
              <a:lnSpc>
                <a:spcPct val="100000"/>
              </a:lnSpc>
            </a:pPr>
            <a:r>
              <a:rPr lang="en-IN" dirty="0" smtClean="0">
                <a:solidFill>
                  <a:srgbClr val="3F3F3F"/>
                </a:solidFill>
                <a:latin typeface="Trebuchet MS"/>
                <a:cs typeface="Trebuchet MS"/>
              </a:rPr>
              <a:t>Subsi</a:t>
            </a:r>
            <a:r>
              <a:rPr lang="en-IN" spc="5" dirty="0" smtClean="0">
                <a:solidFill>
                  <a:srgbClr val="3F3F3F"/>
                </a:solidFill>
                <a:latin typeface="Trebuchet MS"/>
                <a:cs typeface="Trebuchet MS"/>
              </a:rPr>
              <a:t>d</a:t>
            </a:r>
            <a:r>
              <a:rPr lang="en-IN" dirty="0" smtClean="0">
                <a:solidFill>
                  <a:srgbClr val="3F3F3F"/>
                </a:solidFill>
                <a:latin typeface="Trebuchet MS"/>
                <a:cs typeface="Trebuchet MS"/>
              </a:rPr>
              <a:t>y</a:t>
            </a:r>
            <a:r>
              <a:rPr lang="en-IN" spc="65" dirty="0" smtClean="0">
                <a:solidFill>
                  <a:srgbClr val="3F3F3F"/>
                </a:solidFill>
                <a:latin typeface="Times New Roman"/>
                <a:cs typeface="Times New Roman"/>
              </a:rPr>
              <a:t> </a:t>
            </a:r>
            <a:r>
              <a:rPr lang="en-IN" dirty="0" smtClean="0">
                <a:solidFill>
                  <a:srgbClr val="3F3F3F"/>
                </a:solidFill>
                <a:latin typeface="Trebuchet MS"/>
                <a:cs typeface="Trebuchet MS"/>
              </a:rPr>
              <a:t>@</a:t>
            </a:r>
            <a:r>
              <a:rPr lang="en-IN" spc="80" dirty="0" smtClean="0">
                <a:solidFill>
                  <a:srgbClr val="3F3F3F"/>
                </a:solidFill>
                <a:latin typeface="Times New Roman"/>
                <a:cs typeface="Times New Roman"/>
              </a:rPr>
              <a:t> </a:t>
            </a:r>
            <a:r>
              <a:rPr lang="en-IN" spc="-5" dirty="0" smtClean="0">
                <a:solidFill>
                  <a:srgbClr val="3F3F3F"/>
                </a:solidFill>
                <a:latin typeface="Trebuchet MS"/>
                <a:cs typeface="Trebuchet MS"/>
              </a:rPr>
              <a:t>2</a:t>
            </a:r>
            <a:r>
              <a:rPr lang="en-IN" dirty="0" smtClean="0">
                <a:solidFill>
                  <a:srgbClr val="3F3F3F"/>
                </a:solidFill>
                <a:latin typeface="Trebuchet MS"/>
                <a:cs typeface="Trebuchet MS"/>
              </a:rPr>
              <a:t>5%</a:t>
            </a:r>
            <a:r>
              <a:rPr lang="en-IN" spc="90" dirty="0" smtClean="0">
                <a:solidFill>
                  <a:srgbClr val="3F3F3F"/>
                </a:solidFill>
                <a:latin typeface="Times New Roman"/>
                <a:cs typeface="Times New Roman"/>
              </a:rPr>
              <a:t> </a:t>
            </a:r>
            <a:r>
              <a:rPr lang="en-IN" spc="-10" dirty="0" smtClean="0">
                <a:solidFill>
                  <a:srgbClr val="3F3F3F"/>
                </a:solidFill>
                <a:latin typeface="Trebuchet MS"/>
                <a:cs typeface="Trebuchet MS"/>
              </a:rPr>
              <a:t>t</a:t>
            </a:r>
            <a:r>
              <a:rPr lang="en-IN" dirty="0" smtClean="0">
                <a:solidFill>
                  <a:srgbClr val="3F3F3F"/>
                </a:solidFill>
                <a:latin typeface="Trebuchet MS"/>
                <a:cs typeface="Trebuchet MS"/>
              </a:rPr>
              <a:t>o</a:t>
            </a:r>
            <a:r>
              <a:rPr lang="en-IN" spc="85" dirty="0" smtClean="0">
                <a:solidFill>
                  <a:srgbClr val="3F3F3F"/>
                </a:solidFill>
                <a:latin typeface="Times New Roman"/>
                <a:cs typeface="Times New Roman"/>
              </a:rPr>
              <a:t> </a:t>
            </a:r>
            <a:r>
              <a:rPr lang="en-IN" spc="-10" dirty="0" smtClean="0">
                <a:solidFill>
                  <a:srgbClr val="3F3F3F"/>
                </a:solidFill>
                <a:latin typeface="Trebuchet MS"/>
                <a:cs typeface="Trebuchet MS"/>
              </a:rPr>
              <a:t>f</a:t>
            </a:r>
            <a:r>
              <a:rPr lang="en-IN" spc="-5" dirty="0" smtClean="0">
                <a:solidFill>
                  <a:srgbClr val="3F3F3F"/>
                </a:solidFill>
                <a:latin typeface="Trebuchet MS"/>
                <a:cs typeface="Trebuchet MS"/>
              </a:rPr>
              <a:t>armers</a:t>
            </a:r>
            <a:r>
              <a:rPr lang="en-IN" dirty="0" smtClean="0">
                <a:solidFill>
                  <a:srgbClr val="3F3F3F"/>
                </a:solidFill>
                <a:latin typeface="Trebuchet MS"/>
                <a:cs typeface="Trebuchet MS"/>
              </a:rPr>
              <a:t>,</a:t>
            </a:r>
            <a:r>
              <a:rPr lang="en-IN" spc="105" dirty="0" smtClean="0">
                <a:solidFill>
                  <a:srgbClr val="3F3F3F"/>
                </a:solidFill>
                <a:latin typeface="Times New Roman"/>
                <a:cs typeface="Times New Roman"/>
              </a:rPr>
              <a:t> </a:t>
            </a:r>
            <a:r>
              <a:rPr lang="en-IN" spc="-5" dirty="0" smtClean="0">
                <a:solidFill>
                  <a:srgbClr val="3F3F3F"/>
                </a:solidFill>
                <a:latin typeface="Trebuchet MS"/>
                <a:cs typeface="Trebuchet MS"/>
              </a:rPr>
              <a:t>1</a:t>
            </a:r>
            <a:r>
              <a:rPr lang="en-IN" dirty="0" smtClean="0">
                <a:solidFill>
                  <a:srgbClr val="3F3F3F"/>
                </a:solidFill>
                <a:latin typeface="Trebuchet MS"/>
                <a:cs typeface="Trebuchet MS"/>
              </a:rPr>
              <a:t>5%</a:t>
            </a:r>
            <a:r>
              <a:rPr lang="en-IN" spc="90" dirty="0" smtClean="0">
                <a:solidFill>
                  <a:srgbClr val="3F3F3F"/>
                </a:solidFill>
                <a:latin typeface="Times New Roman"/>
                <a:cs typeface="Times New Roman"/>
              </a:rPr>
              <a:t> </a:t>
            </a:r>
            <a:r>
              <a:rPr lang="en-IN" spc="-15" dirty="0" smtClean="0">
                <a:solidFill>
                  <a:srgbClr val="3F3F3F"/>
                </a:solidFill>
                <a:latin typeface="Trebuchet MS"/>
                <a:cs typeface="Trebuchet MS"/>
              </a:rPr>
              <a:t>o</a:t>
            </a:r>
            <a:r>
              <a:rPr lang="en-IN" dirty="0" smtClean="0">
                <a:solidFill>
                  <a:srgbClr val="3F3F3F"/>
                </a:solidFill>
                <a:latin typeface="Trebuchet MS"/>
                <a:cs typeface="Trebuchet MS"/>
              </a:rPr>
              <a:t>f</a:t>
            </a:r>
            <a:r>
              <a:rPr lang="en-IN" spc="85" dirty="0" smtClean="0">
                <a:solidFill>
                  <a:srgbClr val="3F3F3F"/>
                </a:solidFill>
                <a:latin typeface="Times New Roman"/>
                <a:cs typeface="Times New Roman"/>
              </a:rPr>
              <a:t> </a:t>
            </a:r>
            <a:r>
              <a:rPr lang="en-IN" spc="-5" dirty="0" smtClean="0">
                <a:solidFill>
                  <a:srgbClr val="3F3F3F"/>
                </a:solidFill>
                <a:latin typeface="Trebuchet MS"/>
                <a:cs typeface="Trebuchet MS"/>
              </a:rPr>
              <a:t>pr</a:t>
            </a:r>
            <a:r>
              <a:rPr lang="en-IN" spc="-10" dirty="0" smtClean="0">
                <a:solidFill>
                  <a:srgbClr val="3F3F3F"/>
                </a:solidFill>
                <a:latin typeface="Trebuchet MS"/>
                <a:cs typeface="Trebuchet MS"/>
              </a:rPr>
              <a:t>o</a:t>
            </a:r>
            <a:r>
              <a:rPr lang="en-IN" dirty="0" smtClean="0">
                <a:solidFill>
                  <a:srgbClr val="3F3F3F"/>
                </a:solidFill>
                <a:latin typeface="Trebuchet MS"/>
                <a:cs typeface="Trebuchet MS"/>
              </a:rPr>
              <a:t>ject</a:t>
            </a:r>
            <a:r>
              <a:rPr lang="en-IN" spc="80" dirty="0" smtClean="0">
                <a:solidFill>
                  <a:srgbClr val="3F3F3F"/>
                </a:solidFill>
                <a:latin typeface="Times New Roman"/>
                <a:cs typeface="Times New Roman"/>
              </a:rPr>
              <a:t> </a:t>
            </a:r>
            <a:r>
              <a:rPr lang="en-IN" spc="-10" dirty="0" smtClean="0">
                <a:solidFill>
                  <a:srgbClr val="3F3F3F"/>
                </a:solidFill>
                <a:latin typeface="Trebuchet MS"/>
                <a:cs typeface="Trebuchet MS"/>
              </a:rPr>
              <a:t>co</a:t>
            </a:r>
            <a:r>
              <a:rPr lang="en-IN" dirty="0" smtClean="0">
                <a:solidFill>
                  <a:srgbClr val="3F3F3F"/>
                </a:solidFill>
                <a:latin typeface="Trebuchet MS"/>
                <a:cs typeface="Trebuchet MS"/>
              </a:rPr>
              <a:t>st</a:t>
            </a:r>
            <a:r>
              <a:rPr lang="en-IN" spc="85" dirty="0" smtClean="0">
                <a:solidFill>
                  <a:srgbClr val="3F3F3F"/>
                </a:solidFill>
                <a:latin typeface="Times New Roman"/>
                <a:cs typeface="Times New Roman"/>
              </a:rPr>
              <a:t> </a:t>
            </a:r>
            <a:r>
              <a:rPr lang="en-IN" spc="-10" dirty="0" smtClean="0">
                <a:solidFill>
                  <a:srgbClr val="3F3F3F"/>
                </a:solidFill>
                <a:latin typeface="Trebuchet MS"/>
                <a:cs typeface="Trebuchet MS"/>
              </a:rPr>
              <a:t>t</a:t>
            </a:r>
            <a:r>
              <a:rPr lang="en-IN" dirty="0" smtClean="0">
                <a:solidFill>
                  <a:srgbClr val="3F3F3F"/>
                </a:solidFill>
                <a:latin typeface="Trebuchet MS"/>
                <a:cs typeface="Trebuchet MS"/>
              </a:rPr>
              <a:t>o</a:t>
            </a:r>
            <a:r>
              <a:rPr lang="en-IN" spc="100" dirty="0" smtClean="0">
                <a:solidFill>
                  <a:srgbClr val="3F3F3F"/>
                </a:solidFill>
                <a:latin typeface="Times New Roman"/>
                <a:cs typeface="Times New Roman"/>
              </a:rPr>
              <a:t> </a:t>
            </a:r>
            <a:r>
              <a:rPr lang="en-IN" spc="-5" dirty="0" smtClean="0">
                <a:solidFill>
                  <a:srgbClr val="3F3F3F"/>
                </a:solidFill>
                <a:latin typeface="Trebuchet MS"/>
                <a:cs typeface="Trebuchet MS"/>
              </a:rPr>
              <a:t>c</a:t>
            </a:r>
            <a:r>
              <a:rPr lang="en-IN" spc="-15" dirty="0" smtClean="0">
                <a:solidFill>
                  <a:srgbClr val="3F3F3F"/>
                </a:solidFill>
                <a:latin typeface="Trebuchet MS"/>
                <a:cs typeface="Trebuchet MS"/>
              </a:rPr>
              <a:t>o</a:t>
            </a:r>
            <a:r>
              <a:rPr lang="en-IN" spc="-5" dirty="0" smtClean="0">
                <a:solidFill>
                  <a:srgbClr val="3F3F3F"/>
                </a:solidFill>
                <a:latin typeface="Trebuchet MS"/>
                <a:cs typeface="Trebuchet MS"/>
              </a:rPr>
              <a:t>m</a:t>
            </a:r>
            <a:r>
              <a:rPr lang="en-IN" spc="5" dirty="0" smtClean="0">
                <a:solidFill>
                  <a:srgbClr val="3F3F3F"/>
                </a:solidFill>
                <a:latin typeface="Trebuchet MS"/>
                <a:cs typeface="Trebuchet MS"/>
              </a:rPr>
              <a:t>p</a:t>
            </a:r>
            <a:r>
              <a:rPr lang="en-IN" spc="-5" dirty="0" smtClean="0">
                <a:solidFill>
                  <a:srgbClr val="3F3F3F"/>
                </a:solidFill>
                <a:latin typeface="Trebuchet MS"/>
                <a:cs typeface="Trebuchet MS"/>
              </a:rPr>
              <a:t>ani</a:t>
            </a:r>
            <a:r>
              <a:rPr lang="en-IN" dirty="0" smtClean="0">
                <a:solidFill>
                  <a:srgbClr val="3F3F3F"/>
                </a:solidFill>
                <a:latin typeface="Trebuchet MS"/>
                <a:cs typeface="Trebuchet MS"/>
              </a:rPr>
              <a:t>es.</a:t>
            </a:r>
            <a:endParaRPr lang="en-IN" dirty="0" smtClean="0">
              <a:latin typeface="Trebuchet MS"/>
              <a:cs typeface="Trebuchet MS"/>
            </a:endParaRPr>
          </a:p>
          <a:p>
            <a:pPr marL="12700" marR="5080">
              <a:lnSpc>
                <a:spcPct val="100000"/>
              </a:lnSpc>
              <a:spcBef>
                <a:spcPts val="994"/>
              </a:spcBef>
            </a:pPr>
            <a:r>
              <a:rPr lang="en-IN" b="1" dirty="0" smtClean="0">
                <a:solidFill>
                  <a:srgbClr val="3F3F3F"/>
                </a:solidFill>
                <a:latin typeface="Trebuchet MS"/>
                <a:cs typeface="Trebuchet MS"/>
              </a:rPr>
              <a:t>Small</a:t>
            </a:r>
            <a:r>
              <a:rPr lang="en-IN" b="1" spc="-10" dirty="0" smtClean="0">
                <a:solidFill>
                  <a:srgbClr val="3F3F3F"/>
                </a:solidFill>
                <a:latin typeface="Trebuchet MS"/>
                <a:cs typeface="Trebuchet MS"/>
              </a:rPr>
              <a:t> </a:t>
            </a:r>
            <a:r>
              <a:rPr lang="en-IN" b="1" spc="-80" dirty="0" smtClean="0">
                <a:solidFill>
                  <a:srgbClr val="3F3F3F"/>
                </a:solidFill>
                <a:latin typeface="Trebuchet MS"/>
                <a:cs typeface="Trebuchet MS"/>
              </a:rPr>
              <a:t>F</a:t>
            </a:r>
            <a:r>
              <a:rPr lang="en-IN" b="1" dirty="0" smtClean="0">
                <a:solidFill>
                  <a:srgbClr val="3F3F3F"/>
                </a:solidFill>
                <a:latin typeface="Trebuchet MS"/>
                <a:cs typeface="Trebuchet MS"/>
              </a:rPr>
              <a:t>armers’</a:t>
            </a:r>
            <a:r>
              <a:rPr lang="en-IN" b="1" spc="-160" dirty="0" smtClean="0">
                <a:solidFill>
                  <a:srgbClr val="3F3F3F"/>
                </a:solidFill>
                <a:latin typeface="Trebuchet MS"/>
                <a:cs typeface="Trebuchet MS"/>
              </a:rPr>
              <a:t> </a:t>
            </a:r>
            <a:r>
              <a:rPr lang="en-IN" b="1" dirty="0" smtClean="0">
                <a:solidFill>
                  <a:srgbClr val="3F3F3F"/>
                </a:solidFill>
                <a:latin typeface="Trebuchet MS"/>
                <a:cs typeface="Trebuchet MS"/>
              </a:rPr>
              <a:t>Agric</a:t>
            </a:r>
            <a:r>
              <a:rPr lang="en-IN" b="1" spc="5" dirty="0" smtClean="0">
                <a:solidFill>
                  <a:srgbClr val="3F3F3F"/>
                </a:solidFill>
                <a:latin typeface="Trebuchet MS"/>
                <a:cs typeface="Trebuchet MS"/>
              </a:rPr>
              <a:t>u</a:t>
            </a:r>
            <a:r>
              <a:rPr lang="en-IN" b="1" dirty="0" smtClean="0">
                <a:solidFill>
                  <a:srgbClr val="3F3F3F"/>
                </a:solidFill>
                <a:latin typeface="Trebuchet MS"/>
                <a:cs typeface="Trebuchet MS"/>
              </a:rPr>
              <a:t>l</a:t>
            </a:r>
            <a:r>
              <a:rPr lang="en-IN" b="1" spc="-10" dirty="0" smtClean="0">
                <a:solidFill>
                  <a:srgbClr val="3F3F3F"/>
                </a:solidFill>
                <a:latin typeface="Trebuchet MS"/>
                <a:cs typeface="Trebuchet MS"/>
              </a:rPr>
              <a:t>t</a:t>
            </a:r>
            <a:r>
              <a:rPr lang="en-IN" b="1" dirty="0" smtClean="0">
                <a:solidFill>
                  <a:srgbClr val="3F3F3F"/>
                </a:solidFill>
                <a:latin typeface="Trebuchet MS"/>
                <a:cs typeface="Trebuchet MS"/>
              </a:rPr>
              <a:t>ur</a:t>
            </a:r>
            <a:r>
              <a:rPr lang="en-IN" b="1" spc="5" dirty="0" smtClean="0">
                <a:solidFill>
                  <a:srgbClr val="3F3F3F"/>
                </a:solidFill>
                <a:latin typeface="Trebuchet MS"/>
                <a:cs typeface="Trebuchet MS"/>
              </a:rPr>
              <a:t>e</a:t>
            </a:r>
            <a:r>
              <a:rPr lang="en-IN" b="1" spc="-5" dirty="0" smtClean="0">
                <a:solidFill>
                  <a:srgbClr val="3F3F3F"/>
                </a:solidFill>
                <a:latin typeface="Trebuchet MS"/>
                <a:cs typeface="Trebuchet MS"/>
              </a:rPr>
              <a:t>-Bus</a:t>
            </a:r>
            <a:r>
              <a:rPr lang="en-IN" b="1" spc="5" dirty="0" smtClean="0">
                <a:solidFill>
                  <a:srgbClr val="3F3F3F"/>
                </a:solidFill>
                <a:latin typeface="Trebuchet MS"/>
                <a:cs typeface="Trebuchet MS"/>
              </a:rPr>
              <a:t>i</a:t>
            </a:r>
            <a:r>
              <a:rPr lang="en-IN" b="1" dirty="0" smtClean="0">
                <a:solidFill>
                  <a:srgbClr val="3F3F3F"/>
                </a:solidFill>
                <a:latin typeface="Trebuchet MS"/>
                <a:cs typeface="Trebuchet MS"/>
              </a:rPr>
              <a:t>n</a:t>
            </a:r>
            <a:r>
              <a:rPr lang="en-IN" b="1" spc="-10" dirty="0" smtClean="0">
                <a:solidFill>
                  <a:srgbClr val="3F3F3F"/>
                </a:solidFill>
                <a:latin typeface="Trebuchet MS"/>
                <a:cs typeface="Trebuchet MS"/>
              </a:rPr>
              <a:t>ess</a:t>
            </a:r>
            <a:r>
              <a:rPr lang="en-IN" b="1" spc="80" dirty="0" smtClean="0">
                <a:solidFill>
                  <a:srgbClr val="3F3F3F"/>
                </a:solidFill>
                <a:latin typeface="Times New Roman"/>
                <a:cs typeface="Times New Roman"/>
              </a:rPr>
              <a:t> </a:t>
            </a:r>
            <a:r>
              <a:rPr lang="en-IN" b="1" dirty="0" smtClean="0">
                <a:solidFill>
                  <a:srgbClr val="3F3F3F"/>
                </a:solidFill>
                <a:latin typeface="Trebuchet MS"/>
                <a:cs typeface="Trebuchet MS"/>
              </a:rPr>
              <a:t>Co</a:t>
            </a:r>
            <a:r>
              <a:rPr lang="en-IN" b="1" spc="5" dirty="0" smtClean="0">
                <a:solidFill>
                  <a:srgbClr val="3F3F3F"/>
                </a:solidFill>
                <a:latin typeface="Trebuchet MS"/>
                <a:cs typeface="Trebuchet MS"/>
              </a:rPr>
              <a:t>n</a:t>
            </a:r>
            <a:r>
              <a:rPr lang="en-IN" b="1" spc="-10" dirty="0" smtClean="0">
                <a:solidFill>
                  <a:srgbClr val="3F3F3F"/>
                </a:solidFill>
                <a:latin typeface="Trebuchet MS"/>
                <a:cs typeface="Trebuchet MS"/>
              </a:rPr>
              <a:t>so</a:t>
            </a:r>
            <a:r>
              <a:rPr lang="en-IN" b="1" spc="-5" dirty="0" smtClean="0">
                <a:solidFill>
                  <a:srgbClr val="3F3F3F"/>
                </a:solidFill>
                <a:latin typeface="Trebuchet MS"/>
                <a:cs typeface="Trebuchet MS"/>
              </a:rPr>
              <a:t>rtiu</a:t>
            </a:r>
            <a:r>
              <a:rPr lang="en-IN" b="1" spc="15" dirty="0" smtClean="0">
                <a:solidFill>
                  <a:srgbClr val="3F3F3F"/>
                </a:solidFill>
                <a:latin typeface="Trebuchet MS"/>
                <a:cs typeface="Trebuchet MS"/>
              </a:rPr>
              <a:t>m</a:t>
            </a:r>
            <a:r>
              <a:rPr lang="en-IN" b="1" spc="-5" dirty="0" smtClean="0">
                <a:solidFill>
                  <a:srgbClr val="3F3F3F"/>
                </a:solidFill>
                <a:latin typeface="Trebuchet MS"/>
                <a:cs typeface="Trebuchet MS"/>
              </a:rPr>
              <a:t>–Agric</a:t>
            </a:r>
            <a:r>
              <a:rPr lang="en-IN" b="1" spc="5" dirty="0" smtClean="0">
                <a:solidFill>
                  <a:srgbClr val="3F3F3F"/>
                </a:solidFill>
                <a:latin typeface="Trebuchet MS"/>
                <a:cs typeface="Trebuchet MS"/>
              </a:rPr>
              <a:t>u</a:t>
            </a:r>
            <a:r>
              <a:rPr lang="en-IN" b="1" dirty="0" smtClean="0">
                <a:solidFill>
                  <a:srgbClr val="3F3F3F"/>
                </a:solidFill>
                <a:latin typeface="Trebuchet MS"/>
                <a:cs typeface="Trebuchet MS"/>
              </a:rPr>
              <a:t>l</a:t>
            </a:r>
            <a:r>
              <a:rPr lang="en-IN" b="1" spc="-10" dirty="0" smtClean="0">
                <a:solidFill>
                  <a:srgbClr val="3F3F3F"/>
                </a:solidFill>
                <a:latin typeface="Trebuchet MS"/>
                <a:cs typeface="Trebuchet MS"/>
              </a:rPr>
              <a:t>ture</a:t>
            </a:r>
            <a:r>
              <a:rPr lang="en-IN" b="1" spc="-5" dirty="0" smtClean="0">
                <a:solidFill>
                  <a:srgbClr val="3F3F3F"/>
                </a:solidFill>
                <a:latin typeface="Trebuchet MS"/>
                <a:cs typeface="Trebuchet MS"/>
              </a:rPr>
              <a:t>-Bus</a:t>
            </a:r>
            <a:r>
              <a:rPr lang="en-IN" b="1" spc="5" dirty="0" smtClean="0">
                <a:solidFill>
                  <a:srgbClr val="3F3F3F"/>
                </a:solidFill>
                <a:latin typeface="Trebuchet MS"/>
                <a:cs typeface="Trebuchet MS"/>
              </a:rPr>
              <a:t>i</a:t>
            </a:r>
            <a:r>
              <a:rPr lang="en-IN" b="1" dirty="0" smtClean="0">
                <a:solidFill>
                  <a:srgbClr val="3F3F3F"/>
                </a:solidFill>
                <a:latin typeface="Trebuchet MS"/>
                <a:cs typeface="Trebuchet MS"/>
              </a:rPr>
              <a:t>n</a:t>
            </a:r>
            <a:r>
              <a:rPr lang="en-IN" b="1" spc="-10" dirty="0" smtClean="0">
                <a:solidFill>
                  <a:srgbClr val="3F3F3F"/>
                </a:solidFill>
                <a:latin typeface="Trebuchet MS"/>
                <a:cs typeface="Trebuchet MS"/>
              </a:rPr>
              <a:t>ess</a:t>
            </a:r>
            <a:r>
              <a:rPr lang="en-IN" b="1" spc="55" dirty="0" smtClean="0">
                <a:solidFill>
                  <a:srgbClr val="3F3F3F"/>
                </a:solidFill>
                <a:latin typeface="Times New Roman"/>
                <a:cs typeface="Times New Roman"/>
              </a:rPr>
              <a:t> </a:t>
            </a:r>
            <a:r>
              <a:rPr lang="en-IN" b="1" spc="-20" dirty="0" smtClean="0">
                <a:solidFill>
                  <a:srgbClr val="3F3F3F"/>
                </a:solidFill>
                <a:latin typeface="Trebuchet MS"/>
                <a:cs typeface="Trebuchet MS"/>
              </a:rPr>
              <a:t>D</a:t>
            </a:r>
            <a:r>
              <a:rPr lang="en-IN" b="1" spc="-10" dirty="0" smtClean="0">
                <a:solidFill>
                  <a:srgbClr val="3F3F3F"/>
                </a:solidFill>
                <a:latin typeface="Trebuchet MS"/>
                <a:cs typeface="Trebuchet MS"/>
              </a:rPr>
              <a:t>ev</a:t>
            </a:r>
            <a:r>
              <a:rPr lang="en-IN" b="1" spc="-25" dirty="0" smtClean="0">
                <a:solidFill>
                  <a:srgbClr val="3F3F3F"/>
                </a:solidFill>
                <a:latin typeface="Trebuchet MS"/>
                <a:cs typeface="Trebuchet MS"/>
              </a:rPr>
              <a:t>e</a:t>
            </a:r>
            <a:r>
              <a:rPr lang="en-IN" b="1" spc="-10" dirty="0" smtClean="0">
                <a:solidFill>
                  <a:srgbClr val="3F3F3F"/>
                </a:solidFill>
                <a:latin typeface="Trebuchet MS"/>
                <a:cs typeface="Trebuchet MS"/>
              </a:rPr>
              <a:t>lo</a:t>
            </a:r>
            <a:r>
              <a:rPr lang="en-IN" b="1" spc="-25" dirty="0" smtClean="0">
                <a:solidFill>
                  <a:srgbClr val="3F3F3F"/>
                </a:solidFill>
                <a:latin typeface="Trebuchet MS"/>
                <a:cs typeface="Trebuchet MS"/>
              </a:rPr>
              <a:t>p</a:t>
            </a:r>
            <a:r>
              <a:rPr lang="en-IN" b="1" spc="-5" dirty="0" smtClean="0">
                <a:solidFill>
                  <a:srgbClr val="3F3F3F"/>
                </a:solidFill>
                <a:latin typeface="Trebuchet MS"/>
                <a:cs typeface="Trebuchet MS"/>
              </a:rPr>
              <a:t>men</a:t>
            </a:r>
            <a:r>
              <a:rPr lang="en-IN" b="1" dirty="0" smtClean="0">
                <a:solidFill>
                  <a:srgbClr val="3F3F3F"/>
                </a:solidFill>
                <a:latin typeface="Trebuchet MS"/>
                <a:cs typeface="Trebuchet MS"/>
              </a:rPr>
              <a:t>t</a:t>
            </a:r>
            <a:r>
              <a:rPr lang="en-IN" b="1" spc="125"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dirty="0" smtClean="0">
                <a:solidFill>
                  <a:srgbClr val="3F3F3F"/>
                </a:solidFill>
                <a:latin typeface="Trebuchet MS"/>
                <a:cs typeface="Trebuchet MS"/>
              </a:rPr>
              <a:t>Fi</a:t>
            </a:r>
            <a:r>
              <a:rPr lang="en-IN" spc="-5" dirty="0" smtClean="0">
                <a:solidFill>
                  <a:srgbClr val="3F3F3F"/>
                </a:solidFill>
                <a:latin typeface="Trebuchet MS"/>
                <a:cs typeface="Trebuchet MS"/>
              </a:rPr>
              <a:t>nanci</a:t>
            </a:r>
            <a:r>
              <a:rPr lang="en-IN" spc="5" dirty="0" smtClean="0">
                <a:solidFill>
                  <a:srgbClr val="3F3F3F"/>
                </a:solidFill>
                <a:latin typeface="Trebuchet MS"/>
                <a:cs typeface="Trebuchet MS"/>
              </a:rPr>
              <a:t>a</a:t>
            </a:r>
            <a:r>
              <a:rPr lang="en-IN" spc="-10" dirty="0" smtClean="0">
                <a:solidFill>
                  <a:srgbClr val="3F3F3F"/>
                </a:solidFill>
                <a:latin typeface="Trebuchet MS"/>
                <a:cs typeface="Trebuchet MS"/>
              </a:rPr>
              <a:t>l</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ass</a:t>
            </a:r>
            <a:r>
              <a:rPr lang="en-IN" spc="5" dirty="0" smtClean="0">
                <a:solidFill>
                  <a:srgbClr val="3F3F3F"/>
                </a:solidFill>
                <a:latin typeface="Trebuchet MS"/>
                <a:cs typeface="Trebuchet MS"/>
              </a:rPr>
              <a:t>i</a:t>
            </a:r>
            <a:r>
              <a:rPr lang="en-IN" dirty="0" smtClean="0">
                <a:solidFill>
                  <a:srgbClr val="3F3F3F"/>
                </a:solidFill>
                <a:latin typeface="Trebuchet MS"/>
                <a:cs typeface="Trebuchet MS"/>
              </a:rPr>
              <a:t>stance</a:t>
            </a:r>
            <a:r>
              <a:rPr lang="en-IN" spc="70" dirty="0" smtClean="0">
                <a:solidFill>
                  <a:srgbClr val="3F3F3F"/>
                </a:solidFill>
                <a:latin typeface="Times New Roman"/>
                <a:cs typeface="Times New Roman"/>
              </a:rPr>
              <a:t> </a:t>
            </a:r>
            <a:r>
              <a:rPr lang="en-IN" spc="-5" dirty="0" smtClean="0">
                <a:solidFill>
                  <a:srgbClr val="3F3F3F"/>
                </a:solidFill>
                <a:latin typeface="Trebuchet MS"/>
                <a:cs typeface="Trebuchet MS"/>
              </a:rPr>
              <a:t>w</a:t>
            </a:r>
            <a:r>
              <a:rPr lang="en-IN" spc="5" dirty="0" smtClean="0">
                <a:solidFill>
                  <a:srgbClr val="3F3F3F"/>
                </a:solidFill>
                <a:latin typeface="Trebuchet MS"/>
                <a:cs typeface="Trebuchet MS"/>
              </a:rPr>
              <a:t>i</a:t>
            </a:r>
            <a:r>
              <a:rPr lang="en-IN" spc="-5" dirty="0" smtClean="0">
                <a:solidFill>
                  <a:srgbClr val="3F3F3F"/>
                </a:solidFill>
                <a:latin typeface="Trebuchet MS"/>
                <a:cs typeface="Trebuchet MS"/>
              </a:rPr>
              <a:t>th</a:t>
            </a:r>
            <a:r>
              <a:rPr lang="en-IN" spc="-5" dirty="0" smtClean="0">
                <a:solidFill>
                  <a:srgbClr val="3F3F3F"/>
                </a:solidFill>
                <a:latin typeface="Times New Roman"/>
                <a:cs typeface="Times New Roman"/>
              </a:rPr>
              <a:t> </a:t>
            </a:r>
            <a:r>
              <a:rPr lang="en-IN" dirty="0" smtClean="0">
                <a:solidFill>
                  <a:srgbClr val="3F3F3F"/>
                </a:solidFill>
                <a:latin typeface="Trebuchet MS"/>
                <a:cs typeface="Trebuchet MS"/>
              </a:rPr>
              <a:t>a</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ceilin</a:t>
            </a:r>
            <a:r>
              <a:rPr lang="en-IN" dirty="0" smtClean="0">
                <a:solidFill>
                  <a:srgbClr val="3F3F3F"/>
                </a:solidFill>
                <a:latin typeface="Trebuchet MS"/>
                <a:cs typeface="Trebuchet MS"/>
              </a:rPr>
              <a:t>g</a:t>
            </a:r>
            <a:r>
              <a:rPr lang="en-IN" spc="75" dirty="0" smtClean="0">
                <a:solidFill>
                  <a:srgbClr val="3F3F3F"/>
                </a:solidFill>
                <a:latin typeface="Times New Roman"/>
                <a:cs typeface="Times New Roman"/>
              </a:rPr>
              <a:t> </a:t>
            </a:r>
            <a:r>
              <a:rPr lang="en-IN" spc="-20" dirty="0" smtClean="0">
                <a:solidFill>
                  <a:srgbClr val="3F3F3F"/>
                </a:solidFill>
                <a:latin typeface="Trebuchet MS"/>
                <a:cs typeface="Trebuchet MS"/>
              </a:rPr>
              <a:t>o</a:t>
            </a:r>
            <a:r>
              <a:rPr lang="en-IN" spc="-10" dirty="0" smtClean="0">
                <a:solidFill>
                  <a:srgbClr val="3F3F3F"/>
                </a:solidFill>
                <a:latin typeface="Trebuchet MS"/>
                <a:cs typeface="Trebuchet MS"/>
              </a:rPr>
              <a:t>f</a:t>
            </a:r>
            <a:r>
              <a:rPr lang="en-IN" spc="95" dirty="0" smtClean="0">
                <a:solidFill>
                  <a:srgbClr val="3F3F3F"/>
                </a:solidFill>
                <a:latin typeface="Times New Roman"/>
                <a:cs typeface="Times New Roman"/>
              </a:rPr>
              <a:t> </a:t>
            </a:r>
            <a:r>
              <a:rPr lang="en-IN" spc="-5" dirty="0" smtClean="0">
                <a:solidFill>
                  <a:srgbClr val="3F3F3F"/>
                </a:solidFill>
                <a:latin typeface="Trebuchet MS"/>
                <a:cs typeface="Trebuchet MS"/>
              </a:rPr>
              <a:t>Rs.</a:t>
            </a:r>
            <a:r>
              <a:rPr lang="en-IN" dirty="0" smtClean="0">
                <a:solidFill>
                  <a:srgbClr val="3F3F3F"/>
                </a:solidFill>
                <a:latin typeface="Trebuchet MS"/>
                <a:cs typeface="Trebuchet MS"/>
              </a:rPr>
              <a:t>5</a:t>
            </a:r>
            <a:r>
              <a:rPr lang="en-IN" spc="90" dirty="0" smtClean="0">
                <a:solidFill>
                  <a:srgbClr val="3F3F3F"/>
                </a:solidFill>
                <a:latin typeface="Times New Roman"/>
                <a:cs typeface="Times New Roman"/>
              </a:rPr>
              <a:t> </a:t>
            </a:r>
            <a:r>
              <a:rPr lang="en-IN" dirty="0" err="1" smtClean="0">
                <a:solidFill>
                  <a:srgbClr val="3F3F3F"/>
                </a:solidFill>
                <a:latin typeface="Trebuchet MS"/>
                <a:cs typeface="Trebuchet MS"/>
              </a:rPr>
              <a:t>lakh</a:t>
            </a:r>
            <a:endParaRPr lang="en-IN" dirty="0" smtClean="0">
              <a:latin typeface="Trebuchet MS"/>
              <a:cs typeface="Trebuchet MS"/>
            </a:endParaRPr>
          </a:p>
          <a:p>
            <a:pPr marL="12700">
              <a:lnSpc>
                <a:spcPct val="100000"/>
              </a:lnSpc>
              <a:spcBef>
                <a:spcPts val="1005"/>
              </a:spcBef>
            </a:pPr>
            <a:r>
              <a:rPr lang="en-IN" b="1" spc="-15" dirty="0" smtClean="0">
                <a:solidFill>
                  <a:srgbClr val="3F3F3F"/>
                </a:solidFill>
                <a:latin typeface="Trebuchet MS"/>
                <a:cs typeface="Trebuchet MS"/>
              </a:rPr>
              <a:t>As</a:t>
            </a:r>
            <a:r>
              <a:rPr lang="en-IN" b="1" spc="-5" dirty="0" smtClean="0">
                <a:solidFill>
                  <a:srgbClr val="3F3F3F"/>
                </a:solidFill>
                <a:latin typeface="Trebuchet MS"/>
                <a:cs typeface="Trebuchet MS"/>
              </a:rPr>
              <a:t>si</a:t>
            </a:r>
            <a:r>
              <a:rPr lang="en-IN" b="1" spc="5" dirty="0" smtClean="0">
                <a:solidFill>
                  <a:srgbClr val="3F3F3F"/>
                </a:solidFill>
                <a:latin typeface="Trebuchet MS"/>
                <a:cs typeface="Trebuchet MS"/>
              </a:rPr>
              <a:t>s</a:t>
            </a:r>
            <a:r>
              <a:rPr lang="en-IN" b="1" spc="-15" dirty="0" smtClean="0">
                <a:solidFill>
                  <a:srgbClr val="3F3F3F"/>
                </a:solidFill>
                <a:latin typeface="Trebuchet MS"/>
                <a:cs typeface="Trebuchet MS"/>
              </a:rPr>
              <a:t>tance</a:t>
            </a:r>
            <a:r>
              <a:rPr lang="en-IN" b="1" spc="85" dirty="0" smtClean="0">
                <a:solidFill>
                  <a:srgbClr val="3F3F3F"/>
                </a:solidFill>
                <a:latin typeface="Times New Roman"/>
                <a:cs typeface="Times New Roman"/>
              </a:rPr>
              <a:t> </a:t>
            </a:r>
            <a:r>
              <a:rPr lang="en-IN" b="1" spc="-5" dirty="0" smtClean="0">
                <a:solidFill>
                  <a:srgbClr val="3F3F3F"/>
                </a:solidFill>
                <a:latin typeface="Trebuchet MS"/>
                <a:cs typeface="Trebuchet MS"/>
              </a:rPr>
              <a:t>t</a:t>
            </a:r>
            <a:r>
              <a:rPr lang="en-IN" b="1" dirty="0" smtClean="0">
                <a:solidFill>
                  <a:srgbClr val="3F3F3F"/>
                </a:solidFill>
                <a:latin typeface="Trebuchet MS"/>
                <a:cs typeface="Trebuchet MS"/>
              </a:rPr>
              <a:t>o</a:t>
            </a:r>
            <a:r>
              <a:rPr lang="en-IN" b="1" spc="70" dirty="0" smtClean="0">
                <a:solidFill>
                  <a:srgbClr val="3F3F3F"/>
                </a:solidFill>
                <a:latin typeface="Times New Roman"/>
                <a:cs typeface="Times New Roman"/>
              </a:rPr>
              <a:t> </a:t>
            </a:r>
            <a:r>
              <a:rPr lang="en-IN" b="1" spc="-20" dirty="0" smtClean="0">
                <a:solidFill>
                  <a:srgbClr val="3F3F3F"/>
                </a:solidFill>
                <a:latin typeface="Trebuchet MS"/>
                <a:cs typeface="Trebuchet MS"/>
              </a:rPr>
              <a:t>NCD</a:t>
            </a:r>
            <a:r>
              <a:rPr lang="en-IN" b="1" spc="-15" dirty="0" smtClean="0">
                <a:solidFill>
                  <a:srgbClr val="3F3F3F"/>
                </a:solidFill>
                <a:latin typeface="Trebuchet MS"/>
                <a:cs typeface="Trebuchet MS"/>
              </a:rPr>
              <a:t>C</a:t>
            </a:r>
            <a:r>
              <a:rPr lang="en-IN" b="1" spc="95" dirty="0" smtClean="0">
                <a:solidFill>
                  <a:srgbClr val="3F3F3F"/>
                </a:solidFill>
                <a:latin typeface="Times New Roman"/>
                <a:cs typeface="Times New Roman"/>
              </a:rPr>
              <a:t> </a:t>
            </a:r>
            <a:r>
              <a:rPr lang="en-IN" b="1" dirty="0" smtClean="0">
                <a:solidFill>
                  <a:srgbClr val="3F3F3F"/>
                </a:solidFill>
                <a:latin typeface="Trebuchet MS"/>
                <a:cs typeface="Trebuchet MS"/>
              </a:rPr>
              <a:t>Pro</a:t>
            </a:r>
            <a:r>
              <a:rPr lang="en-IN" b="1" spc="-10" dirty="0" smtClean="0">
                <a:solidFill>
                  <a:srgbClr val="3F3F3F"/>
                </a:solidFill>
                <a:latin typeface="Trebuchet MS"/>
                <a:cs typeface="Trebuchet MS"/>
              </a:rPr>
              <a:t>g</a:t>
            </a:r>
            <a:r>
              <a:rPr lang="en-IN" b="1" spc="-65" dirty="0" smtClean="0">
                <a:solidFill>
                  <a:srgbClr val="3F3F3F"/>
                </a:solidFill>
                <a:latin typeface="Trebuchet MS"/>
                <a:cs typeface="Trebuchet MS"/>
              </a:rPr>
              <a:t>r</a:t>
            </a:r>
            <a:r>
              <a:rPr lang="en-IN" b="1" spc="-15" dirty="0" smtClean="0">
                <a:solidFill>
                  <a:srgbClr val="3F3F3F"/>
                </a:solidFill>
                <a:latin typeface="Trebuchet MS"/>
                <a:cs typeface="Trebuchet MS"/>
              </a:rPr>
              <a:t>ammes</a:t>
            </a:r>
            <a:r>
              <a:rPr lang="en-IN" b="1" spc="110" dirty="0" smtClean="0">
                <a:solidFill>
                  <a:srgbClr val="3F3F3F"/>
                </a:solidFill>
                <a:latin typeface="Times New Roman"/>
                <a:cs typeface="Times New Roman"/>
              </a:rPr>
              <a:t> </a:t>
            </a:r>
            <a:r>
              <a:rPr lang="en-IN" b="1" spc="-15" dirty="0" smtClean="0">
                <a:solidFill>
                  <a:srgbClr val="3F3F3F"/>
                </a:solidFill>
                <a:latin typeface="Trebuchet MS"/>
                <a:cs typeface="Trebuchet MS"/>
              </a:rPr>
              <a:t>f</a:t>
            </a:r>
            <a:r>
              <a:rPr lang="en-IN" b="1" dirty="0" smtClean="0">
                <a:solidFill>
                  <a:srgbClr val="3F3F3F"/>
                </a:solidFill>
                <a:latin typeface="Trebuchet MS"/>
                <a:cs typeface="Trebuchet MS"/>
              </a:rPr>
              <a:t>or</a:t>
            </a:r>
            <a:r>
              <a:rPr lang="en-IN" b="1" spc="90" dirty="0" smtClean="0">
                <a:solidFill>
                  <a:srgbClr val="3F3F3F"/>
                </a:solidFill>
                <a:latin typeface="Times New Roman"/>
                <a:cs typeface="Times New Roman"/>
              </a:rPr>
              <a:t> </a:t>
            </a:r>
            <a:r>
              <a:rPr lang="en-IN" b="1" spc="-25" dirty="0" smtClean="0">
                <a:solidFill>
                  <a:srgbClr val="3F3F3F"/>
                </a:solidFill>
                <a:latin typeface="Trebuchet MS"/>
                <a:cs typeface="Trebuchet MS"/>
              </a:rPr>
              <a:t>D</a:t>
            </a:r>
            <a:r>
              <a:rPr lang="en-IN" b="1" spc="-10" dirty="0" smtClean="0">
                <a:solidFill>
                  <a:srgbClr val="3F3F3F"/>
                </a:solidFill>
                <a:latin typeface="Trebuchet MS"/>
                <a:cs typeface="Trebuchet MS"/>
              </a:rPr>
              <a:t>ev</a:t>
            </a:r>
            <a:r>
              <a:rPr lang="en-IN" b="1" spc="-25" dirty="0" smtClean="0">
                <a:solidFill>
                  <a:srgbClr val="3F3F3F"/>
                </a:solidFill>
                <a:latin typeface="Trebuchet MS"/>
                <a:cs typeface="Trebuchet MS"/>
              </a:rPr>
              <a:t>e</a:t>
            </a:r>
            <a:r>
              <a:rPr lang="en-IN" b="1" spc="-10" dirty="0" smtClean="0">
                <a:solidFill>
                  <a:srgbClr val="3F3F3F"/>
                </a:solidFill>
                <a:latin typeface="Trebuchet MS"/>
                <a:cs typeface="Trebuchet MS"/>
              </a:rPr>
              <a:t>lo</a:t>
            </a:r>
            <a:r>
              <a:rPr lang="en-IN" b="1" spc="-25" dirty="0" smtClean="0">
                <a:solidFill>
                  <a:srgbClr val="3F3F3F"/>
                </a:solidFill>
                <a:latin typeface="Trebuchet MS"/>
                <a:cs typeface="Trebuchet MS"/>
              </a:rPr>
              <a:t>p</a:t>
            </a:r>
            <a:r>
              <a:rPr lang="en-IN" b="1" spc="-5" dirty="0" smtClean="0">
                <a:solidFill>
                  <a:srgbClr val="3F3F3F"/>
                </a:solidFill>
                <a:latin typeface="Trebuchet MS"/>
                <a:cs typeface="Trebuchet MS"/>
              </a:rPr>
              <a:t>men</a:t>
            </a:r>
            <a:r>
              <a:rPr lang="en-IN" b="1" dirty="0" smtClean="0">
                <a:solidFill>
                  <a:srgbClr val="3F3F3F"/>
                </a:solidFill>
                <a:latin typeface="Trebuchet MS"/>
                <a:cs typeface="Trebuchet MS"/>
              </a:rPr>
              <a:t>t</a:t>
            </a:r>
            <a:r>
              <a:rPr lang="en-IN" b="1" spc="110" dirty="0" smtClean="0">
                <a:solidFill>
                  <a:srgbClr val="3F3F3F"/>
                </a:solidFill>
                <a:latin typeface="Times New Roman"/>
                <a:cs typeface="Times New Roman"/>
              </a:rPr>
              <a:t> </a:t>
            </a:r>
            <a:r>
              <a:rPr lang="en-IN" b="1" spc="-10" dirty="0" smtClean="0">
                <a:solidFill>
                  <a:srgbClr val="3F3F3F"/>
                </a:solidFill>
                <a:latin typeface="Trebuchet MS"/>
                <a:cs typeface="Trebuchet MS"/>
              </a:rPr>
              <a:t>of</a:t>
            </a:r>
            <a:r>
              <a:rPr lang="en-IN" b="1" spc="70" dirty="0" smtClean="0">
                <a:solidFill>
                  <a:srgbClr val="3F3F3F"/>
                </a:solidFill>
                <a:latin typeface="Times New Roman"/>
                <a:cs typeface="Times New Roman"/>
              </a:rPr>
              <a:t> </a:t>
            </a:r>
            <a:r>
              <a:rPr lang="en-IN" b="1" spc="-15" dirty="0" smtClean="0">
                <a:solidFill>
                  <a:srgbClr val="3F3F3F"/>
                </a:solidFill>
                <a:latin typeface="Trebuchet MS"/>
                <a:cs typeface="Trebuchet MS"/>
              </a:rPr>
              <a:t>Coope</a:t>
            </a:r>
            <a:r>
              <a:rPr lang="en-IN" b="1" spc="-75" dirty="0" smtClean="0">
                <a:solidFill>
                  <a:srgbClr val="3F3F3F"/>
                </a:solidFill>
                <a:latin typeface="Trebuchet MS"/>
                <a:cs typeface="Trebuchet MS"/>
              </a:rPr>
              <a:t>r</a:t>
            </a:r>
            <a:r>
              <a:rPr lang="en-IN" b="1" dirty="0" smtClean="0">
                <a:solidFill>
                  <a:srgbClr val="3F3F3F"/>
                </a:solidFill>
                <a:latin typeface="Trebuchet MS"/>
                <a:cs typeface="Trebuchet MS"/>
              </a:rPr>
              <a:t>atives</a:t>
            </a:r>
            <a:endParaRPr lang="en-IN" dirty="0" smtClean="0">
              <a:latin typeface="Trebuchet MS"/>
              <a:cs typeface="Trebuchet MS"/>
            </a:endParaRPr>
          </a:p>
          <a:p>
            <a:pPr marL="12700">
              <a:lnSpc>
                <a:spcPts val="2145"/>
              </a:lnSpc>
              <a:spcBef>
                <a:spcPts val="994"/>
              </a:spcBef>
            </a:pPr>
            <a:r>
              <a:rPr lang="en-IN" b="1" spc="-10" dirty="0" smtClean="0">
                <a:solidFill>
                  <a:srgbClr val="3F3F3F"/>
                </a:solidFill>
                <a:latin typeface="Trebuchet MS"/>
                <a:cs typeface="Trebuchet MS"/>
              </a:rPr>
              <a:t>E</a:t>
            </a:r>
            <a:r>
              <a:rPr lang="en-IN" b="1" dirty="0" smtClean="0">
                <a:solidFill>
                  <a:srgbClr val="3F3F3F"/>
                </a:solidFill>
                <a:latin typeface="Trebuchet MS"/>
                <a:cs typeface="Trebuchet MS"/>
              </a:rPr>
              <a:t>sta</a:t>
            </a:r>
            <a:r>
              <a:rPr lang="en-IN" b="1" spc="-10" dirty="0" smtClean="0">
                <a:solidFill>
                  <a:srgbClr val="3F3F3F"/>
                </a:solidFill>
                <a:latin typeface="Trebuchet MS"/>
                <a:cs typeface="Trebuchet MS"/>
              </a:rPr>
              <a:t>b</a:t>
            </a:r>
            <a:r>
              <a:rPr lang="en-IN" b="1" dirty="0" smtClean="0">
                <a:solidFill>
                  <a:srgbClr val="3F3F3F"/>
                </a:solidFill>
                <a:latin typeface="Trebuchet MS"/>
                <a:cs typeface="Trebuchet MS"/>
              </a:rPr>
              <a:t>lishment</a:t>
            </a:r>
            <a:r>
              <a:rPr lang="en-IN" b="1" spc="80" dirty="0" smtClean="0">
                <a:solidFill>
                  <a:srgbClr val="3F3F3F"/>
                </a:solidFill>
                <a:latin typeface="Times New Roman"/>
                <a:cs typeface="Times New Roman"/>
              </a:rPr>
              <a:t> </a:t>
            </a:r>
            <a:r>
              <a:rPr lang="en-IN" b="1" dirty="0" smtClean="0">
                <a:solidFill>
                  <a:srgbClr val="3F3F3F"/>
                </a:solidFill>
                <a:latin typeface="Trebuchet MS"/>
                <a:cs typeface="Trebuchet MS"/>
              </a:rPr>
              <a:t>of</a:t>
            </a:r>
            <a:r>
              <a:rPr lang="en-IN" b="1" spc="-25" dirty="0" smtClean="0">
                <a:solidFill>
                  <a:srgbClr val="3F3F3F"/>
                </a:solidFill>
                <a:latin typeface="Times New Roman"/>
                <a:cs typeface="Times New Roman"/>
              </a:rPr>
              <a:t> </a:t>
            </a:r>
            <a:r>
              <a:rPr lang="en-IN" b="1" spc="-5" dirty="0" err="1" smtClean="0">
                <a:solidFill>
                  <a:srgbClr val="3F3F3F"/>
                </a:solidFill>
                <a:latin typeface="Trebuchet MS"/>
                <a:cs typeface="Trebuchet MS"/>
              </a:rPr>
              <a:t>A</a:t>
            </a:r>
            <a:r>
              <a:rPr lang="en-IN" b="1" spc="-10" dirty="0" err="1" smtClean="0">
                <a:solidFill>
                  <a:srgbClr val="3F3F3F"/>
                </a:solidFill>
                <a:latin typeface="Trebuchet MS"/>
                <a:cs typeface="Trebuchet MS"/>
              </a:rPr>
              <a:t>g</a:t>
            </a:r>
            <a:r>
              <a:rPr lang="en-IN" b="1" spc="-5" dirty="0" err="1" smtClean="0">
                <a:solidFill>
                  <a:srgbClr val="3F3F3F"/>
                </a:solidFill>
                <a:latin typeface="Trebuchet MS"/>
                <a:cs typeface="Trebuchet MS"/>
              </a:rPr>
              <a:t>r</a:t>
            </a:r>
            <a:r>
              <a:rPr lang="en-IN" b="1" dirty="0" err="1" smtClean="0">
                <a:solidFill>
                  <a:srgbClr val="3F3F3F"/>
                </a:solidFill>
                <a:latin typeface="Trebuchet MS"/>
                <a:cs typeface="Trebuchet MS"/>
              </a:rPr>
              <a:t>i</a:t>
            </a:r>
            <a:r>
              <a:rPr lang="en-IN" b="1" spc="-5" dirty="0" smtClean="0">
                <a:solidFill>
                  <a:srgbClr val="3F3F3F"/>
                </a:solidFill>
                <a:latin typeface="Trebuchet MS"/>
                <a:cs typeface="Trebuchet MS"/>
              </a:rPr>
              <a:t>-</a:t>
            </a:r>
            <a:r>
              <a:rPr lang="en-IN" b="1" dirty="0" smtClean="0">
                <a:solidFill>
                  <a:srgbClr val="3F3F3F"/>
                </a:solidFill>
                <a:latin typeface="Trebuchet MS"/>
                <a:cs typeface="Trebuchet MS"/>
              </a:rPr>
              <a:t>Clinics</a:t>
            </a:r>
            <a:r>
              <a:rPr lang="en-IN" b="1" spc="80" dirty="0" smtClean="0">
                <a:solidFill>
                  <a:srgbClr val="3F3F3F"/>
                </a:solidFill>
                <a:latin typeface="Times New Roman"/>
                <a:cs typeface="Times New Roman"/>
              </a:rPr>
              <a:t> </a:t>
            </a:r>
            <a:r>
              <a:rPr lang="en-IN" b="1" dirty="0" smtClean="0">
                <a:solidFill>
                  <a:srgbClr val="3F3F3F"/>
                </a:solidFill>
                <a:latin typeface="Trebuchet MS"/>
                <a:cs typeface="Trebuchet MS"/>
              </a:rPr>
              <a:t>and</a:t>
            </a:r>
            <a:r>
              <a:rPr lang="en-IN" b="1" spc="-20" dirty="0" smtClean="0">
                <a:solidFill>
                  <a:srgbClr val="3F3F3F"/>
                </a:solidFill>
                <a:latin typeface="Times New Roman"/>
                <a:cs typeface="Times New Roman"/>
              </a:rPr>
              <a:t> </a:t>
            </a:r>
            <a:r>
              <a:rPr lang="en-IN" b="1" spc="-5" dirty="0" err="1" smtClean="0">
                <a:solidFill>
                  <a:srgbClr val="3F3F3F"/>
                </a:solidFill>
                <a:latin typeface="Trebuchet MS"/>
                <a:cs typeface="Trebuchet MS"/>
              </a:rPr>
              <a:t>A</a:t>
            </a:r>
            <a:r>
              <a:rPr lang="en-IN" b="1" spc="-10" dirty="0" err="1" smtClean="0">
                <a:solidFill>
                  <a:srgbClr val="3F3F3F"/>
                </a:solidFill>
                <a:latin typeface="Trebuchet MS"/>
                <a:cs typeface="Trebuchet MS"/>
              </a:rPr>
              <a:t>g</a:t>
            </a:r>
            <a:r>
              <a:rPr lang="en-IN" b="1" spc="-5" dirty="0" err="1" smtClean="0">
                <a:solidFill>
                  <a:srgbClr val="3F3F3F"/>
                </a:solidFill>
                <a:latin typeface="Trebuchet MS"/>
                <a:cs typeface="Trebuchet MS"/>
              </a:rPr>
              <a:t>r</a:t>
            </a:r>
            <a:r>
              <a:rPr lang="en-IN" b="1" spc="5" dirty="0" err="1" smtClean="0">
                <a:solidFill>
                  <a:srgbClr val="3F3F3F"/>
                </a:solidFill>
                <a:latin typeface="Trebuchet MS"/>
                <a:cs typeface="Trebuchet MS"/>
              </a:rPr>
              <a:t>i</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b="1" spc="-5" dirty="0" smtClean="0">
                <a:solidFill>
                  <a:srgbClr val="3F3F3F"/>
                </a:solidFill>
                <a:latin typeface="Trebuchet MS"/>
                <a:cs typeface="Trebuchet MS"/>
              </a:rPr>
              <a:t>Busi</a:t>
            </a:r>
            <a:r>
              <a:rPr lang="en-IN" b="1" spc="5" dirty="0" smtClean="0">
                <a:solidFill>
                  <a:srgbClr val="3F3F3F"/>
                </a:solidFill>
                <a:latin typeface="Trebuchet MS"/>
                <a:cs typeface="Trebuchet MS"/>
              </a:rPr>
              <a:t>n</a:t>
            </a:r>
            <a:r>
              <a:rPr lang="en-IN" b="1" dirty="0" smtClean="0">
                <a:solidFill>
                  <a:srgbClr val="3F3F3F"/>
                </a:solidFill>
                <a:latin typeface="Trebuchet MS"/>
                <a:cs typeface="Trebuchet MS"/>
              </a:rPr>
              <a:t>ess</a:t>
            </a:r>
            <a:r>
              <a:rPr lang="en-IN" b="1" spc="75" dirty="0" smtClean="0">
                <a:solidFill>
                  <a:srgbClr val="3F3F3F"/>
                </a:solidFill>
                <a:latin typeface="Times New Roman"/>
                <a:cs typeface="Times New Roman"/>
              </a:rPr>
              <a:t> </a:t>
            </a:r>
            <a:r>
              <a:rPr lang="en-IN" b="1" dirty="0" smtClean="0">
                <a:solidFill>
                  <a:srgbClr val="3F3F3F"/>
                </a:solidFill>
                <a:latin typeface="Trebuchet MS"/>
                <a:cs typeface="Trebuchet MS"/>
              </a:rPr>
              <a:t>Cent</a:t>
            </a:r>
            <a:r>
              <a:rPr lang="en-IN" b="1" spc="-10" dirty="0" smtClean="0">
                <a:solidFill>
                  <a:srgbClr val="3F3F3F"/>
                </a:solidFill>
                <a:latin typeface="Trebuchet MS"/>
                <a:cs typeface="Trebuchet MS"/>
              </a:rPr>
              <a:t>r</a:t>
            </a:r>
            <a:r>
              <a:rPr lang="en-IN" b="1" dirty="0" smtClean="0">
                <a:solidFill>
                  <a:srgbClr val="3F3F3F"/>
                </a:solidFill>
                <a:latin typeface="Trebuchet MS"/>
                <a:cs typeface="Trebuchet MS"/>
              </a:rPr>
              <a:t>es</a:t>
            </a:r>
            <a:r>
              <a:rPr lang="en-IN" b="1" spc="90"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spc="-5" dirty="0" smtClean="0">
                <a:solidFill>
                  <a:srgbClr val="3F3F3F"/>
                </a:solidFill>
                <a:latin typeface="Trebuchet MS"/>
                <a:cs typeface="Trebuchet MS"/>
              </a:rPr>
              <a:t>1</a:t>
            </a:r>
            <a:r>
              <a:rPr lang="en-IN" dirty="0" smtClean="0">
                <a:solidFill>
                  <a:srgbClr val="3F3F3F"/>
                </a:solidFill>
                <a:latin typeface="Trebuchet MS"/>
                <a:cs typeface="Trebuchet MS"/>
              </a:rPr>
              <a:t>0</a:t>
            </a:r>
            <a:r>
              <a:rPr lang="en-IN" spc="-5" dirty="0" smtClean="0">
                <a:solidFill>
                  <a:srgbClr val="3F3F3F"/>
                </a:solidFill>
                <a:latin typeface="Trebuchet MS"/>
                <a:cs typeface="Trebuchet MS"/>
              </a:rPr>
              <a:t>0</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10" dirty="0" smtClean="0">
                <a:solidFill>
                  <a:srgbClr val="3F3F3F"/>
                </a:solidFill>
                <a:latin typeface="Trebuchet MS"/>
                <a:cs typeface="Trebuchet MS"/>
              </a:rPr>
              <a:t>f</a:t>
            </a:r>
            <a:r>
              <a:rPr lang="en-IN" spc="-5" dirty="0" smtClean="0">
                <a:solidFill>
                  <a:srgbClr val="3F3F3F"/>
                </a:solidFill>
                <a:latin typeface="Trebuchet MS"/>
                <a:cs typeface="Trebuchet MS"/>
              </a:rPr>
              <a:t>und</a:t>
            </a:r>
            <a:r>
              <a:rPr lang="en-IN" dirty="0" smtClean="0">
                <a:solidFill>
                  <a:srgbClr val="3F3F3F"/>
                </a:solidFill>
                <a:latin typeface="Trebuchet MS"/>
                <a:cs typeface="Trebuchet MS"/>
              </a:rPr>
              <a:t>i</a:t>
            </a:r>
            <a:r>
              <a:rPr lang="en-IN" spc="-5" dirty="0" smtClean="0">
                <a:solidFill>
                  <a:srgbClr val="3F3F3F"/>
                </a:solidFill>
                <a:latin typeface="Trebuchet MS"/>
                <a:cs typeface="Trebuchet MS"/>
              </a:rPr>
              <a:t>n</a:t>
            </a:r>
            <a:r>
              <a:rPr lang="en-IN" dirty="0" smtClean="0">
                <a:solidFill>
                  <a:srgbClr val="3F3F3F"/>
                </a:solidFill>
                <a:latin typeface="Trebuchet MS"/>
                <a:cs typeface="Trebuchet MS"/>
              </a:rPr>
              <a:t>g</a:t>
            </a:r>
            <a:r>
              <a:rPr lang="en-IN" spc="85" dirty="0" smtClean="0">
                <a:solidFill>
                  <a:srgbClr val="3F3F3F"/>
                </a:solidFill>
                <a:latin typeface="Times New Roman"/>
                <a:cs typeface="Times New Roman"/>
              </a:rPr>
              <a:t> </a:t>
            </a:r>
            <a:r>
              <a:rPr lang="en-IN" spc="-5" dirty="0" smtClean="0">
                <a:solidFill>
                  <a:srgbClr val="3F3F3F"/>
                </a:solidFill>
                <a:latin typeface="Trebuchet MS"/>
                <a:cs typeface="Trebuchet MS"/>
              </a:rPr>
              <a:t>b</a:t>
            </a:r>
            <a:r>
              <a:rPr lang="en-IN" dirty="0" smtClean="0">
                <a:solidFill>
                  <a:srgbClr val="3F3F3F"/>
                </a:solidFill>
                <a:latin typeface="Trebuchet MS"/>
                <a:cs typeface="Trebuchet MS"/>
              </a:rPr>
              <a:t>y</a:t>
            </a:r>
            <a:r>
              <a:rPr lang="en-IN" spc="80" dirty="0" smtClean="0">
                <a:solidFill>
                  <a:srgbClr val="3F3F3F"/>
                </a:solidFill>
                <a:latin typeface="Times New Roman"/>
                <a:cs typeface="Times New Roman"/>
              </a:rPr>
              <a:t> </a:t>
            </a:r>
            <a:r>
              <a:rPr lang="en-IN" spc="-10" dirty="0" smtClean="0">
                <a:solidFill>
                  <a:srgbClr val="3F3F3F"/>
                </a:solidFill>
                <a:latin typeface="Trebuchet MS"/>
                <a:cs typeface="Trebuchet MS"/>
              </a:rPr>
              <a:t>Gov</a:t>
            </a:r>
            <a:r>
              <a:rPr lang="en-IN" dirty="0" smtClean="0">
                <a:solidFill>
                  <a:srgbClr val="3F3F3F"/>
                </a:solidFill>
                <a:latin typeface="Trebuchet MS"/>
                <a:cs typeface="Trebuchet MS"/>
              </a:rPr>
              <a:t>t</a:t>
            </a:r>
            <a:r>
              <a:rPr lang="en-IN" spc="105" dirty="0" smtClean="0">
                <a:solidFill>
                  <a:srgbClr val="3F3F3F"/>
                </a:solidFill>
                <a:latin typeface="Times New Roman"/>
                <a:cs typeface="Times New Roman"/>
              </a:rPr>
              <a:t> </a:t>
            </a:r>
            <a:r>
              <a:rPr lang="en-IN" spc="-10" dirty="0" smtClean="0">
                <a:solidFill>
                  <a:srgbClr val="3F3F3F"/>
                </a:solidFill>
                <a:latin typeface="Trebuchet MS"/>
                <a:cs typeface="Trebuchet MS"/>
              </a:rPr>
              <a:t>o</a:t>
            </a:r>
            <a:r>
              <a:rPr lang="en-IN" dirty="0" smtClean="0">
                <a:solidFill>
                  <a:srgbClr val="3F3F3F"/>
                </a:solidFill>
                <a:latin typeface="Trebuchet MS"/>
                <a:cs typeface="Trebuchet MS"/>
              </a:rPr>
              <a:t>f</a:t>
            </a:r>
            <a:r>
              <a:rPr lang="en-IN" spc="85" dirty="0" smtClean="0">
                <a:solidFill>
                  <a:srgbClr val="3F3F3F"/>
                </a:solidFill>
                <a:latin typeface="Times New Roman"/>
                <a:cs typeface="Times New Roman"/>
              </a:rPr>
              <a:t> </a:t>
            </a:r>
            <a:r>
              <a:rPr lang="en-IN" spc="-5" dirty="0" smtClean="0">
                <a:solidFill>
                  <a:srgbClr val="3F3F3F"/>
                </a:solidFill>
                <a:latin typeface="Trebuchet MS"/>
                <a:cs typeface="Trebuchet MS"/>
              </a:rPr>
              <a:t>Ind</a:t>
            </a:r>
            <a:r>
              <a:rPr lang="en-IN" spc="5" dirty="0" smtClean="0">
                <a:solidFill>
                  <a:srgbClr val="3F3F3F"/>
                </a:solidFill>
                <a:latin typeface="Trebuchet MS"/>
                <a:cs typeface="Trebuchet MS"/>
              </a:rPr>
              <a:t>i</a:t>
            </a:r>
            <a:r>
              <a:rPr lang="en-IN" dirty="0" smtClean="0">
                <a:solidFill>
                  <a:srgbClr val="3F3F3F"/>
                </a:solidFill>
                <a:latin typeface="Trebuchet MS"/>
                <a:cs typeface="Trebuchet MS"/>
              </a:rPr>
              <a:t>a</a:t>
            </a:r>
            <a:endParaRPr lang="en-IN" dirty="0">
              <a:latin typeface="Trebuchet MS"/>
              <a:cs typeface="Trebuchet M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1"/>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237843" y="232206"/>
            <a:ext cx="11716313" cy="615553"/>
          </a:xfrm>
          <a:prstGeom prst="rect">
            <a:avLst/>
          </a:prstGeom>
        </p:spPr>
        <p:txBody>
          <a:bodyPr vert="horz" wrap="square" lIns="0" tIns="0" rIns="0" bIns="0" rtlCol="0">
            <a:spAutoFit/>
          </a:bodyPr>
          <a:lstStyle/>
          <a:p>
            <a:pPr marL="66040">
              <a:lnSpc>
                <a:spcPct val="100000"/>
              </a:lnSpc>
            </a:pPr>
            <a:r>
              <a:rPr sz="2000" spc="-5" dirty="0"/>
              <a:t>M</a:t>
            </a:r>
            <a:r>
              <a:rPr sz="2000" spc="-15" dirty="0"/>
              <a:t>I</a:t>
            </a:r>
            <a:r>
              <a:rPr sz="2000" spc="-5" dirty="0"/>
              <a:t>N</a:t>
            </a:r>
            <a:r>
              <a:rPr sz="2000" spc="-15" dirty="0"/>
              <a:t>I</a:t>
            </a:r>
            <a:r>
              <a:rPr sz="2000" spc="-5" dirty="0"/>
              <a:t>S</a:t>
            </a:r>
            <a:r>
              <a:rPr sz="2000" spc="-10" dirty="0"/>
              <a:t>T</a:t>
            </a:r>
            <a:r>
              <a:rPr sz="2000" spc="-120" dirty="0"/>
              <a:t>R</a:t>
            </a:r>
            <a:r>
              <a:rPr sz="2000" dirty="0"/>
              <a:t>Y</a:t>
            </a:r>
            <a:r>
              <a:rPr sz="2000" spc="80" dirty="0">
                <a:latin typeface="Times New Roman"/>
                <a:cs typeface="Times New Roman"/>
              </a:rPr>
              <a:t> </a:t>
            </a:r>
            <a:r>
              <a:rPr sz="2000" dirty="0"/>
              <a:t>:</a:t>
            </a:r>
            <a:r>
              <a:rPr sz="2000" spc="110" dirty="0">
                <a:latin typeface="Times New Roman"/>
                <a:cs typeface="Times New Roman"/>
              </a:rPr>
              <a:t> </a:t>
            </a:r>
            <a:r>
              <a:rPr sz="2000" spc="-5" dirty="0"/>
              <a:t>M</a:t>
            </a:r>
            <a:r>
              <a:rPr sz="2000" spc="-15" dirty="0"/>
              <a:t>I</a:t>
            </a:r>
            <a:r>
              <a:rPr sz="2000" spc="-5" dirty="0"/>
              <a:t>N</a:t>
            </a:r>
            <a:r>
              <a:rPr sz="2000" spc="-15" dirty="0"/>
              <a:t>I</a:t>
            </a:r>
            <a:r>
              <a:rPr sz="2000" spc="-5" dirty="0"/>
              <a:t>S</a:t>
            </a:r>
            <a:r>
              <a:rPr sz="2000" spc="-10" dirty="0"/>
              <a:t>T</a:t>
            </a:r>
            <a:r>
              <a:rPr sz="2000" spc="-120" dirty="0"/>
              <a:t>R</a:t>
            </a:r>
            <a:r>
              <a:rPr sz="2000" dirty="0"/>
              <a:t>Y</a:t>
            </a:r>
            <a:r>
              <a:rPr sz="2000" spc="80" dirty="0">
                <a:latin typeface="Times New Roman"/>
                <a:cs typeface="Times New Roman"/>
              </a:rPr>
              <a:t> </a:t>
            </a:r>
            <a:r>
              <a:rPr sz="2000" spc="-5" dirty="0"/>
              <a:t>O</a:t>
            </a:r>
            <a:r>
              <a:rPr sz="2000" dirty="0"/>
              <a:t>F</a:t>
            </a:r>
            <a:r>
              <a:rPr sz="2000" spc="-10" dirty="0">
                <a:latin typeface="Times New Roman"/>
                <a:cs typeface="Times New Roman"/>
              </a:rPr>
              <a:t> </a:t>
            </a:r>
            <a:r>
              <a:rPr sz="2000" spc="-5" dirty="0"/>
              <a:t>AGRIC</a:t>
            </a:r>
            <a:r>
              <a:rPr sz="2000" spc="-10" dirty="0"/>
              <a:t>U</a:t>
            </a:r>
            <a:r>
              <a:rPr sz="2000" spc="-150" dirty="0"/>
              <a:t>L</a:t>
            </a:r>
            <a:r>
              <a:rPr sz="2000" dirty="0"/>
              <a:t>TURE</a:t>
            </a:r>
          </a:p>
          <a:p>
            <a:pPr marL="66040">
              <a:lnSpc>
                <a:spcPts val="2385"/>
              </a:lnSpc>
            </a:pPr>
            <a:r>
              <a:rPr sz="2000" spc="-10" dirty="0">
                <a:solidFill>
                  <a:srgbClr val="3F7818"/>
                </a:solidFill>
              </a:rPr>
              <a:t>D</a:t>
            </a:r>
            <a:r>
              <a:rPr sz="2000" spc="-5" dirty="0">
                <a:solidFill>
                  <a:srgbClr val="3F7818"/>
                </a:solidFill>
              </a:rPr>
              <a:t>IV</a:t>
            </a:r>
            <a:r>
              <a:rPr sz="2000" spc="-15" dirty="0">
                <a:solidFill>
                  <a:srgbClr val="3F7818"/>
                </a:solidFill>
              </a:rPr>
              <a:t>I</a:t>
            </a:r>
            <a:r>
              <a:rPr sz="2000" spc="-5" dirty="0">
                <a:solidFill>
                  <a:srgbClr val="3F7818"/>
                </a:solidFill>
              </a:rPr>
              <a:t>S</a:t>
            </a:r>
            <a:r>
              <a:rPr sz="2000" spc="-15" dirty="0">
                <a:solidFill>
                  <a:srgbClr val="3F7818"/>
                </a:solidFill>
              </a:rPr>
              <a:t>I</a:t>
            </a:r>
            <a:r>
              <a:rPr sz="2000" spc="-10" dirty="0">
                <a:solidFill>
                  <a:srgbClr val="3F7818"/>
                </a:solidFill>
              </a:rPr>
              <a:t>O</a:t>
            </a:r>
            <a:r>
              <a:rPr sz="2000" dirty="0">
                <a:solidFill>
                  <a:srgbClr val="3F7818"/>
                </a:solidFill>
              </a:rPr>
              <a:t>N</a:t>
            </a:r>
            <a:r>
              <a:rPr sz="2000" spc="135" dirty="0">
                <a:solidFill>
                  <a:srgbClr val="3F7818"/>
                </a:solidFill>
                <a:latin typeface="Times New Roman"/>
                <a:cs typeface="Times New Roman"/>
              </a:rPr>
              <a:t> </a:t>
            </a:r>
            <a:r>
              <a:rPr sz="2000" dirty="0">
                <a:solidFill>
                  <a:srgbClr val="3F7818"/>
                </a:solidFill>
              </a:rPr>
              <a:t>:</a:t>
            </a:r>
            <a:r>
              <a:rPr sz="2000" spc="95" dirty="0">
                <a:solidFill>
                  <a:srgbClr val="3F7818"/>
                </a:solidFill>
                <a:latin typeface="Times New Roman"/>
                <a:cs typeface="Times New Roman"/>
              </a:rPr>
              <a:t> </a:t>
            </a:r>
            <a:r>
              <a:rPr sz="2000" dirty="0">
                <a:solidFill>
                  <a:srgbClr val="3F7818"/>
                </a:solidFill>
              </a:rPr>
              <a:t>Ente</a:t>
            </a:r>
            <a:r>
              <a:rPr sz="2000" spc="-10" dirty="0">
                <a:solidFill>
                  <a:srgbClr val="3F7818"/>
                </a:solidFill>
              </a:rPr>
              <a:t>r</a:t>
            </a:r>
            <a:r>
              <a:rPr sz="2000" dirty="0">
                <a:solidFill>
                  <a:srgbClr val="3F7818"/>
                </a:solidFill>
              </a:rPr>
              <a:t>p</a:t>
            </a:r>
            <a:r>
              <a:rPr sz="2000" spc="-15" dirty="0">
                <a:solidFill>
                  <a:srgbClr val="3F7818"/>
                </a:solidFill>
              </a:rPr>
              <a:t>r</a:t>
            </a:r>
            <a:r>
              <a:rPr sz="2000" spc="-5" dirty="0">
                <a:solidFill>
                  <a:srgbClr val="3F7818"/>
                </a:solidFill>
              </a:rPr>
              <a:t>is</a:t>
            </a:r>
            <a:r>
              <a:rPr sz="2000" dirty="0">
                <a:solidFill>
                  <a:srgbClr val="3F7818"/>
                </a:solidFill>
              </a:rPr>
              <a:t>e</a:t>
            </a:r>
            <a:r>
              <a:rPr sz="2000" spc="75" dirty="0">
                <a:solidFill>
                  <a:srgbClr val="3F7818"/>
                </a:solidFill>
                <a:latin typeface="Times New Roman"/>
                <a:cs typeface="Times New Roman"/>
              </a:rPr>
              <a:t> </a:t>
            </a:r>
            <a:r>
              <a:rPr sz="2000" spc="-10">
                <a:solidFill>
                  <a:srgbClr val="3F7818"/>
                </a:solidFill>
              </a:rPr>
              <a:t>D</a:t>
            </a:r>
            <a:r>
              <a:rPr sz="2000">
                <a:solidFill>
                  <a:srgbClr val="3F7818"/>
                </a:solidFill>
              </a:rPr>
              <a:t>eve</a:t>
            </a:r>
            <a:r>
              <a:rPr sz="2000" spc="-10">
                <a:solidFill>
                  <a:srgbClr val="3F7818"/>
                </a:solidFill>
              </a:rPr>
              <a:t>l</a:t>
            </a:r>
            <a:r>
              <a:rPr sz="2000">
                <a:solidFill>
                  <a:srgbClr val="3F7818"/>
                </a:solidFill>
              </a:rPr>
              <a:t>opment</a:t>
            </a:r>
            <a:r>
              <a:rPr sz="2000" spc="65">
                <a:solidFill>
                  <a:srgbClr val="3F7818"/>
                </a:solidFill>
                <a:latin typeface="Times New Roman"/>
                <a:cs typeface="Times New Roman"/>
              </a:rPr>
              <a:t> </a:t>
            </a:r>
            <a:r>
              <a:rPr sz="2000" spc="-5" smtClean="0">
                <a:solidFill>
                  <a:srgbClr val="3F7818"/>
                </a:solidFill>
              </a:rPr>
              <a:t>S</a:t>
            </a:r>
            <a:r>
              <a:rPr sz="2000" spc="-15" smtClean="0">
                <a:solidFill>
                  <a:srgbClr val="3F7818"/>
                </a:solidFill>
              </a:rPr>
              <a:t>c</a:t>
            </a:r>
            <a:r>
              <a:rPr sz="2000" smtClean="0">
                <a:solidFill>
                  <a:srgbClr val="3F7818"/>
                </a:solidFill>
              </a:rPr>
              <a:t>hemes</a:t>
            </a:r>
            <a:r>
              <a:rPr lang="en-US" sz="2000" dirty="0" smtClean="0">
                <a:solidFill>
                  <a:srgbClr val="3F7818"/>
                </a:solidFill>
              </a:rPr>
              <a:t>-AMI</a:t>
            </a:r>
            <a:endParaRPr sz="2000" dirty="0">
              <a:solidFill>
                <a:srgbClr val="3F7818"/>
              </a:solidFill>
            </a:endParaRPr>
          </a:p>
        </p:txBody>
      </p:sp>
      <p:sp>
        <p:nvSpPr>
          <p:cNvPr id="5" name="Rectangle 4"/>
          <p:cNvSpPr/>
          <p:nvPr/>
        </p:nvSpPr>
        <p:spPr>
          <a:xfrm>
            <a:off x="10096528" y="6286520"/>
            <a:ext cx="1859163" cy="369332"/>
          </a:xfrm>
          <a:prstGeom prst="rect">
            <a:avLst/>
          </a:prstGeom>
        </p:spPr>
        <p:txBody>
          <a:bodyPr wrap="none">
            <a:spAutoFit/>
          </a:bodyPr>
          <a:lstStyle/>
          <a:p>
            <a:r>
              <a:rPr lang="en-US" dirty="0" smtClean="0"/>
              <a:t>CA JULFESH SHAH</a:t>
            </a:r>
            <a:endParaRPr lang="en-US" dirty="0"/>
          </a:p>
        </p:txBody>
      </p:sp>
      <p:pic>
        <p:nvPicPr>
          <p:cNvPr id="6" name="Picture 5" descr="Capture.PNG"/>
          <p:cNvPicPr>
            <a:picLocks noChangeAspect="1"/>
          </p:cNvPicPr>
          <p:nvPr/>
        </p:nvPicPr>
        <p:blipFill>
          <a:blip r:embed="rId3"/>
          <a:stretch>
            <a:fillRect/>
          </a:stretch>
        </p:blipFill>
        <p:spPr>
          <a:xfrm>
            <a:off x="380959" y="785795"/>
            <a:ext cx="11572957" cy="521497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309522" y="0"/>
            <a:ext cx="10972800" cy="615553"/>
          </a:xfrm>
          <a:prstGeom prst="rect">
            <a:avLst/>
          </a:prstGeom>
        </p:spPr>
        <p:txBody>
          <a:bodyPr vert="horz" wrap="square" lIns="0" tIns="0" rIns="0" bIns="0" rtlCol="0">
            <a:spAutoFit/>
          </a:bodyPr>
          <a:lstStyle/>
          <a:p>
            <a:pPr marL="66040">
              <a:lnSpc>
                <a:spcPct val="100000"/>
              </a:lnSpc>
            </a:pPr>
            <a:r>
              <a:rPr lang="en-IN" sz="2000" spc="-5" dirty="0" smtClean="0"/>
              <a:t>M</a:t>
            </a:r>
            <a:r>
              <a:rPr lang="en-IN" sz="2000" spc="-15" dirty="0" smtClean="0"/>
              <a:t>I</a:t>
            </a:r>
            <a:r>
              <a:rPr lang="en-IN" sz="2000" spc="-5" dirty="0" smtClean="0"/>
              <a:t>N</a:t>
            </a:r>
            <a:r>
              <a:rPr lang="en-IN" sz="2000" spc="-15" dirty="0" smtClean="0"/>
              <a:t>I</a:t>
            </a:r>
            <a:r>
              <a:rPr lang="en-IN" sz="2000" spc="-5" dirty="0" smtClean="0"/>
              <a:t>S</a:t>
            </a:r>
            <a:r>
              <a:rPr lang="en-IN" sz="2000" spc="-10" dirty="0" smtClean="0"/>
              <a:t>T</a:t>
            </a:r>
            <a:r>
              <a:rPr lang="en-IN" sz="2000" spc="-120" dirty="0" smtClean="0"/>
              <a:t>R</a:t>
            </a:r>
            <a:r>
              <a:rPr lang="en-IN" sz="2000" dirty="0" smtClean="0"/>
              <a:t>Y</a:t>
            </a:r>
            <a:r>
              <a:rPr lang="en-IN" sz="2000" spc="80" dirty="0" smtClean="0">
                <a:latin typeface="Times New Roman"/>
                <a:cs typeface="Times New Roman"/>
              </a:rPr>
              <a:t> </a:t>
            </a:r>
            <a:r>
              <a:rPr lang="en-IN" sz="2000" dirty="0" smtClean="0"/>
              <a:t>:</a:t>
            </a:r>
            <a:r>
              <a:rPr lang="en-IN" sz="2000" spc="110" dirty="0" smtClean="0">
                <a:latin typeface="Times New Roman"/>
                <a:cs typeface="Times New Roman"/>
              </a:rPr>
              <a:t> </a:t>
            </a:r>
            <a:r>
              <a:rPr lang="en-IN" sz="2000" spc="-5" dirty="0" smtClean="0"/>
              <a:t>M</a:t>
            </a:r>
            <a:r>
              <a:rPr lang="en-IN" sz="2000" spc="-15" dirty="0" smtClean="0"/>
              <a:t>I</a:t>
            </a:r>
            <a:r>
              <a:rPr lang="en-IN" sz="2000" spc="-5" dirty="0" smtClean="0"/>
              <a:t>N</a:t>
            </a:r>
            <a:r>
              <a:rPr lang="en-IN" sz="2000" spc="-15" dirty="0" smtClean="0"/>
              <a:t>I</a:t>
            </a:r>
            <a:r>
              <a:rPr lang="en-IN" sz="2000" spc="-5" dirty="0" smtClean="0"/>
              <a:t>S</a:t>
            </a:r>
            <a:r>
              <a:rPr lang="en-IN" sz="2000" spc="-10" dirty="0" smtClean="0"/>
              <a:t>T</a:t>
            </a:r>
            <a:r>
              <a:rPr lang="en-IN" sz="2000" spc="-120" dirty="0" smtClean="0"/>
              <a:t>R</a:t>
            </a:r>
            <a:r>
              <a:rPr lang="en-IN" sz="2000" dirty="0" smtClean="0"/>
              <a:t>Y</a:t>
            </a:r>
            <a:r>
              <a:rPr lang="en-IN" sz="2000" spc="80" dirty="0" smtClean="0">
                <a:latin typeface="Times New Roman"/>
                <a:cs typeface="Times New Roman"/>
              </a:rPr>
              <a:t> </a:t>
            </a:r>
            <a:r>
              <a:rPr lang="en-IN" sz="2000" spc="-5" dirty="0" smtClean="0"/>
              <a:t>O</a:t>
            </a:r>
            <a:r>
              <a:rPr lang="en-IN" sz="2000" dirty="0" smtClean="0"/>
              <a:t>F</a:t>
            </a:r>
            <a:r>
              <a:rPr lang="en-IN" sz="2000" spc="-10" dirty="0" smtClean="0">
                <a:latin typeface="Times New Roman"/>
                <a:cs typeface="Times New Roman"/>
              </a:rPr>
              <a:t> </a:t>
            </a:r>
            <a:r>
              <a:rPr lang="en-IN" sz="2000" spc="-5" dirty="0" smtClean="0"/>
              <a:t>AGRIC</a:t>
            </a:r>
            <a:r>
              <a:rPr lang="en-IN" sz="2000" spc="-10" dirty="0" smtClean="0"/>
              <a:t>U</a:t>
            </a:r>
            <a:r>
              <a:rPr lang="en-IN" sz="2000" spc="-150" dirty="0" smtClean="0"/>
              <a:t>L</a:t>
            </a:r>
            <a:r>
              <a:rPr lang="en-IN" sz="2000" dirty="0" smtClean="0"/>
              <a:t>TURE</a:t>
            </a:r>
            <a:br>
              <a:rPr lang="en-IN" sz="2000" dirty="0" smtClean="0"/>
            </a:br>
            <a:r>
              <a:rPr lang="en-IN" sz="2000" spc="-10" dirty="0" smtClean="0">
                <a:solidFill>
                  <a:srgbClr val="3F7818"/>
                </a:solidFill>
              </a:rPr>
              <a:t>D</a:t>
            </a:r>
            <a:r>
              <a:rPr lang="en-IN" sz="2000" spc="-5" dirty="0" smtClean="0">
                <a:solidFill>
                  <a:srgbClr val="3F7818"/>
                </a:solidFill>
              </a:rPr>
              <a:t>IV</a:t>
            </a:r>
            <a:r>
              <a:rPr lang="en-IN" sz="2000" spc="-15" dirty="0" smtClean="0">
                <a:solidFill>
                  <a:srgbClr val="3F7818"/>
                </a:solidFill>
              </a:rPr>
              <a:t>I</a:t>
            </a:r>
            <a:r>
              <a:rPr lang="en-IN" sz="2000" spc="-5" dirty="0" smtClean="0">
                <a:solidFill>
                  <a:srgbClr val="3F7818"/>
                </a:solidFill>
              </a:rPr>
              <a:t>S</a:t>
            </a:r>
            <a:r>
              <a:rPr lang="en-IN" sz="2000" spc="-15" dirty="0" smtClean="0">
                <a:solidFill>
                  <a:srgbClr val="3F7818"/>
                </a:solidFill>
              </a:rPr>
              <a:t>I</a:t>
            </a:r>
            <a:r>
              <a:rPr lang="en-IN" sz="2000" spc="-10" dirty="0" smtClean="0">
                <a:solidFill>
                  <a:srgbClr val="3F7818"/>
                </a:solidFill>
              </a:rPr>
              <a:t>O</a:t>
            </a:r>
            <a:r>
              <a:rPr lang="en-IN" sz="2000" dirty="0" smtClean="0">
                <a:solidFill>
                  <a:srgbClr val="3F7818"/>
                </a:solidFill>
              </a:rPr>
              <a:t>N</a:t>
            </a:r>
            <a:r>
              <a:rPr lang="en-IN" sz="2000" spc="135" dirty="0" smtClean="0">
                <a:solidFill>
                  <a:srgbClr val="3F7818"/>
                </a:solidFill>
                <a:latin typeface="Times New Roman"/>
                <a:cs typeface="Times New Roman"/>
              </a:rPr>
              <a:t> </a:t>
            </a:r>
            <a:r>
              <a:rPr lang="en-IN" sz="2000" dirty="0" smtClean="0">
                <a:solidFill>
                  <a:srgbClr val="3F7818"/>
                </a:solidFill>
              </a:rPr>
              <a:t>:</a:t>
            </a:r>
            <a:r>
              <a:rPr lang="en-IN" sz="2000" spc="95" dirty="0" smtClean="0">
                <a:solidFill>
                  <a:srgbClr val="3F7818"/>
                </a:solidFill>
                <a:latin typeface="Times New Roman"/>
                <a:cs typeface="Times New Roman"/>
              </a:rPr>
              <a:t> </a:t>
            </a:r>
            <a:r>
              <a:rPr lang="en-IN" sz="2000" spc="-10" dirty="0" smtClean="0">
                <a:solidFill>
                  <a:srgbClr val="3F7818"/>
                </a:solidFill>
              </a:rPr>
              <a:t>N</a:t>
            </a:r>
            <a:r>
              <a:rPr lang="en-IN" sz="2000" dirty="0" smtClean="0">
                <a:solidFill>
                  <a:srgbClr val="3F7818"/>
                </a:solidFill>
              </a:rPr>
              <a:t>ational</a:t>
            </a:r>
            <a:r>
              <a:rPr lang="en-IN" sz="2000" spc="65" dirty="0" smtClean="0">
                <a:solidFill>
                  <a:srgbClr val="3F7818"/>
                </a:solidFill>
                <a:latin typeface="Times New Roman"/>
                <a:cs typeface="Times New Roman"/>
              </a:rPr>
              <a:t> </a:t>
            </a:r>
            <a:r>
              <a:rPr lang="en-IN" sz="2000" dirty="0" smtClean="0">
                <a:solidFill>
                  <a:srgbClr val="3F7818"/>
                </a:solidFill>
              </a:rPr>
              <a:t>Hor</a:t>
            </a:r>
            <a:r>
              <a:rPr lang="en-IN" sz="2000" spc="-15" dirty="0" smtClean="0">
                <a:solidFill>
                  <a:srgbClr val="3F7818"/>
                </a:solidFill>
              </a:rPr>
              <a:t>t</a:t>
            </a:r>
            <a:r>
              <a:rPr lang="en-IN" sz="2000" spc="-5" dirty="0" smtClean="0">
                <a:solidFill>
                  <a:srgbClr val="3F7818"/>
                </a:solidFill>
              </a:rPr>
              <a:t>icultur</a:t>
            </a:r>
            <a:r>
              <a:rPr lang="en-IN" sz="2000" dirty="0" smtClean="0">
                <a:solidFill>
                  <a:srgbClr val="3F7818"/>
                </a:solidFill>
              </a:rPr>
              <a:t>e</a:t>
            </a:r>
            <a:r>
              <a:rPr lang="en-IN" sz="2000" spc="70" dirty="0" smtClean="0">
                <a:solidFill>
                  <a:srgbClr val="3F7818"/>
                </a:solidFill>
                <a:latin typeface="Times New Roman"/>
                <a:cs typeface="Times New Roman"/>
              </a:rPr>
              <a:t> </a:t>
            </a:r>
            <a:r>
              <a:rPr lang="en-IN" sz="2000" spc="-5" dirty="0" smtClean="0">
                <a:solidFill>
                  <a:srgbClr val="3F7818"/>
                </a:solidFill>
              </a:rPr>
              <a:t>Boa</a:t>
            </a:r>
            <a:r>
              <a:rPr lang="en-IN" sz="2000" spc="-10" dirty="0" smtClean="0">
                <a:solidFill>
                  <a:srgbClr val="3F7818"/>
                </a:solidFill>
              </a:rPr>
              <a:t>r</a:t>
            </a:r>
            <a:r>
              <a:rPr lang="en-IN" sz="2000" dirty="0" smtClean="0">
                <a:solidFill>
                  <a:srgbClr val="3F7818"/>
                </a:solidFill>
              </a:rPr>
              <a:t>d/</a:t>
            </a:r>
            <a:r>
              <a:rPr lang="en-IN" sz="2000" spc="80" dirty="0" smtClean="0">
                <a:solidFill>
                  <a:srgbClr val="3F7818"/>
                </a:solidFill>
                <a:latin typeface="Times New Roman"/>
                <a:cs typeface="Times New Roman"/>
              </a:rPr>
              <a:t> </a:t>
            </a:r>
            <a:r>
              <a:rPr lang="en-IN" sz="2000" spc="-10" dirty="0" smtClean="0">
                <a:solidFill>
                  <a:srgbClr val="3F7818"/>
                </a:solidFill>
              </a:rPr>
              <a:t>D</a:t>
            </a:r>
            <a:r>
              <a:rPr lang="en-IN" sz="2000" dirty="0" smtClean="0">
                <a:solidFill>
                  <a:srgbClr val="3F7818"/>
                </a:solidFill>
              </a:rPr>
              <a:t>eve</a:t>
            </a:r>
            <a:r>
              <a:rPr lang="en-IN" sz="2000" spc="-10" dirty="0" smtClean="0">
                <a:solidFill>
                  <a:srgbClr val="3F7818"/>
                </a:solidFill>
              </a:rPr>
              <a:t>l</a:t>
            </a:r>
            <a:r>
              <a:rPr lang="en-IN" sz="2000" dirty="0" smtClean="0">
                <a:solidFill>
                  <a:srgbClr val="3F7818"/>
                </a:solidFill>
              </a:rPr>
              <a:t>opment</a:t>
            </a:r>
            <a:r>
              <a:rPr lang="en-IN" sz="2000" spc="65" dirty="0" smtClean="0">
                <a:solidFill>
                  <a:srgbClr val="3F7818"/>
                </a:solidFill>
                <a:latin typeface="Times New Roman"/>
                <a:cs typeface="Times New Roman"/>
              </a:rPr>
              <a:t> </a:t>
            </a:r>
            <a:r>
              <a:rPr lang="en-IN" sz="2000" dirty="0" smtClean="0">
                <a:solidFill>
                  <a:srgbClr val="3F7818"/>
                </a:solidFill>
              </a:rPr>
              <a:t>of</a:t>
            </a:r>
            <a:r>
              <a:rPr lang="en-IN" sz="2000" spc="90" dirty="0" smtClean="0">
                <a:solidFill>
                  <a:srgbClr val="3F7818"/>
                </a:solidFill>
                <a:latin typeface="Times New Roman"/>
                <a:cs typeface="Times New Roman"/>
              </a:rPr>
              <a:t> </a:t>
            </a:r>
            <a:r>
              <a:rPr lang="en-IN" sz="2000" dirty="0" smtClean="0">
                <a:solidFill>
                  <a:srgbClr val="3F7818"/>
                </a:solidFill>
              </a:rPr>
              <a:t>Com</a:t>
            </a:r>
            <a:r>
              <a:rPr lang="en-IN" sz="2000" spc="5" dirty="0" smtClean="0">
                <a:solidFill>
                  <a:srgbClr val="3F7818"/>
                </a:solidFill>
              </a:rPr>
              <a:t>m</a:t>
            </a:r>
            <a:r>
              <a:rPr lang="en-IN" sz="2000" dirty="0" smtClean="0">
                <a:solidFill>
                  <a:srgbClr val="3F7818"/>
                </a:solidFill>
              </a:rPr>
              <a:t>e</a:t>
            </a:r>
            <a:r>
              <a:rPr lang="en-IN" sz="2000" spc="-10" dirty="0" smtClean="0">
                <a:solidFill>
                  <a:srgbClr val="3F7818"/>
                </a:solidFill>
              </a:rPr>
              <a:t>rc</a:t>
            </a:r>
            <a:r>
              <a:rPr lang="en-IN" sz="2000" spc="-5" dirty="0" smtClean="0">
                <a:solidFill>
                  <a:srgbClr val="3F7818"/>
                </a:solidFill>
              </a:rPr>
              <a:t>ia</a:t>
            </a:r>
            <a:r>
              <a:rPr lang="en-IN" sz="2000" dirty="0" smtClean="0">
                <a:solidFill>
                  <a:srgbClr val="3F7818"/>
                </a:solidFill>
              </a:rPr>
              <a:t>l</a:t>
            </a:r>
            <a:r>
              <a:rPr lang="en-IN" sz="2000" spc="85" dirty="0" smtClean="0">
                <a:solidFill>
                  <a:srgbClr val="3F7818"/>
                </a:solidFill>
                <a:latin typeface="Times New Roman"/>
                <a:cs typeface="Times New Roman"/>
              </a:rPr>
              <a:t> </a:t>
            </a:r>
            <a:r>
              <a:rPr lang="en-IN" sz="2000" dirty="0" smtClean="0">
                <a:solidFill>
                  <a:srgbClr val="3F7818"/>
                </a:solidFill>
              </a:rPr>
              <a:t>Hor</a:t>
            </a:r>
            <a:r>
              <a:rPr lang="en-IN" sz="2000" spc="-15" dirty="0" smtClean="0">
                <a:solidFill>
                  <a:srgbClr val="3F7818"/>
                </a:solidFill>
              </a:rPr>
              <a:t>t</a:t>
            </a:r>
            <a:r>
              <a:rPr lang="en-IN" sz="2000" spc="-5" dirty="0" smtClean="0">
                <a:solidFill>
                  <a:srgbClr val="3F7818"/>
                </a:solidFill>
              </a:rPr>
              <a:t>iculture</a:t>
            </a:r>
            <a:endParaRPr sz="2000" spc="-15" dirty="0">
              <a:solidFill>
                <a:schemeClr val="bg2">
                  <a:lumMod val="25000"/>
                </a:schemeClr>
              </a:solidFill>
              <a:latin typeface="Times New Roman" pitchFamily="18" charset="0"/>
              <a:cs typeface="Times New Roman" pitchFamily="18" charset="0"/>
            </a:endParaRPr>
          </a:p>
        </p:txBody>
      </p:sp>
      <p:sp>
        <p:nvSpPr>
          <p:cNvPr id="5" name="Rectangle 4"/>
          <p:cNvSpPr/>
          <p:nvPr/>
        </p:nvSpPr>
        <p:spPr>
          <a:xfrm>
            <a:off x="9667902" y="6286520"/>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
        <p:nvSpPr>
          <p:cNvPr id="6" name="Rectangle 5"/>
          <p:cNvSpPr/>
          <p:nvPr/>
        </p:nvSpPr>
        <p:spPr>
          <a:xfrm>
            <a:off x="881026" y="571480"/>
            <a:ext cx="10715700" cy="5384423"/>
          </a:xfrm>
          <a:prstGeom prst="rect">
            <a:avLst/>
          </a:prstGeom>
        </p:spPr>
        <p:txBody>
          <a:bodyPr wrap="square">
            <a:spAutoFit/>
          </a:bodyPr>
          <a:lstStyle/>
          <a:p>
            <a:pPr marL="12700">
              <a:lnSpc>
                <a:spcPct val="100000"/>
              </a:lnSpc>
            </a:pPr>
            <a:r>
              <a:rPr lang="en-IN" b="1" u="heavy" spc="-15" dirty="0" smtClean="0">
                <a:solidFill>
                  <a:srgbClr val="3F3F3F"/>
                </a:solidFill>
                <a:latin typeface="Trebuchet MS"/>
                <a:cs typeface="Trebuchet MS"/>
              </a:rPr>
              <a:t>S</a:t>
            </a:r>
            <a:r>
              <a:rPr lang="en-IN" b="1" u="heavy" spc="-5" dirty="0" smtClean="0">
                <a:solidFill>
                  <a:srgbClr val="3F3F3F"/>
                </a:solidFill>
                <a:latin typeface="Trebuchet MS"/>
                <a:cs typeface="Trebuchet MS"/>
              </a:rPr>
              <a:t>c</a:t>
            </a:r>
            <a:r>
              <a:rPr lang="en-IN" b="1" u="heavy" spc="-15" dirty="0" smtClean="0">
                <a:solidFill>
                  <a:srgbClr val="3F3F3F"/>
                </a:solidFill>
                <a:latin typeface="Trebuchet MS"/>
                <a:cs typeface="Trebuchet MS"/>
              </a:rPr>
              <a:t>hemes</a:t>
            </a:r>
            <a:endParaRPr lang="en-IN" dirty="0" smtClean="0">
              <a:latin typeface="Trebuchet MS"/>
              <a:cs typeface="Trebuchet MS"/>
            </a:endParaRPr>
          </a:p>
          <a:p>
            <a:pPr marL="12700">
              <a:lnSpc>
                <a:spcPct val="100000"/>
              </a:lnSpc>
              <a:spcBef>
                <a:spcPts val="994"/>
              </a:spcBef>
            </a:pPr>
            <a:r>
              <a:rPr lang="en-IN" b="1" spc="-15" dirty="0" smtClean="0">
                <a:solidFill>
                  <a:srgbClr val="3F3F3F"/>
                </a:solidFill>
                <a:latin typeface="Trebuchet MS"/>
                <a:cs typeface="Trebuchet MS"/>
              </a:rPr>
              <a:t>Ho</a:t>
            </a:r>
            <a:r>
              <a:rPr lang="en-IN" b="1" spc="-5" dirty="0" smtClean="0">
                <a:solidFill>
                  <a:srgbClr val="3F3F3F"/>
                </a:solidFill>
                <a:latin typeface="Trebuchet MS"/>
                <a:cs typeface="Trebuchet MS"/>
              </a:rPr>
              <a:t>rticultur</a:t>
            </a:r>
            <a:r>
              <a:rPr lang="en-IN" b="1" dirty="0" smtClean="0">
                <a:solidFill>
                  <a:srgbClr val="3F3F3F"/>
                </a:solidFill>
                <a:latin typeface="Trebuchet MS"/>
                <a:cs typeface="Trebuchet MS"/>
              </a:rPr>
              <a:t>e</a:t>
            </a:r>
            <a:r>
              <a:rPr lang="en-IN" b="1" spc="80" dirty="0" smtClean="0">
                <a:solidFill>
                  <a:srgbClr val="3F3F3F"/>
                </a:solidFill>
                <a:latin typeface="Times New Roman"/>
                <a:cs typeface="Times New Roman"/>
              </a:rPr>
              <a:t> </a:t>
            </a:r>
            <a:r>
              <a:rPr lang="en-IN" b="1" spc="-5" dirty="0" smtClean="0">
                <a:solidFill>
                  <a:srgbClr val="3F3F3F"/>
                </a:solidFill>
                <a:latin typeface="Trebuchet MS"/>
                <a:cs typeface="Trebuchet MS"/>
              </a:rPr>
              <a:t>i</a:t>
            </a:r>
            <a:r>
              <a:rPr lang="en-IN" b="1" dirty="0" smtClean="0">
                <a:solidFill>
                  <a:srgbClr val="3F3F3F"/>
                </a:solidFill>
                <a:latin typeface="Trebuchet MS"/>
                <a:cs typeface="Trebuchet MS"/>
              </a:rPr>
              <a:t>n</a:t>
            </a:r>
            <a:r>
              <a:rPr lang="en-IN" b="1" spc="80" dirty="0" smtClean="0">
                <a:solidFill>
                  <a:srgbClr val="3F3F3F"/>
                </a:solidFill>
                <a:latin typeface="Times New Roman"/>
                <a:cs typeface="Times New Roman"/>
              </a:rPr>
              <a:t> </a:t>
            </a:r>
            <a:r>
              <a:rPr lang="en-IN" b="1" spc="-10" dirty="0" smtClean="0">
                <a:solidFill>
                  <a:srgbClr val="3F3F3F"/>
                </a:solidFill>
                <a:latin typeface="Trebuchet MS"/>
                <a:cs typeface="Trebuchet MS"/>
              </a:rPr>
              <a:t>O</a:t>
            </a:r>
            <a:r>
              <a:rPr lang="en-IN" b="1" spc="-20" dirty="0" smtClean="0">
                <a:solidFill>
                  <a:srgbClr val="3F3F3F"/>
                </a:solidFill>
                <a:latin typeface="Trebuchet MS"/>
                <a:cs typeface="Trebuchet MS"/>
              </a:rPr>
              <a:t>p</a:t>
            </a:r>
            <a:r>
              <a:rPr lang="en-IN" b="1" dirty="0" smtClean="0">
                <a:solidFill>
                  <a:srgbClr val="3F3F3F"/>
                </a:solidFill>
                <a:latin typeface="Trebuchet MS"/>
                <a:cs typeface="Trebuchet MS"/>
              </a:rPr>
              <a:t>en</a:t>
            </a:r>
            <a:r>
              <a:rPr lang="en-IN" b="1" spc="100" dirty="0" smtClean="0">
                <a:solidFill>
                  <a:srgbClr val="3F3F3F"/>
                </a:solidFill>
                <a:latin typeface="Times New Roman"/>
                <a:cs typeface="Times New Roman"/>
              </a:rPr>
              <a:t> </a:t>
            </a:r>
            <a:r>
              <a:rPr lang="en-IN" b="1" dirty="0" smtClean="0">
                <a:solidFill>
                  <a:srgbClr val="3F3F3F"/>
                </a:solidFill>
                <a:latin typeface="Trebuchet MS"/>
                <a:cs typeface="Trebuchet MS"/>
              </a:rPr>
              <a:t>F</a:t>
            </a:r>
            <a:r>
              <a:rPr lang="en-IN" b="1" spc="-15" dirty="0" smtClean="0">
                <a:solidFill>
                  <a:srgbClr val="3F3F3F"/>
                </a:solidFill>
                <a:latin typeface="Trebuchet MS"/>
                <a:cs typeface="Trebuchet MS"/>
              </a:rPr>
              <a:t>ield</a:t>
            </a:r>
            <a:r>
              <a:rPr lang="en-IN" b="1" spc="100"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90" dirty="0" smtClean="0">
                <a:solidFill>
                  <a:srgbClr val="3F3F3F"/>
                </a:solidFill>
                <a:latin typeface="Times New Roman"/>
                <a:cs typeface="Times New Roman"/>
              </a:rPr>
              <a:t> </a:t>
            </a:r>
            <a:r>
              <a:rPr lang="en-IN" dirty="0" smtClean="0">
                <a:solidFill>
                  <a:srgbClr val="3F3F3F"/>
                </a:solidFill>
                <a:latin typeface="Trebuchet MS"/>
                <a:cs typeface="Trebuchet MS"/>
              </a:rPr>
              <a:t>su</a:t>
            </a:r>
            <a:r>
              <a:rPr lang="en-IN" spc="5" dirty="0" smtClean="0">
                <a:solidFill>
                  <a:srgbClr val="3F3F3F"/>
                </a:solidFill>
                <a:latin typeface="Trebuchet MS"/>
                <a:cs typeface="Trebuchet MS"/>
              </a:rPr>
              <a:t>b</a:t>
            </a:r>
            <a:r>
              <a:rPr lang="en-IN" spc="-10" dirty="0" smtClean="0">
                <a:solidFill>
                  <a:srgbClr val="3F3F3F"/>
                </a:solidFill>
                <a:latin typeface="Trebuchet MS"/>
                <a:cs typeface="Trebuchet MS"/>
              </a:rPr>
              <a:t>si</a:t>
            </a:r>
            <a:r>
              <a:rPr lang="en-IN" dirty="0" smtClean="0">
                <a:solidFill>
                  <a:srgbClr val="3F3F3F"/>
                </a:solidFill>
                <a:latin typeface="Trebuchet MS"/>
                <a:cs typeface="Trebuchet MS"/>
              </a:rPr>
              <a:t>dy</a:t>
            </a:r>
            <a:r>
              <a:rPr lang="en-IN" spc="50" dirty="0" smtClean="0">
                <a:solidFill>
                  <a:srgbClr val="3F3F3F"/>
                </a:solidFill>
                <a:latin typeface="Times New Roman"/>
                <a:cs typeface="Times New Roman"/>
              </a:rPr>
              <a:t> </a:t>
            </a:r>
            <a:r>
              <a:rPr lang="en-IN" spc="-15" dirty="0" smtClean="0">
                <a:solidFill>
                  <a:srgbClr val="3F3F3F"/>
                </a:solidFill>
                <a:latin typeface="Trebuchet MS"/>
                <a:cs typeface="Trebuchet MS"/>
              </a:rPr>
              <a:t>@</a:t>
            </a:r>
            <a:r>
              <a:rPr lang="en-IN" spc="80" dirty="0" smtClean="0">
                <a:solidFill>
                  <a:srgbClr val="3F3F3F"/>
                </a:solidFill>
                <a:latin typeface="Times New Roman"/>
                <a:cs typeface="Times New Roman"/>
              </a:rPr>
              <a:t> </a:t>
            </a:r>
            <a:r>
              <a:rPr lang="en-IN" spc="-5" dirty="0" smtClean="0">
                <a:solidFill>
                  <a:srgbClr val="3F3F3F"/>
                </a:solidFill>
                <a:latin typeface="Trebuchet MS"/>
                <a:cs typeface="Trebuchet MS"/>
              </a:rPr>
              <a:t>4</a:t>
            </a:r>
            <a:r>
              <a:rPr lang="en-IN" spc="5" dirty="0" smtClean="0">
                <a:solidFill>
                  <a:srgbClr val="3F3F3F"/>
                </a:solidFill>
                <a:latin typeface="Trebuchet MS"/>
                <a:cs typeface="Trebuchet MS"/>
              </a:rPr>
              <a:t>0</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20" dirty="0" smtClean="0">
                <a:solidFill>
                  <a:srgbClr val="3F3F3F"/>
                </a:solidFill>
                <a:latin typeface="Trebuchet MS"/>
                <a:cs typeface="Trebuchet MS"/>
              </a:rPr>
              <a:t>o</a:t>
            </a:r>
            <a:r>
              <a:rPr lang="en-IN" spc="-10" dirty="0" smtClean="0">
                <a:solidFill>
                  <a:srgbClr val="3F3F3F"/>
                </a:solidFill>
                <a:latin typeface="Trebuchet MS"/>
                <a:cs typeface="Trebuchet MS"/>
              </a:rPr>
              <a:t>f</a:t>
            </a:r>
            <a:r>
              <a:rPr lang="en-IN" spc="90" dirty="0" smtClean="0">
                <a:solidFill>
                  <a:srgbClr val="3F3F3F"/>
                </a:solidFill>
                <a:latin typeface="Times New Roman"/>
                <a:cs typeface="Times New Roman"/>
              </a:rPr>
              <a:t> </a:t>
            </a:r>
            <a:r>
              <a:rPr lang="en-IN" dirty="0" smtClean="0">
                <a:solidFill>
                  <a:srgbClr val="3F3F3F"/>
                </a:solidFill>
                <a:latin typeface="Trebuchet MS"/>
                <a:cs typeface="Trebuchet MS"/>
              </a:rPr>
              <a:t>p</a:t>
            </a:r>
            <a:r>
              <a:rPr lang="en-IN" spc="-10" dirty="0" smtClean="0">
                <a:solidFill>
                  <a:srgbClr val="3F3F3F"/>
                </a:solidFill>
                <a:latin typeface="Trebuchet MS"/>
                <a:cs typeface="Trebuchet MS"/>
              </a:rPr>
              <a:t>r</a:t>
            </a:r>
            <a:r>
              <a:rPr lang="en-IN" spc="-25" dirty="0" smtClean="0">
                <a:solidFill>
                  <a:srgbClr val="3F3F3F"/>
                </a:solidFill>
                <a:latin typeface="Trebuchet MS"/>
                <a:cs typeface="Trebuchet MS"/>
              </a:rPr>
              <a:t>o</a:t>
            </a:r>
            <a:r>
              <a:rPr lang="en-IN" dirty="0" smtClean="0">
                <a:solidFill>
                  <a:srgbClr val="3F3F3F"/>
                </a:solidFill>
                <a:latin typeface="Trebuchet MS"/>
                <a:cs typeface="Trebuchet MS"/>
              </a:rPr>
              <a:t>ject</a:t>
            </a:r>
            <a:r>
              <a:rPr lang="en-IN" spc="90" dirty="0" smtClean="0">
                <a:solidFill>
                  <a:srgbClr val="3F3F3F"/>
                </a:solidFill>
                <a:latin typeface="Times New Roman"/>
                <a:cs typeface="Times New Roman"/>
              </a:rPr>
              <a:t> </a:t>
            </a:r>
            <a:r>
              <a:rPr lang="en-IN" spc="-15" dirty="0" smtClean="0">
                <a:solidFill>
                  <a:srgbClr val="3F3F3F"/>
                </a:solidFill>
                <a:latin typeface="Trebuchet MS"/>
                <a:cs typeface="Trebuchet MS"/>
              </a:rPr>
              <a:t>c</a:t>
            </a:r>
            <a:r>
              <a:rPr lang="en-IN" spc="-20" dirty="0" smtClean="0">
                <a:solidFill>
                  <a:srgbClr val="3F3F3F"/>
                </a:solidFill>
                <a:latin typeface="Trebuchet MS"/>
                <a:cs typeface="Trebuchet MS"/>
              </a:rPr>
              <a:t>o</a:t>
            </a:r>
            <a:r>
              <a:rPr lang="en-IN" dirty="0" smtClean="0">
                <a:solidFill>
                  <a:srgbClr val="3F3F3F"/>
                </a:solidFill>
                <a:latin typeface="Trebuchet MS"/>
                <a:cs typeface="Trebuchet MS"/>
              </a:rPr>
              <a:t>st</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wit</a:t>
            </a:r>
            <a:r>
              <a:rPr lang="en-IN" dirty="0" smtClean="0">
                <a:solidFill>
                  <a:srgbClr val="3F3F3F"/>
                </a:solidFill>
                <a:latin typeface="Trebuchet MS"/>
                <a:cs typeface="Trebuchet MS"/>
              </a:rPr>
              <a:t>h</a:t>
            </a:r>
            <a:r>
              <a:rPr lang="en-IN" spc="75" dirty="0" smtClean="0">
                <a:solidFill>
                  <a:srgbClr val="3F3F3F"/>
                </a:solidFill>
                <a:latin typeface="Times New Roman"/>
                <a:cs typeface="Times New Roman"/>
              </a:rPr>
              <a:t> </a:t>
            </a:r>
            <a:r>
              <a:rPr lang="en-IN" dirty="0" smtClean="0">
                <a:solidFill>
                  <a:srgbClr val="3F3F3F"/>
                </a:solidFill>
                <a:latin typeface="Trebuchet MS"/>
                <a:cs typeface="Trebuchet MS"/>
              </a:rPr>
              <a:t>Rs.30</a:t>
            </a:r>
            <a:r>
              <a:rPr lang="en-IN" spc="95" dirty="0" smtClean="0">
                <a:solidFill>
                  <a:srgbClr val="3F3F3F"/>
                </a:solidFill>
                <a:latin typeface="Times New Roman"/>
                <a:cs typeface="Times New Roman"/>
              </a:rPr>
              <a:t> </a:t>
            </a:r>
            <a:r>
              <a:rPr lang="en-IN" dirty="0" err="1" smtClean="0">
                <a:solidFill>
                  <a:srgbClr val="3F3F3F"/>
                </a:solidFill>
                <a:latin typeface="Trebuchet MS"/>
                <a:cs typeface="Trebuchet MS"/>
              </a:rPr>
              <a:t>lakh</a:t>
            </a:r>
            <a:r>
              <a:rPr lang="en-IN" spc="100" dirty="0" smtClean="0">
                <a:solidFill>
                  <a:srgbClr val="3F3F3F"/>
                </a:solidFill>
                <a:latin typeface="Times New Roman"/>
                <a:cs typeface="Times New Roman"/>
              </a:rPr>
              <a:t> </a:t>
            </a:r>
            <a:r>
              <a:rPr lang="en-IN" spc="-5" dirty="0" smtClean="0">
                <a:solidFill>
                  <a:srgbClr val="3F3F3F"/>
                </a:solidFill>
                <a:latin typeface="Trebuchet MS"/>
                <a:cs typeface="Trebuchet MS"/>
              </a:rPr>
              <a:t>ceiling</a:t>
            </a:r>
            <a:endParaRPr lang="en-IN" dirty="0" smtClean="0">
              <a:latin typeface="Trebuchet MS"/>
              <a:cs typeface="Trebuchet MS"/>
            </a:endParaRPr>
          </a:p>
          <a:p>
            <a:pPr marL="12700">
              <a:lnSpc>
                <a:spcPct val="100000"/>
              </a:lnSpc>
              <a:spcBef>
                <a:spcPts val="994"/>
              </a:spcBef>
            </a:pPr>
            <a:r>
              <a:rPr lang="en-IN" b="1" dirty="0" smtClean="0">
                <a:solidFill>
                  <a:srgbClr val="3F3F3F"/>
                </a:solidFill>
                <a:latin typeface="Trebuchet MS"/>
                <a:cs typeface="Trebuchet MS"/>
              </a:rPr>
              <a:t>Horticul</a:t>
            </a:r>
            <a:r>
              <a:rPr lang="en-IN" b="1" spc="-15" dirty="0" smtClean="0">
                <a:solidFill>
                  <a:srgbClr val="3F3F3F"/>
                </a:solidFill>
                <a:latin typeface="Trebuchet MS"/>
                <a:cs typeface="Trebuchet MS"/>
              </a:rPr>
              <a:t>t</a:t>
            </a:r>
            <a:r>
              <a:rPr lang="en-IN" b="1" dirty="0" smtClean="0">
                <a:solidFill>
                  <a:srgbClr val="3F3F3F"/>
                </a:solidFill>
                <a:latin typeface="Trebuchet MS"/>
                <a:cs typeface="Trebuchet MS"/>
              </a:rPr>
              <a:t>ure</a:t>
            </a:r>
            <a:r>
              <a:rPr lang="en-IN" b="1" spc="70" dirty="0" smtClean="0">
                <a:solidFill>
                  <a:srgbClr val="3F3F3F"/>
                </a:solidFill>
                <a:latin typeface="Times New Roman"/>
                <a:cs typeface="Times New Roman"/>
              </a:rPr>
              <a:t> </a:t>
            </a:r>
            <a:r>
              <a:rPr lang="en-IN" b="1" spc="-5" dirty="0" smtClean="0">
                <a:solidFill>
                  <a:srgbClr val="3F3F3F"/>
                </a:solidFill>
                <a:latin typeface="Trebuchet MS"/>
                <a:cs typeface="Trebuchet MS"/>
              </a:rPr>
              <a:t>i</a:t>
            </a:r>
            <a:r>
              <a:rPr lang="en-IN" b="1" dirty="0" smtClean="0">
                <a:solidFill>
                  <a:srgbClr val="3F3F3F"/>
                </a:solidFill>
                <a:latin typeface="Trebuchet MS"/>
                <a:cs typeface="Trebuchet MS"/>
              </a:rPr>
              <a:t>n</a:t>
            </a:r>
            <a:r>
              <a:rPr lang="en-IN" b="1" spc="80" dirty="0" smtClean="0">
                <a:solidFill>
                  <a:srgbClr val="3F3F3F"/>
                </a:solidFill>
                <a:latin typeface="Times New Roman"/>
                <a:cs typeface="Times New Roman"/>
              </a:rPr>
              <a:t> </a:t>
            </a:r>
            <a:r>
              <a:rPr lang="en-IN" b="1" dirty="0" smtClean="0">
                <a:solidFill>
                  <a:srgbClr val="3F3F3F"/>
                </a:solidFill>
                <a:latin typeface="Trebuchet MS"/>
                <a:cs typeface="Trebuchet MS"/>
              </a:rPr>
              <a:t>Pro</a:t>
            </a:r>
            <a:r>
              <a:rPr lang="en-IN" b="1" spc="-15" dirty="0" smtClean="0">
                <a:solidFill>
                  <a:srgbClr val="3F3F3F"/>
                </a:solidFill>
                <a:latin typeface="Trebuchet MS"/>
                <a:cs typeface="Trebuchet MS"/>
              </a:rPr>
              <a:t>t</a:t>
            </a:r>
            <a:r>
              <a:rPr lang="en-IN" b="1" dirty="0" smtClean="0">
                <a:solidFill>
                  <a:srgbClr val="3F3F3F"/>
                </a:solidFill>
                <a:latin typeface="Trebuchet MS"/>
                <a:cs typeface="Trebuchet MS"/>
              </a:rPr>
              <a:t>ec</a:t>
            </a:r>
            <a:r>
              <a:rPr lang="en-IN" b="1" spc="-10" dirty="0" smtClean="0">
                <a:solidFill>
                  <a:srgbClr val="3F3F3F"/>
                </a:solidFill>
                <a:latin typeface="Trebuchet MS"/>
                <a:cs typeface="Trebuchet MS"/>
              </a:rPr>
              <a:t>t</a:t>
            </a:r>
            <a:r>
              <a:rPr lang="en-IN" b="1" dirty="0" smtClean="0">
                <a:solidFill>
                  <a:srgbClr val="3F3F3F"/>
                </a:solidFill>
                <a:latin typeface="Trebuchet MS"/>
                <a:cs typeface="Trebuchet MS"/>
              </a:rPr>
              <a:t>ed</a:t>
            </a:r>
            <a:r>
              <a:rPr lang="en-IN" b="1" spc="114" dirty="0" smtClean="0">
                <a:solidFill>
                  <a:srgbClr val="3F3F3F"/>
                </a:solidFill>
                <a:latin typeface="Times New Roman"/>
                <a:cs typeface="Times New Roman"/>
              </a:rPr>
              <a:t> </a:t>
            </a:r>
            <a:r>
              <a:rPr lang="en-IN" b="1" dirty="0" smtClean="0">
                <a:solidFill>
                  <a:srgbClr val="3F3F3F"/>
                </a:solidFill>
                <a:latin typeface="Trebuchet MS"/>
                <a:cs typeface="Trebuchet MS"/>
              </a:rPr>
              <a:t>Cov</a:t>
            </a:r>
            <a:r>
              <a:rPr lang="en-IN" b="1" spc="-10" dirty="0" smtClean="0">
                <a:solidFill>
                  <a:srgbClr val="3F3F3F"/>
                </a:solidFill>
                <a:latin typeface="Trebuchet MS"/>
                <a:cs typeface="Trebuchet MS"/>
              </a:rPr>
              <a:t>e</a:t>
            </a:r>
            <a:r>
              <a:rPr lang="en-IN" b="1" dirty="0" smtClean="0">
                <a:solidFill>
                  <a:srgbClr val="3F3F3F"/>
                </a:solidFill>
                <a:latin typeface="Trebuchet MS"/>
                <a:cs typeface="Trebuchet MS"/>
              </a:rPr>
              <a:t>r</a:t>
            </a:r>
            <a:r>
              <a:rPr lang="en-IN" b="1" spc="95"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spc="-5" dirty="0" smtClean="0">
                <a:solidFill>
                  <a:srgbClr val="3F3F3F"/>
                </a:solidFill>
                <a:latin typeface="Trebuchet MS"/>
                <a:cs typeface="Trebuchet MS"/>
              </a:rPr>
              <a:t>Credi</a:t>
            </a:r>
            <a:r>
              <a:rPr lang="en-IN" dirty="0" smtClean="0">
                <a:solidFill>
                  <a:srgbClr val="3F3F3F"/>
                </a:solidFill>
                <a:latin typeface="Trebuchet MS"/>
                <a:cs typeface="Trebuchet MS"/>
              </a:rPr>
              <a:t>t</a:t>
            </a:r>
            <a:r>
              <a:rPr lang="en-IN" spc="75" dirty="0" smtClean="0">
                <a:solidFill>
                  <a:srgbClr val="3F3F3F"/>
                </a:solidFill>
                <a:latin typeface="Times New Roman"/>
                <a:cs typeface="Times New Roman"/>
              </a:rPr>
              <a:t> </a:t>
            </a:r>
            <a:r>
              <a:rPr lang="en-IN" dirty="0" smtClean="0">
                <a:solidFill>
                  <a:srgbClr val="3F3F3F"/>
                </a:solidFill>
                <a:latin typeface="Trebuchet MS"/>
                <a:cs typeface="Trebuchet MS"/>
              </a:rPr>
              <a:t>linked</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bac</a:t>
            </a:r>
            <a:r>
              <a:rPr lang="en-IN" spc="5" dirty="0" smtClean="0">
                <a:solidFill>
                  <a:srgbClr val="3F3F3F"/>
                </a:solidFill>
                <a:latin typeface="Trebuchet MS"/>
                <a:cs typeface="Trebuchet MS"/>
              </a:rPr>
              <a:t>k</a:t>
            </a:r>
            <a:r>
              <a:rPr lang="en-IN" spc="-5" dirty="0" smtClean="0">
                <a:solidFill>
                  <a:srgbClr val="3F3F3F"/>
                </a:solidFill>
                <a:latin typeface="Trebuchet MS"/>
                <a:cs typeface="Trebuchet MS"/>
              </a:rPr>
              <a:t>-en</a:t>
            </a:r>
            <a:r>
              <a:rPr lang="en-IN" dirty="0" smtClean="0">
                <a:solidFill>
                  <a:srgbClr val="3F3F3F"/>
                </a:solidFill>
                <a:latin typeface="Trebuchet MS"/>
                <a:cs typeface="Trebuchet MS"/>
              </a:rPr>
              <a:t>d</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80" dirty="0" smtClean="0">
                <a:solidFill>
                  <a:srgbClr val="3F3F3F"/>
                </a:solidFill>
                <a:latin typeface="Times New Roman"/>
                <a:cs typeface="Times New Roman"/>
              </a:rPr>
              <a:t> </a:t>
            </a:r>
            <a:r>
              <a:rPr lang="en-IN" dirty="0" smtClean="0">
                <a:solidFill>
                  <a:srgbClr val="3F3F3F"/>
                </a:solidFill>
                <a:latin typeface="Trebuchet MS"/>
                <a:cs typeface="Trebuchet MS"/>
              </a:rPr>
              <a:t>subsi</a:t>
            </a:r>
            <a:r>
              <a:rPr lang="en-IN" spc="5" dirty="0" smtClean="0">
                <a:solidFill>
                  <a:srgbClr val="3F3F3F"/>
                </a:solidFill>
                <a:latin typeface="Trebuchet MS"/>
                <a:cs typeface="Trebuchet MS"/>
              </a:rPr>
              <a:t>d</a:t>
            </a:r>
            <a:r>
              <a:rPr lang="en-IN" dirty="0" smtClean="0">
                <a:solidFill>
                  <a:srgbClr val="3F3F3F"/>
                </a:solidFill>
                <a:latin typeface="Trebuchet MS"/>
                <a:cs typeface="Trebuchet MS"/>
              </a:rPr>
              <a:t>y</a:t>
            </a:r>
            <a:r>
              <a:rPr lang="en-IN" spc="50" dirty="0" smtClean="0">
                <a:solidFill>
                  <a:srgbClr val="3F3F3F"/>
                </a:solidFill>
                <a:latin typeface="Times New Roman"/>
                <a:cs typeface="Times New Roman"/>
              </a:rPr>
              <a:t> </a:t>
            </a:r>
            <a:r>
              <a:rPr lang="en-IN" dirty="0" smtClean="0">
                <a:solidFill>
                  <a:srgbClr val="3F3F3F"/>
                </a:solidFill>
                <a:latin typeface="Trebuchet MS"/>
                <a:cs typeface="Trebuchet MS"/>
              </a:rPr>
              <a:t>@</a:t>
            </a:r>
            <a:r>
              <a:rPr lang="en-IN" spc="80" dirty="0" smtClean="0">
                <a:solidFill>
                  <a:srgbClr val="3F3F3F"/>
                </a:solidFill>
                <a:latin typeface="Times New Roman"/>
                <a:cs typeface="Times New Roman"/>
              </a:rPr>
              <a:t> </a:t>
            </a:r>
            <a:r>
              <a:rPr lang="en-IN" spc="-5" dirty="0" smtClean="0">
                <a:solidFill>
                  <a:srgbClr val="3F3F3F"/>
                </a:solidFill>
                <a:latin typeface="Trebuchet MS"/>
                <a:cs typeface="Trebuchet MS"/>
              </a:rPr>
              <a:t>5</a:t>
            </a:r>
            <a:r>
              <a:rPr lang="en-IN" dirty="0" smtClean="0">
                <a:solidFill>
                  <a:srgbClr val="3F3F3F"/>
                </a:solidFill>
                <a:latin typeface="Trebuchet MS"/>
                <a:cs typeface="Trebuchet MS"/>
              </a:rPr>
              <a:t>0%</a:t>
            </a:r>
            <a:r>
              <a:rPr lang="en-IN" spc="90" dirty="0" smtClean="0">
                <a:solidFill>
                  <a:srgbClr val="3F3F3F"/>
                </a:solidFill>
                <a:latin typeface="Times New Roman"/>
                <a:cs typeface="Times New Roman"/>
              </a:rPr>
              <a:t> </a:t>
            </a:r>
            <a:r>
              <a:rPr lang="en-IN" spc="-15" dirty="0" smtClean="0">
                <a:solidFill>
                  <a:srgbClr val="3F3F3F"/>
                </a:solidFill>
                <a:latin typeface="Trebuchet MS"/>
                <a:cs typeface="Trebuchet MS"/>
              </a:rPr>
              <a:t>o</a:t>
            </a:r>
            <a:r>
              <a:rPr lang="en-IN" dirty="0" smtClean="0">
                <a:solidFill>
                  <a:srgbClr val="3F3F3F"/>
                </a:solidFill>
                <a:latin typeface="Trebuchet MS"/>
                <a:cs typeface="Trebuchet MS"/>
              </a:rPr>
              <a:t>f</a:t>
            </a:r>
            <a:r>
              <a:rPr lang="en-IN" spc="85" dirty="0" smtClean="0">
                <a:solidFill>
                  <a:srgbClr val="3F3F3F"/>
                </a:solidFill>
                <a:latin typeface="Times New Roman"/>
                <a:cs typeface="Times New Roman"/>
              </a:rPr>
              <a:t> </a:t>
            </a:r>
            <a:r>
              <a:rPr lang="en-IN" spc="-10" dirty="0" smtClean="0">
                <a:solidFill>
                  <a:srgbClr val="3F3F3F"/>
                </a:solidFill>
                <a:latin typeface="Trebuchet MS"/>
                <a:cs typeface="Trebuchet MS"/>
              </a:rPr>
              <a:t>co</a:t>
            </a:r>
            <a:r>
              <a:rPr lang="en-IN" dirty="0" smtClean="0">
                <a:solidFill>
                  <a:srgbClr val="3F3F3F"/>
                </a:solidFill>
                <a:latin typeface="Trebuchet MS"/>
                <a:cs typeface="Trebuchet MS"/>
              </a:rPr>
              <a:t>st</a:t>
            </a:r>
            <a:r>
              <a:rPr lang="en-IN" spc="85" dirty="0" smtClean="0">
                <a:solidFill>
                  <a:srgbClr val="3F3F3F"/>
                </a:solidFill>
                <a:latin typeface="Times New Roman"/>
                <a:cs typeface="Times New Roman"/>
              </a:rPr>
              <a:t> </a:t>
            </a:r>
            <a:r>
              <a:rPr lang="en-IN" dirty="0" smtClean="0">
                <a:solidFill>
                  <a:srgbClr val="3F3F3F"/>
                </a:solidFill>
                <a:latin typeface="Trebuchet MS"/>
                <a:cs typeface="Trebuchet MS"/>
              </a:rPr>
              <a:t>limited</a:t>
            </a:r>
            <a:r>
              <a:rPr lang="en-IN" spc="75" dirty="0" smtClean="0">
                <a:solidFill>
                  <a:srgbClr val="3F3F3F"/>
                </a:solidFill>
                <a:latin typeface="Times New Roman"/>
                <a:cs typeface="Times New Roman"/>
              </a:rPr>
              <a:t> </a:t>
            </a:r>
            <a:r>
              <a:rPr lang="en-IN" spc="-10" dirty="0" smtClean="0">
                <a:solidFill>
                  <a:srgbClr val="3F3F3F"/>
                </a:solidFill>
                <a:latin typeface="Trebuchet MS"/>
                <a:cs typeface="Trebuchet MS"/>
              </a:rPr>
              <a:t>t</a:t>
            </a:r>
            <a:r>
              <a:rPr lang="en-IN" dirty="0" smtClean="0">
                <a:solidFill>
                  <a:srgbClr val="3F3F3F"/>
                </a:solidFill>
                <a:latin typeface="Trebuchet MS"/>
                <a:cs typeface="Trebuchet MS"/>
              </a:rPr>
              <a:t>o</a:t>
            </a:r>
            <a:r>
              <a:rPr lang="en-IN" spc="85" dirty="0" smtClean="0">
                <a:solidFill>
                  <a:srgbClr val="3F3F3F"/>
                </a:solidFill>
                <a:latin typeface="Times New Roman"/>
                <a:cs typeface="Times New Roman"/>
              </a:rPr>
              <a:t> </a:t>
            </a:r>
            <a:r>
              <a:rPr lang="en-IN" spc="-10" dirty="0" smtClean="0">
                <a:solidFill>
                  <a:srgbClr val="3F3F3F"/>
                </a:solidFill>
                <a:latin typeface="Trebuchet MS"/>
                <a:cs typeface="Trebuchet MS"/>
              </a:rPr>
              <a:t>R</a:t>
            </a:r>
            <a:r>
              <a:rPr lang="en-IN" dirty="0" smtClean="0">
                <a:solidFill>
                  <a:srgbClr val="3F3F3F"/>
                </a:solidFill>
                <a:latin typeface="Trebuchet MS"/>
                <a:cs typeface="Trebuchet MS"/>
              </a:rPr>
              <a:t>s.56</a:t>
            </a:r>
            <a:r>
              <a:rPr lang="en-IN" spc="100" dirty="0" smtClean="0">
                <a:solidFill>
                  <a:srgbClr val="3F3F3F"/>
                </a:solidFill>
                <a:latin typeface="Times New Roman"/>
                <a:cs typeface="Times New Roman"/>
              </a:rPr>
              <a:t> </a:t>
            </a:r>
            <a:r>
              <a:rPr lang="en-IN" dirty="0" err="1" smtClean="0">
                <a:solidFill>
                  <a:srgbClr val="3F3F3F"/>
                </a:solidFill>
                <a:latin typeface="Trebuchet MS"/>
                <a:cs typeface="Trebuchet MS"/>
              </a:rPr>
              <a:t>lakh</a:t>
            </a:r>
            <a:r>
              <a:rPr lang="en-IN" spc="85" dirty="0" smtClean="0">
                <a:solidFill>
                  <a:srgbClr val="3F3F3F"/>
                </a:solidFill>
                <a:latin typeface="Times New Roman"/>
                <a:cs typeface="Times New Roman"/>
              </a:rPr>
              <a:t> </a:t>
            </a:r>
            <a:r>
              <a:rPr lang="en-IN" spc="-5" dirty="0" smtClean="0">
                <a:solidFill>
                  <a:srgbClr val="3F3F3F"/>
                </a:solidFill>
                <a:latin typeface="Trebuchet MS"/>
                <a:cs typeface="Trebuchet MS"/>
              </a:rPr>
              <a:t>per</a:t>
            </a:r>
            <a:endParaRPr lang="en-IN" dirty="0" smtClean="0">
              <a:latin typeface="Trebuchet MS"/>
              <a:cs typeface="Trebuchet MS"/>
            </a:endParaRPr>
          </a:p>
          <a:p>
            <a:pPr marL="12700">
              <a:lnSpc>
                <a:spcPct val="100000"/>
              </a:lnSpc>
            </a:pPr>
            <a:r>
              <a:rPr lang="en-IN" dirty="0" smtClean="0">
                <a:solidFill>
                  <a:srgbClr val="3F3F3F"/>
                </a:solidFill>
                <a:latin typeface="Trebuchet MS"/>
                <a:cs typeface="Trebuchet MS"/>
              </a:rPr>
              <a:t>p</a:t>
            </a:r>
            <a:r>
              <a:rPr lang="en-IN" spc="-10" dirty="0" smtClean="0">
                <a:solidFill>
                  <a:srgbClr val="3F3F3F"/>
                </a:solidFill>
                <a:latin typeface="Trebuchet MS"/>
                <a:cs typeface="Trebuchet MS"/>
              </a:rPr>
              <a:t>r</a:t>
            </a:r>
            <a:r>
              <a:rPr lang="en-IN" spc="-25" dirty="0" smtClean="0">
                <a:solidFill>
                  <a:srgbClr val="3F3F3F"/>
                </a:solidFill>
                <a:latin typeface="Trebuchet MS"/>
                <a:cs typeface="Trebuchet MS"/>
              </a:rPr>
              <a:t>o</a:t>
            </a:r>
            <a:r>
              <a:rPr lang="en-IN" dirty="0" smtClean="0">
                <a:solidFill>
                  <a:srgbClr val="3F3F3F"/>
                </a:solidFill>
                <a:latin typeface="Trebuchet MS"/>
                <a:cs typeface="Trebuchet MS"/>
              </a:rPr>
              <a:t>ject</a:t>
            </a:r>
            <a:endParaRPr lang="en-IN" dirty="0" smtClean="0">
              <a:latin typeface="Trebuchet MS"/>
              <a:cs typeface="Trebuchet MS"/>
            </a:endParaRPr>
          </a:p>
          <a:p>
            <a:pPr marL="12700" marR="631825">
              <a:lnSpc>
                <a:spcPct val="146100"/>
              </a:lnSpc>
              <a:spcBef>
                <a:spcPts val="10"/>
              </a:spcBef>
            </a:pPr>
            <a:r>
              <a:rPr lang="en-IN" b="1" spc="-15" dirty="0" smtClean="0">
                <a:solidFill>
                  <a:srgbClr val="3F3F3F"/>
                </a:solidFill>
                <a:latin typeface="Trebuchet MS"/>
                <a:cs typeface="Trebuchet MS"/>
              </a:rPr>
              <a:t>Ho</a:t>
            </a:r>
            <a:r>
              <a:rPr lang="en-IN" b="1" spc="-5" dirty="0" smtClean="0">
                <a:solidFill>
                  <a:srgbClr val="3F3F3F"/>
                </a:solidFill>
                <a:latin typeface="Trebuchet MS"/>
                <a:cs typeface="Trebuchet MS"/>
              </a:rPr>
              <a:t>rticultur</a:t>
            </a:r>
            <a:r>
              <a:rPr lang="en-IN" b="1" dirty="0" smtClean="0">
                <a:solidFill>
                  <a:srgbClr val="3F3F3F"/>
                </a:solidFill>
                <a:latin typeface="Trebuchet MS"/>
                <a:cs typeface="Trebuchet MS"/>
              </a:rPr>
              <a:t>e</a:t>
            </a:r>
            <a:r>
              <a:rPr lang="en-IN" b="1" spc="80" dirty="0" smtClean="0">
                <a:solidFill>
                  <a:srgbClr val="3F3F3F"/>
                </a:solidFill>
                <a:latin typeface="Times New Roman"/>
                <a:cs typeface="Times New Roman"/>
              </a:rPr>
              <a:t> </a:t>
            </a:r>
            <a:r>
              <a:rPr lang="en-IN" b="1" spc="-15" dirty="0" smtClean="0">
                <a:solidFill>
                  <a:srgbClr val="3F3F3F"/>
                </a:solidFill>
                <a:latin typeface="Trebuchet MS"/>
                <a:cs typeface="Trebuchet MS"/>
              </a:rPr>
              <a:t>f</a:t>
            </a:r>
            <a:r>
              <a:rPr lang="en-IN" b="1" dirty="0" smtClean="0">
                <a:solidFill>
                  <a:srgbClr val="3F3F3F"/>
                </a:solidFill>
                <a:latin typeface="Trebuchet MS"/>
                <a:cs typeface="Trebuchet MS"/>
              </a:rPr>
              <a:t>or</a:t>
            </a:r>
            <a:r>
              <a:rPr lang="en-IN" b="1" spc="90" dirty="0" smtClean="0">
                <a:solidFill>
                  <a:srgbClr val="3F3F3F"/>
                </a:solidFill>
                <a:latin typeface="Times New Roman"/>
                <a:cs typeface="Times New Roman"/>
              </a:rPr>
              <a:t> </a:t>
            </a:r>
            <a:r>
              <a:rPr lang="en-IN" b="1" spc="-105" dirty="0" smtClean="0">
                <a:solidFill>
                  <a:srgbClr val="3F3F3F"/>
                </a:solidFill>
                <a:latin typeface="Trebuchet MS"/>
                <a:cs typeface="Trebuchet MS"/>
              </a:rPr>
              <a:t>P</a:t>
            </a:r>
            <a:r>
              <a:rPr lang="en-IN" b="1" spc="-10" dirty="0" smtClean="0">
                <a:solidFill>
                  <a:srgbClr val="3F3F3F"/>
                </a:solidFill>
                <a:latin typeface="Trebuchet MS"/>
                <a:cs typeface="Trebuchet MS"/>
              </a:rPr>
              <a:t>os</a:t>
            </a:r>
            <a:r>
              <a:rPr lang="en-IN" b="1" dirty="0" smtClean="0">
                <a:solidFill>
                  <a:srgbClr val="3F3F3F"/>
                </a:solidFill>
                <a:latin typeface="Trebuchet MS"/>
                <a:cs typeface="Trebuchet MS"/>
              </a:rPr>
              <a:t>t-</a:t>
            </a:r>
            <a:r>
              <a:rPr lang="en-IN" b="1" spc="85" dirty="0" smtClean="0">
                <a:solidFill>
                  <a:srgbClr val="3F3F3F"/>
                </a:solidFill>
                <a:latin typeface="Times New Roman"/>
                <a:cs typeface="Times New Roman"/>
              </a:rPr>
              <a:t> </a:t>
            </a:r>
            <a:r>
              <a:rPr lang="en-IN" b="1" spc="-15" dirty="0" smtClean="0">
                <a:solidFill>
                  <a:srgbClr val="3F3F3F"/>
                </a:solidFill>
                <a:latin typeface="Trebuchet MS"/>
                <a:cs typeface="Trebuchet MS"/>
              </a:rPr>
              <a:t>Ha</a:t>
            </a:r>
            <a:r>
              <a:rPr lang="en-IN" b="1" spc="-5" dirty="0" smtClean="0">
                <a:solidFill>
                  <a:srgbClr val="3F3F3F"/>
                </a:solidFill>
                <a:latin typeface="Trebuchet MS"/>
                <a:cs typeface="Trebuchet MS"/>
              </a:rPr>
              <a:t>rves</a:t>
            </a:r>
            <a:r>
              <a:rPr lang="en-IN" b="1" dirty="0" smtClean="0">
                <a:solidFill>
                  <a:srgbClr val="3F3F3F"/>
                </a:solidFill>
                <a:latin typeface="Trebuchet MS"/>
                <a:cs typeface="Trebuchet MS"/>
              </a:rPr>
              <a:t>t</a:t>
            </a:r>
            <a:r>
              <a:rPr lang="en-IN" b="1" spc="85" dirty="0" smtClean="0">
                <a:solidFill>
                  <a:srgbClr val="3F3F3F"/>
                </a:solidFill>
                <a:latin typeface="Times New Roman"/>
                <a:cs typeface="Times New Roman"/>
              </a:rPr>
              <a:t> </a:t>
            </a:r>
            <a:r>
              <a:rPr lang="en-IN" b="1" spc="-5" dirty="0" smtClean="0">
                <a:solidFill>
                  <a:srgbClr val="3F3F3F"/>
                </a:solidFill>
                <a:latin typeface="Trebuchet MS"/>
                <a:cs typeface="Trebuchet MS"/>
              </a:rPr>
              <a:t>Ma</a:t>
            </a:r>
            <a:r>
              <a:rPr lang="en-IN" b="1" spc="5" dirty="0" smtClean="0">
                <a:solidFill>
                  <a:srgbClr val="3F3F3F"/>
                </a:solidFill>
                <a:latin typeface="Trebuchet MS"/>
                <a:cs typeface="Trebuchet MS"/>
              </a:rPr>
              <a:t>n</a:t>
            </a:r>
            <a:r>
              <a:rPr lang="en-IN" b="1" spc="-10" dirty="0" smtClean="0">
                <a:solidFill>
                  <a:srgbClr val="3F3F3F"/>
                </a:solidFill>
                <a:latin typeface="Trebuchet MS"/>
                <a:cs typeface="Trebuchet MS"/>
              </a:rPr>
              <a:t>ag</a:t>
            </a:r>
            <a:r>
              <a:rPr lang="en-IN" b="1" spc="-25" dirty="0" smtClean="0">
                <a:solidFill>
                  <a:srgbClr val="3F3F3F"/>
                </a:solidFill>
                <a:latin typeface="Trebuchet MS"/>
                <a:cs typeface="Trebuchet MS"/>
              </a:rPr>
              <a:t>e</a:t>
            </a:r>
            <a:r>
              <a:rPr lang="en-IN" b="1" spc="-5" dirty="0" smtClean="0">
                <a:solidFill>
                  <a:srgbClr val="3F3F3F"/>
                </a:solidFill>
                <a:latin typeface="Trebuchet MS"/>
                <a:cs typeface="Trebuchet MS"/>
              </a:rPr>
              <a:t>men</a:t>
            </a:r>
            <a:r>
              <a:rPr lang="en-IN" b="1" dirty="0" smtClean="0">
                <a:solidFill>
                  <a:srgbClr val="3F3F3F"/>
                </a:solidFill>
                <a:latin typeface="Trebuchet MS"/>
                <a:cs typeface="Trebuchet MS"/>
              </a:rPr>
              <a:t>t</a:t>
            </a:r>
            <a:r>
              <a:rPr lang="en-IN" b="1" spc="100" dirty="0" smtClean="0">
                <a:solidFill>
                  <a:srgbClr val="3F3F3F"/>
                </a:solidFill>
                <a:latin typeface="Times New Roman"/>
                <a:cs typeface="Times New Roman"/>
              </a:rPr>
              <a:t> </a:t>
            </a:r>
            <a:r>
              <a:rPr lang="en-IN" b="1" spc="-10" dirty="0" smtClean="0">
                <a:solidFill>
                  <a:srgbClr val="3F3F3F"/>
                </a:solidFill>
                <a:latin typeface="Trebuchet MS"/>
                <a:cs typeface="Trebuchet MS"/>
              </a:rPr>
              <a:t>Projec</a:t>
            </a:r>
            <a:r>
              <a:rPr lang="en-IN" b="1" spc="-20" dirty="0" smtClean="0">
                <a:solidFill>
                  <a:srgbClr val="3F3F3F"/>
                </a:solidFill>
                <a:latin typeface="Trebuchet MS"/>
                <a:cs typeface="Trebuchet MS"/>
              </a:rPr>
              <a:t>t</a:t>
            </a:r>
            <a:r>
              <a:rPr lang="en-IN" b="1" spc="-10" dirty="0" smtClean="0">
                <a:solidFill>
                  <a:srgbClr val="3F3F3F"/>
                </a:solidFill>
                <a:latin typeface="Trebuchet MS"/>
                <a:cs typeface="Trebuchet MS"/>
              </a:rPr>
              <a:t>s</a:t>
            </a:r>
            <a:r>
              <a:rPr lang="en-IN" b="1" spc="114"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spc="-5" dirty="0" smtClean="0">
                <a:solidFill>
                  <a:srgbClr val="3F3F3F"/>
                </a:solidFill>
                <a:latin typeface="Trebuchet MS"/>
                <a:cs typeface="Trebuchet MS"/>
              </a:rPr>
              <a:t>Cre</a:t>
            </a:r>
            <a:r>
              <a:rPr lang="en-IN" spc="5" dirty="0" smtClean="0">
                <a:solidFill>
                  <a:srgbClr val="3F3F3F"/>
                </a:solidFill>
                <a:latin typeface="Trebuchet MS"/>
                <a:cs typeface="Trebuchet MS"/>
              </a:rPr>
              <a:t>d</a:t>
            </a:r>
            <a:r>
              <a:rPr lang="en-IN" spc="-5" dirty="0" smtClean="0">
                <a:solidFill>
                  <a:srgbClr val="3F3F3F"/>
                </a:solidFill>
                <a:latin typeface="Trebuchet MS"/>
                <a:cs typeface="Trebuchet MS"/>
              </a:rPr>
              <a:t>i</a:t>
            </a:r>
            <a:r>
              <a:rPr lang="en-IN" dirty="0" smtClean="0">
                <a:solidFill>
                  <a:srgbClr val="3F3F3F"/>
                </a:solidFill>
                <a:latin typeface="Trebuchet MS"/>
                <a:cs typeface="Trebuchet MS"/>
              </a:rPr>
              <a:t>t</a:t>
            </a:r>
            <a:r>
              <a:rPr lang="en-IN" spc="75" dirty="0" smtClean="0">
                <a:solidFill>
                  <a:srgbClr val="3F3F3F"/>
                </a:solidFill>
                <a:latin typeface="Times New Roman"/>
                <a:cs typeface="Times New Roman"/>
              </a:rPr>
              <a:t> </a:t>
            </a:r>
            <a:r>
              <a:rPr lang="en-IN" dirty="0" smtClean="0">
                <a:solidFill>
                  <a:srgbClr val="3F3F3F"/>
                </a:solidFill>
                <a:latin typeface="Trebuchet MS"/>
                <a:cs typeface="Trebuchet MS"/>
              </a:rPr>
              <a:t>link</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80" dirty="0" smtClean="0">
                <a:solidFill>
                  <a:srgbClr val="3F3F3F"/>
                </a:solidFill>
                <a:latin typeface="Times New Roman"/>
                <a:cs typeface="Times New Roman"/>
              </a:rPr>
              <a:t> </a:t>
            </a:r>
            <a:r>
              <a:rPr lang="en-IN" dirty="0" smtClean="0">
                <a:solidFill>
                  <a:srgbClr val="3F3F3F"/>
                </a:solidFill>
                <a:latin typeface="Trebuchet MS"/>
                <a:cs typeface="Trebuchet MS"/>
              </a:rPr>
              <a:t>b</a:t>
            </a:r>
            <a:r>
              <a:rPr lang="en-IN" spc="-5" dirty="0" smtClean="0">
                <a:solidFill>
                  <a:srgbClr val="3F3F3F"/>
                </a:solidFill>
                <a:latin typeface="Trebuchet MS"/>
                <a:cs typeface="Trebuchet MS"/>
              </a:rPr>
              <a:t>ac</a:t>
            </a:r>
            <a:r>
              <a:rPr lang="en-IN" spc="10" dirty="0" smtClean="0">
                <a:solidFill>
                  <a:srgbClr val="3F3F3F"/>
                </a:solidFill>
                <a:latin typeface="Trebuchet MS"/>
                <a:cs typeface="Trebuchet MS"/>
              </a:rPr>
              <a:t>k</a:t>
            </a:r>
            <a:r>
              <a:rPr lang="en-IN" spc="-5" dirty="0" smtClean="0">
                <a:solidFill>
                  <a:srgbClr val="3F3F3F"/>
                </a:solidFill>
                <a:latin typeface="Trebuchet MS"/>
                <a:cs typeface="Trebuchet MS"/>
              </a:rPr>
              <a:t>-en</a:t>
            </a:r>
            <a:r>
              <a:rPr lang="en-IN" spc="5" dirty="0" smtClean="0">
                <a:solidFill>
                  <a:srgbClr val="3F3F3F"/>
                </a:solidFill>
                <a:latin typeface="Trebuchet MS"/>
                <a:cs typeface="Trebuchet MS"/>
              </a:rPr>
              <a:t>d</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80" dirty="0" smtClean="0">
                <a:solidFill>
                  <a:srgbClr val="3F3F3F"/>
                </a:solidFill>
                <a:latin typeface="Times New Roman"/>
                <a:cs typeface="Times New Roman"/>
              </a:rPr>
              <a:t> </a:t>
            </a:r>
            <a:r>
              <a:rPr lang="en-IN" dirty="0" smtClean="0">
                <a:solidFill>
                  <a:srgbClr val="3F3F3F"/>
                </a:solidFill>
                <a:latin typeface="Trebuchet MS"/>
                <a:cs typeface="Trebuchet MS"/>
              </a:rPr>
              <a:t>su</a:t>
            </a:r>
            <a:r>
              <a:rPr lang="en-IN" spc="5" dirty="0" smtClean="0">
                <a:solidFill>
                  <a:srgbClr val="3F3F3F"/>
                </a:solidFill>
                <a:latin typeface="Trebuchet MS"/>
                <a:cs typeface="Trebuchet MS"/>
              </a:rPr>
              <a:t>b</a:t>
            </a:r>
            <a:r>
              <a:rPr lang="en-IN" spc="-10" dirty="0" smtClean="0">
                <a:solidFill>
                  <a:srgbClr val="3F3F3F"/>
                </a:solidFill>
                <a:latin typeface="Trebuchet MS"/>
                <a:cs typeface="Trebuchet MS"/>
              </a:rPr>
              <a:t>si</a:t>
            </a:r>
            <a:r>
              <a:rPr lang="en-IN" dirty="0" smtClean="0">
                <a:solidFill>
                  <a:srgbClr val="3F3F3F"/>
                </a:solidFill>
                <a:latin typeface="Trebuchet MS"/>
                <a:cs typeface="Trebuchet MS"/>
              </a:rPr>
              <a:t>dy</a:t>
            </a:r>
            <a:r>
              <a:rPr lang="en-IN" spc="65" dirty="0" smtClean="0">
                <a:solidFill>
                  <a:srgbClr val="3F3F3F"/>
                </a:solidFill>
                <a:latin typeface="Times New Roman"/>
                <a:cs typeface="Times New Roman"/>
              </a:rPr>
              <a:t> </a:t>
            </a:r>
            <a:r>
              <a:rPr lang="en-IN" spc="-15" dirty="0" smtClean="0">
                <a:solidFill>
                  <a:srgbClr val="3F3F3F"/>
                </a:solidFill>
                <a:latin typeface="Trebuchet MS"/>
                <a:cs typeface="Trebuchet MS"/>
              </a:rPr>
              <a:t>@</a:t>
            </a:r>
            <a:r>
              <a:rPr lang="en-IN" spc="80" dirty="0" smtClean="0">
                <a:solidFill>
                  <a:srgbClr val="3F3F3F"/>
                </a:solidFill>
                <a:latin typeface="Times New Roman"/>
                <a:cs typeface="Times New Roman"/>
              </a:rPr>
              <a:t> </a:t>
            </a:r>
            <a:r>
              <a:rPr lang="en-IN" spc="-5" dirty="0" smtClean="0">
                <a:solidFill>
                  <a:srgbClr val="3F3F3F"/>
                </a:solidFill>
                <a:latin typeface="Trebuchet MS"/>
                <a:cs typeface="Trebuchet MS"/>
              </a:rPr>
              <a:t>3</a:t>
            </a:r>
            <a:r>
              <a:rPr lang="en-IN" spc="5" dirty="0" smtClean="0">
                <a:solidFill>
                  <a:srgbClr val="3F3F3F"/>
                </a:solidFill>
                <a:latin typeface="Trebuchet MS"/>
                <a:cs typeface="Trebuchet MS"/>
              </a:rPr>
              <a:t>5</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20" dirty="0" smtClean="0">
                <a:solidFill>
                  <a:srgbClr val="3F3F3F"/>
                </a:solidFill>
                <a:latin typeface="Trebuchet MS"/>
                <a:cs typeface="Trebuchet MS"/>
              </a:rPr>
              <a:t>o</a:t>
            </a:r>
            <a:r>
              <a:rPr lang="en-IN" spc="-10" dirty="0" smtClean="0">
                <a:solidFill>
                  <a:srgbClr val="3F3F3F"/>
                </a:solidFill>
                <a:latin typeface="Trebuchet MS"/>
                <a:cs typeface="Trebuchet MS"/>
              </a:rPr>
              <a:t>f</a:t>
            </a:r>
            <a:r>
              <a:rPr lang="en-IN" spc="85" dirty="0" smtClean="0">
                <a:solidFill>
                  <a:srgbClr val="3F3F3F"/>
                </a:solidFill>
                <a:latin typeface="Times New Roman"/>
                <a:cs typeface="Times New Roman"/>
              </a:rPr>
              <a:t> </a:t>
            </a:r>
            <a:r>
              <a:rPr lang="en-IN" spc="-15" dirty="0" smtClean="0">
                <a:solidFill>
                  <a:srgbClr val="3F3F3F"/>
                </a:solidFill>
                <a:latin typeface="Trebuchet MS"/>
                <a:cs typeface="Trebuchet MS"/>
              </a:rPr>
              <a:t>c</a:t>
            </a:r>
            <a:r>
              <a:rPr lang="en-IN" spc="-25" dirty="0" smtClean="0">
                <a:solidFill>
                  <a:srgbClr val="3F3F3F"/>
                </a:solidFill>
                <a:latin typeface="Trebuchet MS"/>
                <a:cs typeface="Trebuchet MS"/>
              </a:rPr>
              <a:t>o</a:t>
            </a:r>
            <a:r>
              <a:rPr lang="en-IN" dirty="0" smtClean="0">
                <a:solidFill>
                  <a:srgbClr val="3F3F3F"/>
                </a:solidFill>
                <a:latin typeface="Trebuchet MS"/>
                <a:cs typeface="Trebuchet MS"/>
              </a:rPr>
              <a:t>st</a:t>
            </a:r>
            <a:r>
              <a:rPr lang="en-IN" dirty="0" smtClean="0">
                <a:solidFill>
                  <a:srgbClr val="3F3F3F"/>
                </a:solidFill>
                <a:latin typeface="Times New Roman"/>
                <a:cs typeface="Times New Roman"/>
              </a:rPr>
              <a:t> </a:t>
            </a:r>
            <a:r>
              <a:rPr lang="en-IN" spc="-5" dirty="0" smtClean="0">
                <a:solidFill>
                  <a:srgbClr val="3F3F3F"/>
                </a:solidFill>
                <a:latin typeface="Trebuchet MS"/>
                <a:cs typeface="Trebuchet MS"/>
              </a:rPr>
              <a:t>w</a:t>
            </a:r>
            <a:r>
              <a:rPr lang="en-IN" spc="5" dirty="0" smtClean="0">
                <a:solidFill>
                  <a:srgbClr val="3F3F3F"/>
                </a:solidFill>
                <a:latin typeface="Trebuchet MS"/>
                <a:cs typeface="Trebuchet MS"/>
              </a:rPr>
              <a:t>i</a:t>
            </a:r>
            <a:r>
              <a:rPr lang="en-IN" spc="-5" dirty="0" smtClean="0">
                <a:solidFill>
                  <a:srgbClr val="3F3F3F"/>
                </a:solidFill>
                <a:latin typeface="Trebuchet MS"/>
                <a:cs typeface="Trebuchet MS"/>
              </a:rPr>
              <a:t>t</a:t>
            </a:r>
            <a:r>
              <a:rPr lang="en-IN" dirty="0" smtClean="0">
                <a:solidFill>
                  <a:srgbClr val="3F3F3F"/>
                </a:solidFill>
                <a:latin typeface="Trebuchet MS"/>
                <a:cs typeface="Trebuchet MS"/>
              </a:rPr>
              <a:t>h</a:t>
            </a:r>
            <a:r>
              <a:rPr lang="en-IN" spc="85" dirty="0" smtClean="0">
                <a:solidFill>
                  <a:srgbClr val="3F3F3F"/>
                </a:solidFill>
                <a:latin typeface="Times New Roman"/>
                <a:cs typeface="Times New Roman"/>
              </a:rPr>
              <a:t> </a:t>
            </a:r>
            <a:r>
              <a:rPr lang="en-IN" dirty="0" smtClean="0">
                <a:solidFill>
                  <a:srgbClr val="3F3F3F"/>
                </a:solidFill>
                <a:latin typeface="Trebuchet MS"/>
                <a:cs typeface="Trebuchet MS"/>
              </a:rPr>
              <a:t>a</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ceilin</a:t>
            </a:r>
            <a:r>
              <a:rPr lang="en-IN" dirty="0" smtClean="0">
                <a:solidFill>
                  <a:srgbClr val="3F3F3F"/>
                </a:solidFill>
                <a:latin typeface="Trebuchet MS"/>
                <a:cs typeface="Trebuchet MS"/>
              </a:rPr>
              <a:t>g</a:t>
            </a:r>
            <a:r>
              <a:rPr lang="en-IN" spc="75" dirty="0" smtClean="0">
                <a:solidFill>
                  <a:srgbClr val="3F3F3F"/>
                </a:solidFill>
                <a:latin typeface="Times New Roman"/>
                <a:cs typeface="Times New Roman"/>
              </a:rPr>
              <a:t> </a:t>
            </a:r>
            <a:r>
              <a:rPr lang="en-IN" spc="-20" dirty="0" smtClean="0">
                <a:solidFill>
                  <a:srgbClr val="3F3F3F"/>
                </a:solidFill>
                <a:latin typeface="Trebuchet MS"/>
                <a:cs typeface="Trebuchet MS"/>
              </a:rPr>
              <a:t>o</a:t>
            </a:r>
            <a:r>
              <a:rPr lang="en-IN" spc="-10" dirty="0" smtClean="0">
                <a:solidFill>
                  <a:srgbClr val="3F3F3F"/>
                </a:solidFill>
                <a:latin typeface="Trebuchet MS"/>
                <a:cs typeface="Trebuchet MS"/>
              </a:rPr>
              <a:t>f</a:t>
            </a:r>
            <a:r>
              <a:rPr lang="en-IN" spc="85" dirty="0" smtClean="0">
                <a:solidFill>
                  <a:srgbClr val="3F3F3F"/>
                </a:solidFill>
                <a:latin typeface="Times New Roman"/>
                <a:cs typeface="Times New Roman"/>
              </a:rPr>
              <a:t> </a:t>
            </a:r>
            <a:r>
              <a:rPr lang="en-IN" spc="-10" dirty="0" smtClean="0">
                <a:solidFill>
                  <a:srgbClr val="3F3F3F"/>
                </a:solidFill>
                <a:latin typeface="Trebuchet MS"/>
                <a:cs typeface="Trebuchet MS"/>
              </a:rPr>
              <a:t>R</a:t>
            </a:r>
            <a:r>
              <a:rPr lang="en-IN" dirty="0" smtClean="0">
                <a:solidFill>
                  <a:srgbClr val="3F3F3F"/>
                </a:solidFill>
                <a:latin typeface="Trebuchet MS"/>
                <a:cs typeface="Trebuchet MS"/>
              </a:rPr>
              <a:t>s.7</a:t>
            </a:r>
            <a:r>
              <a:rPr lang="en-IN" spc="-5" dirty="0" smtClean="0">
                <a:solidFill>
                  <a:srgbClr val="3F3F3F"/>
                </a:solidFill>
                <a:latin typeface="Trebuchet MS"/>
                <a:cs typeface="Trebuchet MS"/>
              </a:rPr>
              <a:t>2.</a:t>
            </a:r>
            <a:r>
              <a:rPr lang="en-IN" spc="5" dirty="0" smtClean="0">
                <a:solidFill>
                  <a:srgbClr val="3F3F3F"/>
                </a:solidFill>
                <a:latin typeface="Trebuchet MS"/>
                <a:cs typeface="Trebuchet MS"/>
              </a:rPr>
              <a:t>5</a:t>
            </a:r>
            <a:r>
              <a:rPr lang="en-IN" dirty="0" smtClean="0">
                <a:solidFill>
                  <a:srgbClr val="3F3F3F"/>
                </a:solidFill>
                <a:latin typeface="Trebuchet MS"/>
                <a:cs typeface="Trebuchet MS"/>
              </a:rPr>
              <a:t>0</a:t>
            </a:r>
            <a:r>
              <a:rPr lang="en-IN" spc="100" dirty="0" smtClean="0">
                <a:solidFill>
                  <a:srgbClr val="3F3F3F"/>
                </a:solidFill>
                <a:latin typeface="Times New Roman"/>
                <a:cs typeface="Times New Roman"/>
              </a:rPr>
              <a:t> </a:t>
            </a:r>
            <a:r>
              <a:rPr lang="en-IN" dirty="0" err="1" smtClean="0">
                <a:solidFill>
                  <a:srgbClr val="3F3F3F"/>
                </a:solidFill>
                <a:latin typeface="Trebuchet MS"/>
                <a:cs typeface="Trebuchet MS"/>
              </a:rPr>
              <a:t>lakh</a:t>
            </a:r>
            <a:endParaRPr lang="en-IN" dirty="0" smtClean="0">
              <a:latin typeface="Trebuchet MS"/>
              <a:cs typeface="Trebuchet MS"/>
            </a:endParaRPr>
          </a:p>
          <a:p>
            <a:pPr marL="12700">
              <a:lnSpc>
                <a:spcPct val="100000"/>
              </a:lnSpc>
              <a:spcBef>
                <a:spcPts val="994"/>
              </a:spcBef>
            </a:pPr>
            <a:r>
              <a:rPr lang="en-IN" b="1" spc="-10" dirty="0" smtClean="0">
                <a:solidFill>
                  <a:srgbClr val="3F3F3F"/>
                </a:solidFill>
                <a:latin typeface="Trebuchet MS"/>
                <a:cs typeface="Trebuchet MS"/>
              </a:rPr>
              <a:t>Cold</a:t>
            </a:r>
            <a:r>
              <a:rPr lang="en-IN" b="1" spc="75" dirty="0" smtClean="0">
                <a:solidFill>
                  <a:srgbClr val="3F3F3F"/>
                </a:solidFill>
                <a:latin typeface="Times New Roman"/>
                <a:cs typeface="Times New Roman"/>
              </a:rPr>
              <a:t> </a:t>
            </a:r>
            <a:r>
              <a:rPr lang="en-IN" b="1" spc="-5" dirty="0" smtClean="0">
                <a:solidFill>
                  <a:srgbClr val="3F3F3F"/>
                </a:solidFill>
                <a:latin typeface="Trebuchet MS"/>
                <a:cs typeface="Trebuchet MS"/>
              </a:rPr>
              <a:t>Sto</a:t>
            </a:r>
            <a:r>
              <a:rPr lang="en-IN" b="1" spc="-60" dirty="0" smtClean="0">
                <a:solidFill>
                  <a:srgbClr val="3F3F3F"/>
                </a:solidFill>
                <a:latin typeface="Trebuchet MS"/>
                <a:cs typeface="Trebuchet MS"/>
              </a:rPr>
              <a:t>r</a:t>
            </a:r>
            <a:r>
              <a:rPr lang="en-IN" b="1" spc="-10" dirty="0" smtClean="0">
                <a:solidFill>
                  <a:srgbClr val="3F3F3F"/>
                </a:solidFill>
                <a:latin typeface="Trebuchet MS"/>
                <a:cs typeface="Trebuchet MS"/>
              </a:rPr>
              <a:t>age</a:t>
            </a:r>
            <a:r>
              <a:rPr lang="en-IN" b="1" spc="95" dirty="0" smtClean="0">
                <a:solidFill>
                  <a:srgbClr val="3F3F3F"/>
                </a:solidFill>
                <a:latin typeface="Times New Roman"/>
                <a:cs typeface="Times New Roman"/>
              </a:rPr>
              <a:t> </a:t>
            </a:r>
            <a:r>
              <a:rPr lang="en-IN" b="1" dirty="0" smtClean="0">
                <a:solidFill>
                  <a:srgbClr val="3F3F3F"/>
                </a:solidFill>
                <a:latin typeface="Trebuchet MS"/>
                <a:cs typeface="Trebuchet MS"/>
              </a:rPr>
              <a:t>U</a:t>
            </a:r>
            <a:r>
              <a:rPr lang="en-IN" b="1" spc="5" dirty="0" smtClean="0">
                <a:solidFill>
                  <a:srgbClr val="3F3F3F"/>
                </a:solidFill>
                <a:latin typeface="Trebuchet MS"/>
                <a:cs typeface="Trebuchet MS"/>
              </a:rPr>
              <a:t>n</a:t>
            </a:r>
            <a:r>
              <a:rPr lang="en-IN" b="1" spc="-5" dirty="0" smtClean="0">
                <a:solidFill>
                  <a:srgbClr val="3F3F3F"/>
                </a:solidFill>
                <a:latin typeface="Trebuchet MS"/>
                <a:cs typeface="Trebuchet MS"/>
              </a:rPr>
              <a:t>i</a:t>
            </a:r>
            <a:r>
              <a:rPr lang="en-IN" b="1" dirty="0" smtClean="0">
                <a:solidFill>
                  <a:srgbClr val="3F3F3F"/>
                </a:solidFill>
                <a:latin typeface="Trebuchet MS"/>
                <a:cs typeface="Trebuchet MS"/>
              </a:rPr>
              <a:t>t</a:t>
            </a:r>
            <a:r>
              <a:rPr lang="en-IN" b="1" spc="90"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b="1" spc="-15" dirty="0" smtClean="0">
                <a:solidFill>
                  <a:srgbClr val="3F3F3F"/>
                </a:solidFill>
                <a:latin typeface="Trebuchet MS"/>
                <a:cs typeface="Trebuchet MS"/>
              </a:rPr>
              <a:t>Basi</a:t>
            </a:r>
            <a:r>
              <a:rPr lang="en-IN" b="1" spc="-10" dirty="0" smtClean="0">
                <a:solidFill>
                  <a:srgbClr val="3F3F3F"/>
                </a:solidFill>
                <a:latin typeface="Trebuchet MS"/>
                <a:cs typeface="Trebuchet MS"/>
              </a:rPr>
              <a:t>c</a:t>
            </a:r>
            <a:r>
              <a:rPr lang="en-IN" b="1" spc="95" dirty="0" smtClean="0">
                <a:solidFill>
                  <a:srgbClr val="3F3F3F"/>
                </a:solidFill>
                <a:latin typeface="Times New Roman"/>
                <a:cs typeface="Times New Roman"/>
              </a:rPr>
              <a:t> </a:t>
            </a:r>
            <a:r>
              <a:rPr lang="en-IN" b="1" spc="-5" dirty="0" smtClean="0">
                <a:solidFill>
                  <a:srgbClr val="3F3F3F"/>
                </a:solidFill>
                <a:latin typeface="Trebuchet MS"/>
                <a:cs typeface="Trebuchet MS"/>
              </a:rPr>
              <a:t>Mez</a:t>
            </a:r>
            <a:r>
              <a:rPr lang="en-IN" b="1" spc="-10" dirty="0" smtClean="0">
                <a:solidFill>
                  <a:srgbClr val="3F3F3F"/>
                </a:solidFill>
                <a:latin typeface="Trebuchet MS"/>
                <a:cs typeface="Trebuchet MS"/>
              </a:rPr>
              <a:t>z</a:t>
            </a:r>
            <a:r>
              <a:rPr lang="en-IN" b="1" dirty="0" smtClean="0">
                <a:solidFill>
                  <a:srgbClr val="3F3F3F"/>
                </a:solidFill>
                <a:latin typeface="Trebuchet MS"/>
                <a:cs typeface="Trebuchet MS"/>
              </a:rPr>
              <a:t>an</a:t>
            </a:r>
            <a:r>
              <a:rPr lang="en-IN" b="1" spc="-5" dirty="0" smtClean="0">
                <a:solidFill>
                  <a:srgbClr val="3F3F3F"/>
                </a:solidFill>
                <a:latin typeface="Trebuchet MS"/>
                <a:cs typeface="Trebuchet MS"/>
              </a:rPr>
              <a:t>i</a:t>
            </a:r>
            <a:r>
              <a:rPr lang="en-IN" b="1" spc="5" dirty="0" smtClean="0">
                <a:solidFill>
                  <a:srgbClr val="3F3F3F"/>
                </a:solidFill>
                <a:latin typeface="Trebuchet MS"/>
                <a:cs typeface="Trebuchet MS"/>
              </a:rPr>
              <a:t>n</a:t>
            </a:r>
            <a:r>
              <a:rPr lang="en-IN" b="1" spc="-15" dirty="0" smtClean="0">
                <a:solidFill>
                  <a:srgbClr val="3F3F3F"/>
                </a:solidFill>
                <a:latin typeface="Trebuchet MS"/>
                <a:cs typeface="Trebuchet MS"/>
              </a:rPr>
              <a:t>e</a:t>
            </a:r>
            <a:r>
              <a:rPr lang="en-IN" b="1" spc="80" dirty="0" smtClean="0">
                <a:solidFill>
                  <a:srgbClr val="3F3F3F"/>
                </a:solidFill>
                <a:latin typeface="Times New Roman"/>
                <a:cs typeface="Times New Roman"/>
              </a:rPr>
              <a:t> </a:t>
            </a:r>
            <a:r>
              <a:rPr lang="en-IN" b="1" spc="-5" dirty="0" smtClean="0">
                <a:solidFill>
                  <a:srgbClr val="3F3F3F"/>
                </a:solidFill>
                <a:latin typeface="Trebuchet MS"/>
                <a:cs typeface="Trebuchet MS"/>
              </a:rPr>
              <a:t>Structur</a:t>
            </a:r>
            <a:r>
              <a:rPr lang="en-IN" b="1" dirty="0" smtClean="0">
                <a:solidFill>
                  <a:srgbClr val="3F3F3F"/>
                </a:solidFill>
                <a:latin typeface="Trebuchet MS"/>
                <a:cs typeface="Trebuchet MS"/>
              </a:rPr>
              <a:t>e</a:t>
            </a:r>
            <a:r>
              <a:rPr lang="en-IN" b="1" spc="120"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spc="-5" dirty="0" smtClean="0">
                <a:solidFill>
                  <a:srgbClr val="3F3F3F"/>
                </a:solidFill>
                <a:latin typeface="Trebuchet MS"/>
                <a:cs typeface="Trebuchet MS"/>
              </a:rPr>
              <a:t>Cre</a:t>
            </a:r>
            <a:r>
              <a:rPr lang="en-IN" spc="5" dirty="0" smtClean="0">
                <a:solidFill>
                  <a:srgbClr val="3F3F3F"/>
                </a:solidFill>
                <a:latin typeface="Trebuchet MS"/>
                <a:cs typeface="Trebuchet MS"/>
              </a:rPr>
              <a:t>d</a:t>
            </a:r>
            <a:r>
              <a:rPr lang="en-IN" spc="-5" dirty="0" smtClean="0">
                <a:solidFill>
                  <a:srgbClr val="3F3F3F"/>
                </a:solidFill>
                <a:latin typeface="Trebuchet MS"/>
                <a:cs typeface="Trebuchet MS"/>
              </a:rPr>
              <a:t>i</a:t>
            </a:r>
            <a:r>
              <a:rPr lang="en-IN" dirty="0" smtClean="0">
                <a:solidFill>
                  <a:srgbClr val="3F3F3F"/>
                </a:solidFill>
                <a:latin typeface="Trebuchet MS"/>
                <a:cs typeface="Trebuchet MS"/>
              </a:rPr>
              <a:t>t</a:t>
            </a:r>
            <a:r>
              <a:rPr lang="en-IN" spc="75" dirty="0" smtClean="0">
                <a:solidFill>
                  <a:srgbClr val="3F3F3F"/>
                </a:solidFill>
                <a:latin typeface="Times New Roman"/>
                <a:cs typeface="Times New Roman"/>
              </a:rPr>
              <a:t> </a:t>
            </a:r>
            <a:r>
              <a:rPr lang="en-IN" dirty="0" smtClean="0">
                <a:solidFill>
                  <a:srgbClr val="3F3F3F"/>
                </a:solidFill>
                <a:latin typeface="Trebuchet MS"/>
                <a:cs typeface="Trebuchet MS"/>
              </a:rPr>
              <a:t>link</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95" dirty="0" smtClean="0">
                <a:solidFill>
                  <a:srgbClr val="3F3F3F"/>
                </a:solidFill>
                <a:latin typeface="Times New Roman"/>
                <a:cs typeface="Times New Roman"/>
              </a:rPr>
              <a:t> </a:t>
            </a:r>
            <a:r>
              <a:rPr lang="en-IN" spc="-5" dirty="0" smtClean="0">
                <a:solidFill>
                  <a:srgbClr val="3F3F3F"/>
                </a:solidFill>
                <a:latin typeface="Trebuchet MS"/>
                <a:cs typeface="Trebuchet MS"/>
              </a:rPr>
              <a:t>b</a:t>
            </a:r>
            <a:r>
              <a:rPr lang="en-IN" dirty="0" smtClean="0">
                <a:solidFill>
                  <a:srgbClr val="3F3F3F"/>
                </a:solidFill>
                <a:latin typeface="Trebuchet MS"/>
                <a:cs typeface="Trebuchet MS"/>
              </a:rPr>
              <a:t>a</a:t>
            </a:r>
            <a:r>
              <a:rPr lang="en-IN" spc="-5" dirty="0" smtClean="0">
                <a:solidFill>
                  <a:srgbClr val="3F3F3F"/>
                </a:solidFill>
                <a:latin typeface="Trebuchet MS"/>
                <a:cs typeface="Trebuchet MS"/>
              </a:rPr>
              <a:t>c</a:t>
            </a:r>
            <a:r>
              <a:rPr lang="en-IN" spc="10" dirty="0" smtClean="0">
                <a:solidFill>
                  <a:srgbClr val="3F3F3F"/>
                </a:solidFill>
                <a:latin typeface="Trebuchet MS"/>
                <a:cs typeface="Trebuchet MS"/>
              </a:rPr>
              <a:t>k</a:t>
            </a:r>
            <a:r>
              <a:rPr lang="en-IN" spc="-5" dirty="0" smtClean="0">
                <a:solidFill>
                  <a:srgbClr val="3F3F3F"/>
                </a:solidFill>
                <a:latin typeface="Trebuchet MS"/>
                <a:cs typeface="Trebuchet MS"/>
              </a:rPr>
              <a:t>-en</a:t>
            </a:r>
            <a:r>
              <a:rPr lang="en-IN" spc="5" dirty="0" smtClean="0">
                <a:solidFill>
                  <a:srgbClr val="3F3F3F"/>
                </a:solidFill>
                <a:latin typeface="Trebuchet MS"/>
                <a:cs typeface="Trebuchet MS"/>
              </a:rPr>
              <a:t>d</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80" dirty="0" smtClean="0">
                <a:solidFill>
                  <a:srgbClr val="3F3F3F"/>
                </a:solidFill>
                <a:latin typeface="Times New Roman"/>
                <a:cs typeface="Times New Roman"/>
              </a:rPr>
              <a:t> </a:t>
            </a:r>
            <a:r>
              <a:rPr lang="en-IN" dirty="0" smtClean="0">
                <a:solidFill>
                  <a:srgbClr val="3F3F3F"/>
                </a:solidFill>
                <a:latin typeface="Trebuchet MS"/>
                <a:cs typeface="Trebuchet MS"/>
              </a:rPr>
              <a:t>su</a:t>
            </a:r>
            <a:r>
              <a:rPr lang="en-IN" spc="5" dirty="0" smtClean="0">
                <a:solidFill>
                  <a:srgbClr val="3F3F3F"/>
                </a:solidFill>
                <a:latin typeface="Trebuchet MS"/>
                <a:cs typeface="Trebuchet MS"/>
              </a:rPr>
              <a:t>b</a:t>
            </a:r>
            <a:r>
              <a:rPr lang="en-IN" spc="-10" dirty="0" smtClean="0">
                <a:solidFill>
                  <a:srgbClr val="3F3F3F"/>
                </a:solidFill>
                <a:latin typeface="Trebuchet MS"/>
                <a:cs typeface="Trebuchet MS"/>
              </a:rPr>
              <a:t>si</a:t>
            </a:r>
            <a:r>
              <a:rPr lang="en-IN" dirty="0" smtClean="0">
                <a:solidFill>
                  <a:srgbClr val="3F3F3F"/>
                </a:solidFill>
                <a:latin typeface="Trebuchet MS"/>
                <a:cs typeface="Trebuchet MS"/>
              </a:rPr>
              <a:t>dy</a:t>
            </a:r>
            <a:r>
              <a:rPr lang="en-IN" spc="50" dirty="0" smtClean="0">
                <a:solidFill>
                  <a:srgbClr val="3F3F3F"/>
                </a:solidFill>
                <a:latin typeface="Times New Roman"/>
                <a:cs typeface="Times New Roman"/>
              </a:rPr>
              <a:t> </a:t>
            </a:r>
            <a:r>
              <a:rPr lang="en-IN" spc="-15" dirty="0" smtClean="0">
                <a:solidFill>
                  <a:srgbClr val="3F3F3F"/>
                </a:solidFill>
                <a:latin typeface="Trebuchet MS"/>
                <a:cs typeface="Trebuchet MS"/>
              </a:rPr>
              <a:t>@</a:t>
            </a:r>
            <a:r>
              <a:rPr lang="en-IN" spc="80" dirty="0" smtClean="0">
                <a:solidFill>
                  <a:srgbClr val="3F3F3F"/>
                </a:solidFill>
                <a:latin typeface="Times New Roman"/>
                <a:cs typeface="Times New Roman"/>
              </a:rPr>
              <a:t> </a:t>
            </a:r>
            <a:r>
              <a:rPr lang="en-IN" spc="-5" dirty="0" smtClean="0">
                <a:solidFill>
                  <a:srgbClr val="3F3F3F"/>
                </a:solidFill>
                <a:latin typeface="Trebuchet MS"/>
                <a:cs typeface="Trebuchet MS"/>
              </a:rPr>
              <a:t>3</a:t>
            </a:r>
            <a:r>
              <a:rPr lang="en-IN" spc="5" dirty="0" smtClean="0">
                <a:solidFill>
                  <a:srgbClr val="3F3F3F"/>
                </a:solidFill>
                <a:latin typeface="Trebuchet MS"/>
                <a:cs typeface="Trebuchet MS"/>
              </a:rPr>
              <a:t>5</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20" dirty="0" smtClean="0">
                <a:solidFill>
                  <a:srgbClr val="3F3F3F"/>
                </a:solidFill>
                <a:latin typeface="Trebuchet MS"/>
                <a:cs typeface="Trebuchet MS"/>
              </a:rPr>
              <a:t>o</a:t>
            </a:r>
            <a:r>
              <a:rPr lang="en-IN" spc="-10" dirty="0" smtClean="0">
                <a:solidFill>
                  <a:srgbClr val="3F3F3F"/>
                </a:solidFill>
                <a:latin typeface="Trebuchet MS"/>
                <a:cs typeface="Trebuchet MS"/>
              </a:rPr>
              <a:t>f</a:t>
            </a:r>
            <a:r>
              <a:rPr lang="en-IN" spc="100" dirty="0" smtClean="0">
                <a:solidFill>
                  <a:srgbClr val="3F3F3F"/>
                </a:solidFill>
                <a:latin typeface="Times New Roman"/>
                <a:cs typeface="Times New Roman"/>
              </a:rPr>
              <a:t> </a:t>
            </a:r>
            <a:r>
              <a:rPr lang="en-IN" dirty="0" smtClean="0">
                <a:solidFill>
                  <a:srgbClr val="3F3F3F"/>
                </a:solidFill>
                <a:latin typeface="Trebuchet MS"/>
                <a:cs typeface="Trebuchet MS"/>
              </a:rPr>
              <a:t>p</a:t>
            </a:r>
            <a:r>
              <a:rPr lang="en-IN" spc="-10" dirty="0" smtClean="0">
                <a:solidFill>
                  <a:srgbClr val="3F3F3F"/>
                </a:solidFill>
                <a:latin typeface="Trebuchet MS"/>
                <a:cs typeface="Trebuchet MS"/>
              </a:rPr>
              <a:t>r</a:t>
            </a:r>
            <a:r>
              <a:rPr lang="en-IN" spc="-25" dirty="0" smtClean="0">
                <a:solidFill>
                  <a:srgbClr val="3F3F3F"/>
                </a:solidFill>
                <a:latin typeface="Trebuchet MS"/>
                <a:cs typeface="Trebuchet MS"/>
              </a:rPr>
              <a:t>o</a:t>
            </a:r>
            <a:r>
              <a:rPr lang="en-IN" dirty="0" smtClean="0">
                <a:solidFill>
                  <a:srgbClr val="3F3F3F"/>
                </a:solidFill>
                <a:latin typeface="Trebuchet MS"/>
                <a:cs typeface="Trebuchet MS"/>
              </a:rPr>
              <a:t>ject</a:t>
            </a:r>
            <a:r>
              <a:rPr lang="en-IN" spc="90" dirty="0" smtClean="0">
                <a:solidFill>
                  <a:srgbClr val="3F3F3F"/>
                </a:solidFill>
                <a:latin typeface="Times New Roman"/>
                <a:cs typeface="Times New Roman"/>
              </a:rPr>
              <a:t> </a:t>
            </a:r>
            <a:r>
              <a:rPr lang="en-IN" spc="-15" dirty="0" smtClean="0">
                <a:solidFill>
                  <a:srgbClr val="3F3F3F"/>
                </a:solidFill>
                <a:latin typeface="Trebuchet MS"/>
                <a:cs typeface="Trebuchet MS"/>
              </a:rPr>
              <a:t>c</a:t>
            </a:r>
            <a:r>
              <a:rPr lang="en-IN" spc="-20" dirty="0" smtClean="0">
                <a:solidFill>
                  <a:srgbClr val="3F3F3F"/>
                </a:solidFill>
                <a:latin typeface="Trebuchet MS"/>
                <a:cs typeface="Trebuchet MS"/>
              </a:rPr>
              <a:t>o</a:t>
            </a:r>
            <a:r>
              <a:rPr lang="en-IN" dirty="0" smtClean="0">
                <a:solidFill>
                  <a:srgbClr val="3F3F3F"/>
                </a:solidFill>
                <a:latin typeface="Trebuchet MS"/>
                <a:cs typeface="Trebuchet MS"/>
              </a:rPr>
              <a:t>st</a:t>
            </a:r>
            <a:endParaRPr lang="en-IN" dirty="0" smtClean="0">
              <a:latin typeface="Trebuchet MS"/>
              <a:cs typeface="Trebuchet MS"/>
            </a:endParaRPr>
          </a:p>
          <a:p>
            <a:pPr marL="12700">
              <a:lnSpc>
                <a:spcPct val="100000"/>
              </a:lnSpc>
              <a:spcBef>
                <a:spcPts val="1005"/>
              </a:spcBef>
            </a:pPr>
            <a:r>
              <a:rPr lang="en-IN" b="1" spc="-10" dirty="0" smtClean="0">
                <a:solidFill>
                  <a:srgbClr val="3F3F3F"/>
                </a:solidFill>
                <a:latin typeface="Trebuchet MS"/>
                <a:cs typeface="Trebuchet MS"/>
              </a:rPr>
              <a:t>Cold</a:t>
            </a:r>
            <a:r>
              <a:rPr lang="en-IN" b="1" spc="75" dirty="0" smtClean="0">
                <a:solidFill>
                  <a:srgbClr val="3F3F3F"/>
                </a:solidFill>
                <a:latin typeface="Times New Roman"/>
                <a:cs typeface="Times New Roman"/>
              </a:rPr>
              <a:t> </a:t>
            </a:r>
            <a:r>
              <a:rPr lang="en-IN" b="1" spc="-5" dirty="0" smtClean="0">
                <a:solidFill>
                  <a:srgbClr val="3F3F3F"/>
                </a:solidFill>
                <a:latin typeface="Trebuchet MS"/>
                <a:cs typeface="Trebuchet MS"/>
              </a:rPr>
              <a:t>Sto</a:t>
            </a:r>
            <a:r>
              <a:rPr lang="en-IN" b="1" spc="-60" dirty="0" smtClean="0">
                <a:solidFill>
                  <a:srgbClr val="3F3F3F"/>
                </a:solidFill>
                <a:latin typeface="Trebuchet MS"/>
                <a:cs typeface="Trebuchet MS"/>
              </a:rPr>
              <a:t>r</a:t>
            </a:r>
            <a:r>
              <a:rPr lang="en-IN" b="1" spc="-10" dirty="0" smtClean="0">
                <a:solidFill>
                  <a:srgbClr val="3F3F3F"/>
                </a:solidFill>
                <a:latin typeface="Trebuchet MS"/>
                <a:cs typeface="Trebuchet MS"/>
              </a:rPr>
              <a:t>age</a:t>
            </a:r>
            <a:r>
              <a:rPr lang="en-IN" b="1" spc="95" dirty="0" smtClean="0">
                <a:solidFill>
                  <a:srgbClr val="3F3F3F"/>
                </a:solidFill>
                <a:latin typeface="Times New Roman"/>
                <a:cs typeface="Times New Roman"/>
              </a:rPr>
              <a:t> </a:t>
            </a:r>
            <a:r>
              <a:rPr lang="en-IN" b="1" dirty="0" smtClean="0">
                <a:solidFill>
                  <a:srgbClr val="3F3F3F"/>
                </a:solidFill>
                <a:latin typeface="Trebuchet MS"/>
                <a:cs typeface="Trebuchet MS"/>
              </a:rPr>
              <a:t>U</a:t>
            </a:r>
            <a:r>
              <a:rPr lang="en-IN" b="1" spc="5" dirty="0" smtClean="0">
                <a:solidFill>
                  <a:srgbClr val="3F3F3F"/>
                </a:solidFill>
                <a:latin typeface="Trebuchet MS"/>
                <a:cs typeface="Trebuchet MS"/>
              </a:rPr>
              <a:t>n</a:t>
            </a:r>
            <a:r>
              <a:rPr lang="en-IN" b="1" spc="-5" dirty="0" smtClean="0">
                <a:solidFill>
                  <a:srgbClr val="3F3F3F"/>
                </a:solidFill>
                <a:latin typeface="Trebuchet MS"/>
                <a:cs typeface="Trebuchet MS"/>
              </a:rPr>
              <a:t>i</a:t>
            </a:r>
            <a:r>
              <a:rPr lang="en-IN" b="1" dirty="0" smtClean="0">
                <a:solidFill>
                  <a:srgbClr val="3F3F3F"/>
                </a:solidFill>
                <a:latin typeface="Trebuchet MS"/>
                <a:cs typeface="Trebuchet MS"/>
              </a:rPr>
              <a:t>t</a:t>
            </a:r>
            <a:r>
              <a:rPr lang="en-IN" b="1" spc="90"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b="1" spc="-15" dirty="0" smtClean="0">
                <a:solidFill>
                  <a:srgbClr val="3F3F3F"/>
                </a:solidFill>
                <a:latin typeface="Trebuchet MS"/>
                <a:cs typeface="Trebuchet MS"/>
              </a:rPr>
              <a:t>PEB</a:t>
            </a:r>
            <a:r>
              <a:rPr lang="en-IN" b="1" spc="90" dirty="0" smtClean="0">
                <a:solidFill>
                  <a:srgbClr val="3F3F3F"/>
                </a:solidFill>
                <a:latin typeface="Times New Roman"/>
                <a:cs typeface="Times New Roman"/>
              </a:rPr>
              <a:t> </a:t>
            </a:r>
            <a:r>
              <a:rPr lang="en-IN" b="1" spc="-5" dirty="0" smtClean="0">
                <a:solidFill>
                  <a:srgbClr val="3F3F3F"/>
                </a:solidFill>
                <a:latin typeface="Trebuchet MS"/>
                <a:cs typeface="Trebuchet MS"/>
              </a:rPr>
              <a:t>Structur</a:t>
            </a:r>
            <a:r>
              <a:rPr lang="en-IN" b="1" dirty="0" smtClean="0">
                <a:solidFill>
                  <a:srgbClr val="3F3F3F"/>
                </a:solidFill>
                <a:latin typeface="Trebuchet MS"/>
                <a:cs typeface="Trebuchet MS"/>
              </a:rPr>
              <a:t>e</a:t>
            </a:r>
            <a:r>
              <a:rPr lang="en-IN" b="1" spc="120"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spc="-5" dirty="0" smtClean="0">
                <a:solidFill>
                  <a:srgbClr val="3F3F3F"/>
                </a:solidFill>
                <a:latin typeface="Trebuchet MS"/>
                <a:cs typeface="Trebuchet MS"/>
              </a:rPr>
              <a:t>Cre</a:t>
            </a:r>
            <a:r>
              <a:rPr lang="en-IN" spc="5" dirty="0" smtClean="0">
                <a:solidFill>
                  <a:srgbClr val="3F3F3F"/>
                </a:solidFill>
                <a:latin typeface="Trebuchet MS"/>
                <a:cs typeface="Trebuchet MS"/>
              </a:rPr>
              <a:t>d</a:t>
            </a:r>
            <a:r>
              <a:rPr lang="en-IN" spc="-5" dirty="0" smtClean="0">
                <a:solidFill>
                  <a:srgbClr val="3F3F3F"/>
                </a:solidFill>
                <a:latin typeface="Trebuchet MS"/>
                <a:cs typeface="Trebuchet MS"/>
              </a:rPr>
              <a:t>i</a:t>
            </a:r>
            <a:r>
              <a:rPr lang="en-IN" dirty="0" smtClean="0">
                <a:solidFill>
                  <a:srgbClr val="3F3F3F"/>
                </a:solidFill>
                <a:latin typeface="Trebuchet MS"/>
                <a:cs typeface="Trebuchet MS"/>
              </a:rPr>
              <a:t>t</a:t>
            </a:r>
            <a:r>
              <a:rPr lang="en-IN" spc="75" dirty="0" smtClean="0">
                <a:solidFill>
                  <a:srgbClr val="3F3F3F"/>
                </a:solidFill>
                <a:latin typeface="Times New Roman"/>
                <a:cs typeface="Times New Roman"/>
              </a:rPr>
              <a:t> </a:t>
            </a:r>
            <a:r>
              <a:rPr lang="en-IN" dirty="0" smtClean="0">
                <a:solidFill>
                  <a:srgbClr val="3F3F3F"/>
                </a:solidFill>
                <a:latin typeface="Trebuchet MS"/>
                <a:cs typeface="Trebuchet MS"/>
              </a:rPr>
              <a:t>link</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80" dirty="0" smtClean="0">
                <a:solidFill>
                  <a:srgbClr val="3F3F3F"/>
                </a:solidFill>
                <a:latin typeface="Times New Roman"/>
                <a:cs typeface="Times New Roman"/>
              </a:rPr>
              <a:t> </a:t>
            </a:r>
            <a:r>
              <a:rPr lang="en-IN" dirty="0" smtClean="0">
                <a:solidFill>
                  <a:srgbClr val="3F3F3F"/>
                </a:solidFill>
                <a:latin typeface="Trebuchet MS"/>
                <a:cs typeface="Trebuchet MS"/>
              </a:rPr>
              <a:t>b</a:t>
            </a:r>
            <a:r>
              <a:rPr lang="en-IN" spc="-5" dirty="0" smtClean="0">
                <a:solidFill>
                  <a:srgbClr val="3F3F3F"/>
                </a:solidFill>
                <a:latin typeface="Trebuchet MS"/>
                <a:cs typeface="Trebuchet MS"/>
              </a:rPr>
              <a:t>ac</a:t>
            </a:r>
            <a:r>
              <a:rPr lang="en-IN" dirty="0" smtClean="0">
                <a:solidFill>
                  <a:srgbClr val="3F3F3F"/>
                </a:solidFill>
                <a:latin typeface="Trebuchet MS"/>
                <a:cs typeface="Trebuchet MS"/>
              </a:rPr>
              <a:t>k</a:t>
            </a:r>
            <a:r>
              <a:rPr lang="en-IN" spc="90" dirty="0" smtClean="0">
                <a:solidFill>
                  <a:srgbClr val="3F3F3F"/>
                </a:solidFill>
                <a:latin typeface="Times New Roman"/>
                <a:cs typeface="Times New Roman"/>
              </a:rPr>
              <a:t> </a:t>
            </a:r>
            <a:r>
              <a:rPr lang="en-IN" dirty="0" smtClean="0">
                <a:solidFill>
                  <a:srgbClr val="3F3F3F"/>
                </a:solidFill>
                <a:latin typeface="Trebuchet MS"/>
                <a:cs typeface="Trebuchet MS"/>
              </a:rPr>
              <a:t>e</a:t>
            </a:r>
            <a:r>
              <a:rPr lang="en-IN" spc="-5" dirty="0" smtClean="0">
                <a:solidFill>
                  <a:srgbClr val="3F3F3F"/>
                </a:solidFill>
                <a:latin typeface="Trebuchet MS"/>
                <a:cs typeface="Trebuchet MS"/>
              </a:rPr>
              <a:t>n</a:t>
            </a:r>
            <a:r>
              <a:rPr lang="en-IN" spc="5" dirty="0" smtClean="0">
                <a:solidFill>
                  <a:srgbClr val="3F3F3F"/>
                </a:solidFill>
                <a:latin typeface="Trebuchet MS"/>
                <a:cs typeface="Trebuchet MS"/>
              </a:rPr>
              <a:t>d</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80" dirty="0" smtClean="0">
                <a:solidFill>
                  <a:srgbClr val="3F3F3F"/>
                </a:solidFill>
                <a:latin typeface="Times New Roman"/>
                <a:cs typeface="Times New Roman"/>
              </a:rPr>
              <a:t> </a:t>
            </a:r>
            <a:r>
              <a:rPr lang="en-IN" dirty="0" smtClean="0">
                <a:solidFill>
                  <a:srgbClr val="3F3F3F"/>
                </a:solidFill>
                <a:latin typeface="Trebuchet MS"/>
                <a:cs typeface="Trebuchet MS"/>
              </a:rPr>
              <a:t>su</a:t>
            </a:r>
            <a:r>
              <a:rPr lang="en-IN" spc="5" dirty="0" smtClean="0">
                <a:solidFill>
                  <a:srgbClr val="3F3F3F"/>
                </a:solidFill>
                <a:latin typeface="Trebuchet MS"/>
                <a:cs typeface="Trebuchet MS"/>
              </a:rPr>
              <a:t>b</a:t>
            </a:r>
            <a:r>
              <a:rPr lang="en-IN" spc="-10" dirty="0" smtClean="0">
                <a:solidFill>
                  <a:srgbClr val="3F3F3F"/>
                </a:solidFill>
                <a:latin typeface="Trebuchet MS"/>
                <a:cs typeface="Trebuchet MS"/>
              </a:rPr>
              <a:t>si</a:t>
            </a:r>
            <a:r>
              <a:rPr lang="en-IN" dirty="0" smtClean="0">
                <a:solidFill>
                  <a:srgbClr val="3F3F3F"/>
                </a:solidFill>
                <a:latin typeface="Trebuchet MS"/>
                <a:cs typeface="Trebuchet MS"/>
              </a:rPr>
              <a:t>dy</a:t>
            </a:r>
            <a:r>
              <a:rPr lang="en-IN" spc="50" dirty="0" smtClean="0">
                <a:solidFill>
                  <a:srgbClr val="3F3F3F"/>
                </a:solidFill>
                <a:latin typeface="Times New Roman"/>
                <a:cs typeface="Times New Roman"/>
              </a:rPr>
              <a:t> </a:t>
            </a:r>
            <a:r>
              <a:rPr lang="en-IN" spc="-15"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dirty="0" smtClean="0">
                <a:solidFill>
                  <a:srgbClr val="3F3F3F"/>
                </a:solidFill>
                <a:latin typeface="Trebuchet MS"/>
                <a:cs typeface="Trebuchet MS"/>
              </a:rPr>
              <a:t>3</a:t>
            </a:r>
            <a:r>
              <a:rPr lang="en-IN" spc="-5" dirty="0" smtClean="0">
                <a:solidFill>
                  <a:srgbClr val="3F3F3F"/>
                </a:solidFill>
                <a:latin typeface="Trebuchet MS"/>
                <a:cs typeface="Trebuchet MS"/>
              </a:rPr>
              <a:t>5</a:t>
            </a:r>
            <a:r>
              <a:rPr lang="en-IN" dirty="0" smtClean="0">
                <a:solidFill>
                  <a:srgbClr val="3F3F3F"/>
                </a:solidFill>
                <a:latin typeface="Trebuchet MS"/>
                <a:cs typeface="Trebuchet MS"/>
              </a:rPr>
              <a:t>%</a:t>
            </a:r>
            <a:r>
              <a:rPr lang="en-IN" spc="80" dirty="0" smtClean="0">
                <a:solidFill>
                  <a:srgbClr val="3F3F3F"/>
                </a:solidFill>
                <a:latin typeface="Times New Roman"/>
                <a:cs typeface="Times New Roman"/>
              </a:rPr>
              <a:t> </a:t>
            </a:r>
            <a:r>
              <a:rPr lang="en-IN" spc="-20" dirty="0" smtClean="0">
                <a:solidFill>
                  <a:srgbClr val="3F3F3F"/>
                </a:solidFill>
                <a:latin typeface="Trebuchet MS"/>
                <a:cs typeface="Trebuchet MS"/>
              </a:rPr>
              <a:t>o</a:t>
            </a:r>
            <a:r>
              <a:rPr lang="en-IN" spc="-10" dirty="0" smtClean="0">
                <a:solidFill>
                  <a:srgbClr val="3F3F3F"/>
                </a:solidFill>
                <a:latin typeface="Trebuchet MS"/>
                <a:cs typeface="Trebuchet MS"/>
              </a:rPr>
              <a:t>f</a:t>
            </a:r>
            <a:r>
              <a:rPr lang="en-IN" spc="110" dirty="0" smtClean="0">
                <a:solidFill>
                  <a:srgbClr val="3F3F3F"/>
                </a:solidFill>
                <a:latin typeface="Times New Roman"/>
                <a:cs typeface="Times New Roman"/>
              </a:rPr>
              <a:t> </a:t>
            </a:r>
            <a:r>
              <a:rPr lang="en-IN" dirty="0" smtClean="0">
                <a:solidFill>
                  <a:srgbClr val="3F3F3F"/>
                </a:solidFill>
                <a:latin typeface="Trebuchet MS"/>
                <a:cs typeface="Trebuchet MS"/>
              </a:rPr>
              <a:t>p</a:t>
            </a:r>
            <a:r>
              <a:rPr lang="en-IN" spc="-10" dirty="0" smtClean="0">
                <a:solidFill>
                  <a:srgbClr val="3F3F3F"/>
                </a:solidFill>
                <a:latin typeface="Trebuchet MS"/>
                <a:cs typeface="Trebuchet MS"/>
              </a:rPr>
              <a:t>r</a:t>
            </a:r>
            <a:r>
              <a:rPr lang="en-IN" spc="-25" dirty="0" smtClean="0">
                <a:solidFill>
                  <a:srgbClr val="3F3F3F"/>
                </a:solidFill>
                <a:latin typeface="Trebuchet MS"/>
                <a:cs typeface="Trebuchet MS"/>
              </a:rPr>
              <a:t>o</a:t>
            </a:r>
            <a:r>
              <a:rPr lang="en-IN" dirty="0" smtClean="0">
                <a:solidFill>
                  <a:srgbClr val="3F3F3F"/>
                </a:solidFill>
                <a:latin typeface="Trebuchet MS"/>
                <a:cs typeface="Trebuchet MS"/>
              </a:rPr>
              <a:t>ject</a:t>
            </a:r>
            <a:r>
              <a:rPr lang="en-IN" spc="90" dirty="0" smtClean="0">
                <a:solidFill>
                  <a:srgbClr val="3F3F3F"/>
                </a:solidFill>
                <a:latin typeface="Times New Roman"/>
                <a:cs typeface="Times New Roman"/>
              </a:rPr>
              <a:t> </a:t>
            </a:r>
            <a:r>
              <a:rPr lang="en-IN" spc="-15" dirty="0" smtClean="0">
                <a:solidFill>
                  <a:srgbClr val="3F3F3F"/>
                </a:solidFill>
                <a:latin typeface="Trebuchet MS"/>
                <a:cs typeface="Trebuchet MS"/>
              </a:rPr>
              <a:t>c</a:t>
            </a:r>
            <a:r>
              <a:rPr lang="en-IN" spc="-20" dirty="0" smtClean="0">
                <a:solidFill>
                  <a:srgbClr val="3F3F3F"/>
                </a:solidFill>
                <a:latin typeface="Trebuchet MS"/>
                <a:cs typeface="Trebuchet MS"/>
              </a:rPr>
              <a:t>o</a:t>
            </a:r>
            <a:r>
              <a:rPr lang="en-IN" dirty="0" smtClean="0">
                <a:solidFill>
                  <a:srgbClr val="3F3F3F"/>
                </a:solidFill>
                <a:latin typeface="Trebuchet MS"/>
                <a:cs typeface="Trebuchet MS"/>
              </a:rPr>
              <a:t>st</a:t>
            </a:r>
            <a:endParaRPr lang="en-IN" dirty="0" smtClean="0">
              <a:latin typeface="Trebuchet MS"/>
              <a:cs typeface="Trebuchet MS"/>
            </a:endParaRPr>
          </a:p>
          <a:p>
            <a:pPr marL="12700" marR="24765">
              <a:lnSpc>
                <a:spcPct val="100000"/>
              </a:lnSpc>
              <a:spcBef>
                <a:spcPts val="994"/>
              </a:spcBef>
            </a:pPr>
            <a:r>
              <a:rPr lang="en-IN" b="1" spc="-10" dirty="0" smtClean="0">
                <a:solidFill>
                  <a:srgbClr val="3F3F3F"/>
                </a:solidFill>
                <a:latin typeface="Trebuchet MS"/>
                <a:cs typeface="Trebuchet MS"/>
              </a:rPr>
              <a:t>Cold</a:t>
            </a:r>
            <a:r>
              <a:rPr lang="en-IN" b="1" spc="75" dirty="0" smtClean="0">
                <a:solidFill>
                  <a:srgbClr val="3F3F3F"/>
                </a:solidFill>
                <a:latin typeface="Times New Roman"/>
                <a:cs typeface="Times New Roman"/>
              </a:rPr>
              <a:t> </a:t>
            </a:r>
            <a:r>
              <a:rPr lang="en-IN" b="1" spc="-5" dirty="0" smtClean="0">
                <a:solidFill>
                  <a:srgbClr val="3F3F3F"/>
                </a:solidFill>
                <a:latin typeface="Trebuchet MS"/>
                <a:cs typeface="Trebuchet MS"/>
              </a:rPr>
              <a:t>Sto</a:t>
            </a:r>
            <a:r>
              <a:rPr lang="en-IN" b="1" spc="-60" dirty="0" smtClean="0">
                <a:solidFill>
                  <a:srgbClr val="3F3F3F"/>
                </a:solidFill>
                <a:latin typeface="Trebuchet MS"/>
                <a:cs typeface="Trebuchet MS"/>
              </a:rPr>
              <a:t>r</a:t>
            </a:r>
            <a:r>
              <a:rPr lang="en-IN" b="1" spc="-10" dirty="0" smtClean="0">
                <a:solidFill>
                  <a:srgbClr val="3F3F3F"/>
                </a:solidFill>
                <a:latin typeface="Trebuchet MS"/>
                <a:cs typeface="Trebuchet MS"/>
              </a:rPr>
              <a:t>age</a:t>
            </a:r>
            <a:r>
              <a:rPr lang="en-IN" b="1" spc="95" dirty="0" smtClean="0">
                <a:solidFill>
                  <a:srgbClr val="3F3F3F"/>
                </a:solidFill>
                <a:latin typeface="Times New Roman"/>
                <a:cs typeface="Times New Roman"/>
              </a:rPr>
              <a:t> </a:t>
            </a:r>
            <a:r>
              <a:rPr lang="en-IN" b="1" dirty="0" smtClean="0">
                <a:solidFill>
                  <a:srgbClr val="3F3F3F"/>
                </a:solidFill>
                <a:latin typeface="Trebuchet MS"/>
                <a:cs typeface="Trebuchet MS"/>
              </a:rPr>
              <a:t>U</a:t>
            </a:r>
            <a:r>
              <a:rPr lang="en-IN" b="1" spc="5" dirty="0" smtClean="0">
                <a:solidFill>
                  <a:srgbClr val="3F3F3F"/>
                </a:solidFill>
                <a:latin typeface="Trebuchet MS"/>
                <a:cs typeface="Trebuchet MS"/>
              </a:rPr>
              <a:t>n</a:t>
            </a:r>
            <a:r>
              <a:rPr lang="en-IN" b="1" spc="-5" dirty="0" smtClean="0">
                <a:solidFill>
                  <a:srgbClr val="3F3F3F"/>
                </a:solidFill>
                <a:latin typeface="Trebuchet MS"/>
                <a:cs typeface="Trebuchet MS"/>
              </a:rPr>
              <a:t>i</a:t>
            </a:r>
            <a:r>
              <a:rPr lang="en-IN" b="1" dirty="0" smtClean="0">
                <a:solidFill>
                  <a:srgbClr val="3F3F3F"/>
                </a:solidFill>
                <a:latin typeface="Trebuchet MS"/>
                <a:cs typeface="Trebuchet MS"/>
              </a:rPr>
              <a:t>t</a:t>
            </a:r>
            <a:r>
              <a:rPr lang="en-IN" b="1" spc="90" dirty="0" smtClean="0">
                <a:solidFill>
                  <a:srgbClr val="3F3F3F"/>
                </a:solidFill>
                <a:latin typeface="Times New Roman"/>
                <a:cs typeface="Times New Roman"/>
              </a:rPr>
              <a:t> </a:t>
            </a:r>
            <a:r>
              <a:rPr lang="en-IN" b="1" spc="-10" dirty="0" smtClean="0">
                <a:solidFill>
                  <a:srgbClr val="3F3F3F"/>
                </a:solidFill>
                <a:latin typeface="Trebuchet MS"/>
                <a:cs typeface="Trebuchet MS"/>
              </a:rPr>
              <a:t>us</a:t>
            </a:r>
            <a:r>
              <a:rPr lang="en-IN" b="1" spc="-5" dirty="0" smtClean="0">
                <a:solidFill>
                  <a:srgbClr val="3F3F3F"/>
                </a:solidFill>
                <a:latin typeface="Trebuchet MS"/>
                <a:cs typeface="Trebuchet MS"/>
              </a:rPr>
              <a:t>i</a:t>
            </a:r>
            <a:r>
              <a:rPr lang="en-IN" b="1" spc="5" dirty="0" smtClean="0">
                <a:solidFill>
                  <a:srgbClr val="3F3F3F"/>
                </a:solidFill>
                <a:latin typeface="Trebuchet MS"/>
                <a:cs typeface="Trebuchet MS"/>
              </a:rPr>
              <a:t>n</a:t>
            </a:r>
            <a:r>
              <a:rPr lang="en-IN" b="1" spc="-10" dirty="0" smtClean="0">
                <a:solidFill>
                  <a:srgbClr val="3F3F3F"/>
                </a:solidFill>
                <a:latin typeface="Trebuchet MS"/>
                <a:cs typeface="Trebuchet MS"/>
              </a:rPr>
              <a:t>g</a:t>
            </a:r>
            <a:r>
              <a:rPr lang="en-IN" b="1" spc="25" dirty="0" smtClean="0">
                <a:solidFill>
                  <a:srgbClr val="3F3F3F"/>
                </a:solidFill>
                <a:latin typeface="Times New Roman"/>
                <a:cs typeface="Times New Roman"/>
              </a:rPr>
              <a:t> </a:t>
            </a:r>
            <a:r>
              <a:rPr lang="en-IN" b="1" spc="-220" dirty="0" smtClean="0">
                <a:solidFill>
                  <a:srgbClr val="3F3F3F"/>
                </a:solidFill>
                <a:latin typeface="Trebuchet MS"/>
                <a:cs typeface="Trebuchet MS"/>
              </a:rPr>
              <a:t>T</a:t>
            </a:r>
            <a:r>
              <a:rPr lang="en-IN" b="1" spc="-10" dirty="0" smtClean="0">
                <a:solidFill>
                  <a:srgbClr val="3F3F3F"/>
                </a:solidFill>
                <a:latin typeface="Trebuchet MS"/>
                <a:cs typeface="Trebuchet MS"/>
              </a:rPr>
              <a:t>echnology</a:t>
            </a:r>
            <a:r>
              <a:rPr lang="en-IN" b="1" spc="70" dirty="0" smtClean="0">
                <a:solidFill>
                  <a:srgbClr val="3F3F3F"/>
                </a:solidFill>
                <a:latin typeface="Times New Roman"/>
                <a:cs typeface="Times New Roman"/>
              </a:rPr>
              <a:t> </a:t>
            </a:r>
            <a:r>
              <a:rPr lang="en-IN" b="1" spc="-15" dirty="0" smtClean="0">
                <a:solidFill>
                  <a:srgbClr val="3F3F3F"/>
                </a:solidFill>
                <a:latin typeface="Trebuchet MS"/>
                <a:cs typeface="Trebuchet MS"/>
              </a:rPr>
              <a:t>f</a:t>
            </a:r>
            <a:r>
              <a:rPr lang="en-IN" b="1" dirty="0" smtClean="0">
                <a:solidFill>
                  <a:srgbClr val="3F3F3F"/>
                </a:solidFill>
                <a:latin typeface="Trebuchet MS"/>
                <a:cs typeface="Trebuchet MS"/>
              </a:rPr>
              <a:t>or</a:t>
            </a:r>
            <a:r>
              <a:rPr lang="en-IN" b="1" spc="100" dirty="0" smtClean="0">
                <a:solidFill>
                  <a:srgbClr val="3F3F3F"/>
                </a:solidFill>
                <a:latin typeface="Times New Roman"/>
                <a:cs typeface="Times New Roman"/>
              </a:rPr>
              <a:t> </a:t>
            </a:r>
            <a:r>
              <a:rPr lang="en-IN" b="1" dirty="0" smtClean="0">
                <a:solidFill>
                  <a:srgbClr val="3F3F3F"/>
                </a:solidFill>
                <a:latin typeface="Trebuchet MS"/>
                <a:cs typeface="Trebuchet MS"/>
              </a:rPr>
              <a:t>Co</a:t>
            </a:r>
            <a:r>
              <a:rPr lang="en-IN" b="1" spc="5" dirty="0" smtClean="0">
                <a:solidFill>
                  <a:srgbClr val="3F3F3F"/>
                </a:solidFill>
                <a:latin typeface="Trebuchet MS"/>
                <a:cs typeface="Trebuchet MS"/>
              </a:rPr>
              <a:t>n</a:t>
            </a:r>
            <a:r>
              <a:rPr lang="en-IN" b="1" spc="-5" dirty="0" smtClean="0">
                <a:solidFill>
                  <a:srgbClr val="3F3F3F"/>
                </a:solidFill>
                <a:latin typeface="Trebuchet MS"/>
                <a:cs typeface="Trebuchet MS"/>
              </a:rPr>
              <a:t>tro</a:t>
            </a:r>
            <a:r>
              <a:rPr lang="en-IN" b="1" spc="-10" dirty="0" smtClean="0">
                <a:solidFill>
                  <a:srgbClr val="3F3F3F"/>
                </a:solidFill>
                <a:latin typeface="Trebuchet MS"/>
                <a:cs typeface="Trebuchet MS"/>
              </a:rPr>
              <a:t>ll</a:t>
            </a:r>
            <a:r>
              <a:rPr lang="en-IN" b="1" spc="-20" dirty="0" smtClean="0">
                <a:solidFill>
                  <a:srgbClr val="3F3F3F"/>
                </a:solidFill>
                <a:latin typeface="Trebuchet MS"/>
                <a:cs typeface="Trebuchet MS"/>
              </a:rPr>
              <a:t>e</a:t>
            </a:r>
            <a:r>
              <a:rPr lang="en-IN" b="1" spc="-15" dirty="0" smtClean="0">
                <a:solidFill>
                  <a:srgbClr val="3F3F3F"/>
                </a:solidFill>
                <a:latin typeface="Trebuchet MS"/>
                <a:cs typeface="Trebuchet MS"/>
              </a:rPr>
              <a:t>d</a:t>
            </a:r>
            <a:r>
              <a:rPr lang="en-IN" b="1" spc="-35" dirty="0" smtClean="0">
                <a:solidFill>
                  <a:srgbClr val="3F3F3F"/>
                </a:solidFill>
                <a:latin typeface="Times New Roman"/>
                <a:cs typeface="Times New Roman"/>
              </a:rPr>
              <a:t> </a:t>
            </a:r>
            <a:r>
              <a:rPr lang="en-IN" b="1" spc="-20" dirty="0" smtClean="0">
                <a:solidFill>
                  <a:srgbClr val="3F3F3F"/>
                </a:solidFill>
                <a:latin typeface="Trebuchet MS"/>
                <a:cs typeface="Trebuchet MS"/>
              </a:rPr>
              <a:t>Atmospher</a:t>
            </a:r>
            <a:r>
              <a:rPr lang="en-IN" b="1" spc="-15" dirty="0" smtClean="0">
                <a:solidFill>
                  <a:srgbClr val="3F3F3F"/>
                </a:solidFill>
                <a:latin typeface="Trebuchet MS"/>
                <a:cs typeface="Trebuchet MS"/>
              </a:rPr>
              <a:t>e</a:t>
            </a:r>
            <a:r>
              <a:rPr lang="en-IN" b="1" spc="100"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spc="-5" dirty="0" smtClean="0">
                <a:solidFill>
                  <a:srgbClr val="3F3F3F"/>
                </a:solidFill>
                <a:latin typeface="Trebuchet MS"/>
                <a:cs typeface="Trebuchet MS"/>
              </a:rPr>
              <a:t>Cre</a:t>
            </a:r>
            <a:r>
              <a:rPr lang="en-IN" spc="5" dirty="0" smtClean="0">
                <a:solidFill>
                  <a:srgbClr val="3F3F3F"/>
                </a:solidFill>
                <a:latin typeface="Trebuchet MS"/>
                <a:cs typeface="Trebuchet MS"/>
              </a:rPr>
              <a:t>d</a:t>
            </a:r>
            <a:r>
              <a:rPr lang="en-IN" spc="-5" dirty="0" smtClean="0">
                <a:solidFill>
                  <a:srgbClr val="3F3F3F"/>
                </a:solidFill>
                <a:latin typeface="Trebuchet MS"/>
                <a:cs typeface="Trebuchet MS"/>
              </a:rPr>
              <a:t>i</a:t>
            </a:r>
            <a:r>
              <a:rPr lang="en-IN" dirty="0" smtClean="0">
                <a:solidFill>
                  <a:srgbClr val="3F3F3F"/>
                </a:solidFill>
                <a:latin typeface="Trebuchet MS"/>
                <a:cs typeface="Trebuchet MS"/>
              </a:rPr>
              <a:t>t</a:t>
            </a:r>
            <a:r>
              <a:rPr lang="en-IN" spc="75" dirty="0" smtClean="0">
                <a:solidFill>
                  <a:srgbClr val="3F3F3F"/>
                </a:solidFill>
                <a:latin typeface="Times New Roman"/>
                <a:cs typeface="Times New Roman"/>
              </a:rPr>
              <a:t> </a:t>
            </a:r>
            <a:r>
              <a:rPr lang="en-IN" dirty="0" smtClean="0">
                <a:solidFill>
                  <a:srgbClr val="3F3F3F"/>
                </a:solidFill>
                <a:latin typeface="Trebuchet MS"/>
                <a:cs typeface="Trebuchet MS"/>
              </a:rPr>
              <a:t>link</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95" dirty="0" smtClean="0">
                <a:solidFill>
                  <a:srgbClr val="3F3F3F"/>
                </a:solidFill>
                <a:latin typeface="Times New Roman"/>
                <a:cs typeface="Times New Roman"/>
              </a:rPr>
              <a:t> </a:t>
            </a:r>
            <a:r>
              <a:rPr lang="en-IN" spc="-5" dirty="0" smtClean="0">
                <a:solidFill>
                  <a:srgbClr val="3F3F3F"/>
                </a:solidFill>
                <a:latin typeface="Trebuchet MS"/>
                <a:cs typeface="Trebuchet MS"/>
              </a:rPr>
              <a:t>b</a:t>
            </a:r>
            <a:r>
              <a:rPr lang="en-IN" dirty="0" smtClean="0">
                <a:solidFill>
                  <a:srgbClr val="3F3F3F"/>
                </a:solidFill>
                <a:latin typeface="Trebuchet MS"/>
                <a:cs typeface="Trebuchet MS"/>
              </a:rPr>
              <a:t>a</a:t>
            </a:r>
            <a:r>
              <a:rPr lang="en-IN" spc="-5" dirty="0" smtClean="0">
                <a:solidFill>
                  <a:srgbClr val="3F3F3F"/>
                </a:solidFill>
                <a:latin typeface="Trebuchet MS"/>
                <a:cs typeface="Trebuchet MS"/>
              </a:rPr>
              <a:t>c</a:t>
            </a:r>
            <a:r>
              <a:rPr lang="en-IN" spc="10" dirty="0" smtClean="0">
                <a:solidFill>
                  <a:srgbClr val="3F3F3F"/>
                </a:solidFill>
                <a:latin typeface="Trebuchet MS"/>
                <a:cs typeface="Trebuchet MS"/>
              </a:rPr>
              <a:t>k</a:t>
            </a:r>
            <a:r>
              <a:rPr lang="en-IN" spc="-5" dirty="0" smtClean="0">
                <a:solidFill>
                  <a:srgbClr val="3F3F3F"/>
                </a:solidFill>
                <a:latin typeface="Trebuchet MS"/>
                <a:cs typeface="Trebuchet MS"/>
              </a:rPr>
              <a:t>-en</a:t>
            </a:r>
            <a:r>
              <a:rPr lang="en-IN" spc="5" dirty="0" smtClean="0">
                <a:solidFill>
                  <a:srgbClr val="3F3F3F"/>
                </a:solidFill>
                <a:latin typeface="Trebuchet MS"/>
                <a:cs typeface="Trebuchet MS"/>
              </a:rPr>
              <a:t>d</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80" dirty="0" smtClean="0">
                <a:solidFill>
                  <a:srgbClr val="3F3F3F"/>
                </a:solidFill>
                <a:latin typeface="Times New Roman"/>
                <a:cs typeface="Times New Roman"/>
              </a:rPr>
              <a:t> </a:t>
            </a:r>
            <a:r>
              <a:rPr lang="en-IN" dirty="0" smtClean="0">
                <a:solidFill>
                  <a:srgbClr val="3F3F3F"/>
                </a:solidFill>
                <a:latin typeface="Trebuchet MS"/>
                <a:cs typeface="Trebuchet MS"/>
              </a:rPr>
              <a:t>su</a:t>
            </a:r>
            <a:r>
              <a:rPr lang="en-IN" spc="5" dirty="0" smtClean="0">
                <a:solidFill>
                  <a:srgbClr val="3F3F3F"/>
                </a:solidFill>
                <a:latin typeface="Trebuchet MS"/>
                <a:cs typeface="Trebuchet MS"/>
              </a:rPr>
              <a:t>b</a:t>
            </a:r>
            <a:r>
              <a:rPr lang="en-IN" spc="-10" dirty="0" smtClean="0">
                <a:solidFill>
                  <a:srgbClr val="3F3F3F"/>
                </a:solidFill>
                <a:latin typeface="Trebuchet MS"/>
                <a:cs typeface="Trebuchet MS"/>
              </a:rPr>
              <a:t>si</a:t>
            </a:r>
            <a:r>
              <a:rPr lang="en-IN" dirty="0" smtClean="0">
                <a:solidFill>
                  <a:srgbClr val="3F3F3F"/>
                </a:solidFill>
                <a:latin typeface="Trebuchet MS"/>
                <a:cs typeface="Trebuchet MS"/>
              </a:rPr>
              <a:t>dy</a:t>
            </a:r>
            <a:r>
              <a:rPr lang="en-IN" spc="50" dirty="0" smtClean="0">
                <a:solidFill>
                  <a:srgbClr val="3F3F3F"/>
                </a:solidFill>
                <a:latin typeface="Times New Roman"/>
                <a:cs typeface="Times New Roman"/>
              </a:rPr>
              <a:t> </a:t>
            </a:r>
            <a:r>
              <a:rPr lang="en-IN" spc="-15" dirty="0" smtClean="0">
                <a:solidFill>
                  <a:srgbClr val="3F3F3F"/>
                </a:solidFill>
                <a:latin typeface="Trebuchet MS"/>
                <a:cs typeface="Trebuchet MS"/>
              </a:rPr>
              <a:t>@</a:t>
            </a:r>
            <a:r>
              <a:rPr lang="en-IN" spc="80" dirty="0" smtClean="0">
                <a:solidFill>
                  <a:srgbClr val="3F3F3F"/>
                </a:solidFill>
                <a:latin typeface="Times New Roman"/>
                <a:cs typeface="Times New Roman"/>
              </a:rPr>
              <a:t> </a:t>
            </a:r>
            <a:r>
              <a:rPr lang="en-IN" spc="-5" dirty="0" smtClean="0">
                <a:solidFill>
                  <a:srgbClr val="3F3F3F"/>
                </a:solidFill>
                <a:latin typeface="Trebuchet MS"/>
                <a:cs typeface="Trebuchet MS"/>
              </a:rPr>
              <a:t>3</a:t>
            </a:r>
            <a:r>
              <a:rPr lang="en-IN" spc="5" dirty="0" smtClean="0">
                <a:solidFill>
                  <a:srgbClr val="3F3F3F"/>
                </a:solidFill>
                <a:latin typeface="Trebuchet MS"/>
                <a:cs typeface="Trebuchet MS"/>
              </a:rPr>
              <a:t>5</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20" dirty="0" smtClean="0">
                <a:solidFill>
                  <a:srgbClr val="3F3F3F"/>
                </a:solidFill>
                <a:latin typeface="Trebuchet MS"/>
                <a:cs typeface="Trebuchet MS"/>
              </a:rPr>
              <a:t>o</a:t>
            </a:r>
            <a:r>
              <a:rPr lang="en-IN" spc="-10" dirty="0" smtClean="0">
                <a:solidFill>
                  <a:srgbClr val="3F3F3F"/>
                </a:solidFill>
                <a:latin typeface="Trebuchet MS"/>
                <a:cs typeface="Trebuchet MS"/>
              </a:rPr>
              <a:t>f</a:t>
            </a:r>
            <a:r>
              <a:rPr lang="en-IN" spc="-5" dirty="0" smtClean="0">
                <a:solidFill>
                  <a:srgbClr val="3F3F3F"/>
                </a:solidFill>
                <a:latin typeface="Times New Roman"/>
                <a:cs typeface="Times New Roman"/>
              </a:rPr>
              <a:t> </a:t>
            </a:r>
            <a:r>
              <a:rPr lang="en-IN" dirty="0" smtClean="0">
                <a:solidFill>
                  <a:srgbClr val="3F3F3F"/>
                </a:solidFill>
                <a:latin typeface="Trebuchet MS"/>
                <a:cs typeface="Trebuchet MS"/>
              </a:rPr>
              <a:t>p</a:t>
            </a:r>
            <a:r>
              <a:rPr lang="en-IN" spc="-10" dirty="0" smtClean="0">
                <a:solidFill>
                  <a:srgbClr val="3F3F3F"/>
                </a:solidFill>
                <a:latin typeface="Trebuchet MS"/>
                <a:cs typeface="Trebuchet MS"/>
              </a:rPr>
              <a:t>r</a:t>
            </a:r>
            <a:r>
              <a:rPr lang="en-IN" spc="-25" dirty="0" smtClean="0">
                <a:solidFill>
                  <a:srgbClr val="3F3F3F"/>
                </a:solidFill>
                <a:latin typeface="Trebuchet MS"/>
                <a:cs typeface="Trebuchet MS"/>
              </a:rPr>
              <a:t>o</a:t>
            </a:r>
            <a:r>
              <a:rPr lang="en-IN" dirty="0" smtClean="0">
                <a:solidFill>
                  <a:srgbClr val="3F3F3F"/>
                </a:solidFill>
                <a:latin typeface="Trebuchet MS"/>
                <a:cs typeface="Trebuchet MS"/>
              </a:rPr>
              <a:t>ject</a:t>
            </a:r>
            <a:r>
              <a:rPr lang="en-IN" spc="80" dirty="0" smtClean="0">
                <a:solidFill>
                  <a:srgbClr val="3F3F3F"/>
                </a:solidFill>
                <a:latin typeface="Times New Roman"/>
                <a:cs typeface="Times New Roman"/>
              </a:rPr>
              <a:t> </a:t>
            </a:r>
            <a:r>
              <a:rPr lang="en-IN" spc="-15" dirty="0" smtClean="0">
                <a:solidFill>
                  <a:srgbClr val="3F3F3F"/>
                </a:solidFill>
                <a:latin typeface="Trebuchet MS"/>
                <a:cs typeface="Trebuchet MS"/>
              </a:rPr>
              <a:t>c</a:t>
            </a:r>
            <a:r>
              <a:rPr lang="en-IN" spc="-25" dirty="0" smtClean="0">
                <a:solidFill>
                  <a:srgbClr val="3F3F3F"/>
                </a:solidFill>
                <a:latin typeface="Trebuchet MS"/>
                <a:cs typeface="Trebuchet MS"/>
              </a:rPr>
              <a:t>o</a:t>
            </a:r>
            <a:r>
              <a:rPr lang="en-IN" dirty="0" smtClean="0">
                <a:solidFill>
                  <a:srgbClr val="3F3F3F"/>
                </a:solidFill>
                <a:latin typeface="Trebuchet MS"/>
                <a:cs typeface="Trebuchet MS"/>
              </a:rPr>
              <a:t>st</a:t>
            </a:r>
            <a:endParaRPr lang="en-IN" dirty="0" smtClean="0">
              <a:latin typeface="Trebuchet MS"/>
              <a:cs typeface="Trebuchet MS"/>
            </a:endParaRPr>
          </a:p>
          <a:p>
            <a:pPr marL="12700">
              <a:lnSpc>
                <a:spcPct val="100000"/>
              </a:lnSpc>
              <a:spcBef>
                <a:spcPts val="1000"/>
              </a:spcBef>
            </a:pPr>
            <a:r>
              <a:rPr lang="en-IN" b="1" spc="-10" dirty="0" smtClean="0">
                <a:solidFill>
                  <a:srgbClr val="3F3F3F"/>
                </a:solidFill>
                <a:latin typeface="Trebuchet MS"/>
                <a:cs typeface="Trebuchet MS"/>
              </a:rPr>
              <a:t>Cold</a:t>
            </a:r>
            <a:r>
              <a:rPr lang="en-IN" b="1" spc="75" dirty="0" smtClean="0">
                <a:solidFill>
                  <a:srgbClr val="3F3F3F"/>
                </a:solidFill>
                <a:latin typeface="Times New Roman"/>
                <a:cs typeface="Times New Roman"/>
              </a:rPr>
              <a:t> </a:t>
            </a:r>
            <a:r>
              <a:rPr lang="en-IN" b="1" spc="-15" dirty="0" smtClean="0">
                <a:solidFill>
                  <a:srgbClr val="3F3F3F"/>
                </a:solidFill>
                <a:latin typeface="Trebuchet MS"/>
                <a:cs typeface="Trebuchet MS"/>
              </a:rPr>
              <a:t>Cha</a:t>
            </a:r>
            <a:r>
              <a:rPr lang="en-IN" b="1" spc="-5" dirty="0" smtClean="0">
                <a:solidFill>
                  <a:srgbClr val="3F3F3F"/>
                </a:solidFill>
                <a:latin typeface="Trebuchet MS"/>
                <a:cs typeface="Trebuchet MS"/>
              </a:rPr>
              <a:t>i</a:t>
            </a:r>
            <a:r>
              <a:rPr lang="en-IN" b="1" dirty="0" smtClean="0">
                <a:solidFill>
                  <a:srgbClr val="3F3F3F"/>
                </a:solidFill>
                <a:latin typeface="Trebuchet MS"/>
                <a:cs typeface="Trebuchet MS"/>
              </a:rPr>
              <a:t>n</a:t>
            </a:r>
            <a:r>
              <a:rPr lang="en-IN" b="1" spc="85" dirty="0" smtClean="0">
                <a:solidFill>
                  <a:srgbClr val="3F3F3F"/>
                </a:solidFill>
                <a:latin typeface="Times New Roman"/>
                <a:cs typeface="Times New Roman"/>
              </a:rPr>
              <a:t> </a:t>
            </a:r>
            <a:r>
              <a:rPr lang="en-IN" b="1" dirty="0" smtClean="0">
                <a:solidFill>
                  <a:srgbClr val="3F3F3F"/>
                </a:solidFill>
                <a:latin typeface="Trebuchet MS"/>
                <a:cs typeface="Trebuchet MS"/>
              </a:rPr>
              <a:t>-</a:t>
            </a:r>
            <a:r>
              <a:rPr lang="en-IN" b="1" spc="85" dirty="0" smtClean="0">
                <a:solidFill>
                  <a:srgbClr val="3F3F3F"/>
                </a:solidFill>
                <a:latin typeface="Times New Roman"/>
                <a:cs typeface="Times New Roman"/>
              </a:rPr>
              <a:t> </a:t>
            </a:r>
            <a:r>
              <a:rPr lang="en-IN" spc="-5" dirty="0" smtClean="0">
                <a:solidFill>
                  <a:srgbClr val="3F3F3F"/>
                </a:solidFill>
                <a:latin typeface="Trebuchet MS"/>
                <a:cs typeface="Trebuchet MS"/>
              </a:rPr>
              <a:t>Cre</a:t>
            </a:r>
            <a:r>
              <a:rPr lang="en-IN" spc="5" dirty="0" smtClean="0">
                <a:solidFill>
                  <a:srgbClr val="3F3F3F"/>
                </a:solidFill>
                <a:latin typeface="Trebuchet MS"/>
                <a:cs typeface="Trebuchet MS"/>
              </a:rPr>
              <a:t>d</a:t>
            </a:r>
            <a:r>
              <a:rPr lang="en-IN" spc="-5" dirty="0" smtClean="0">
                <a:solidFill>
                  <a:srgbClr val="3F3F3F"/>
                </a:solidFill>
                <a:latin typeface="Trebuchet MS"/>
                <a:cs typeface="Trebuchet MS"/>
              </a:rPr>
              <a:t>i</a:t>
            </a:r>
            <a:r>
              <a:rPr lang="en-IN" dirty="0" smtClean="0">
                <a:solidFill>
                  <a:srgbClr val="3F3F3F"/>
                </a:solidFill>
                <a:latin typeface="Trebuchet MS"/>
                <a:cs typeface="Trebuchet MS"/>
              </a:rPr>
              <a:t>t</a:t>
            </a:r>
            <a:r>
              <a:rPr lang="en-IN" spc="75" dirty="0" smtClean="0">
                <a:solidFill>
                  <a:srgbClr val="3F3F3F"/>
                </a:solidFill>
                <a:latin typeface="Times New Roman"/>
                <a:cs typeface="Times New Roman"/>
              </a:rPr>
              <a:t> </a:t>
            </a:r>
            <a:r>
              <a:rPr lang="en-IN" dirty="0" smtClean="0">
                <a:solidFill>
                  <a:srgbClr val="3F3F3F"/>
                </a:solidFill>
                <a:latin typeface="Trebuchet MS"/>
                <a:cs typeface="Trebuchet MS"/>
              </a:rPr>
              <a:t>link</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80" dirty="0" smtClean="0">
                <a:solidFill>
                  <a:srgbClr val="3F3F3F"/>
                </a:solidFill>
                <a:latin typeface="Times New Roman"/>
                <a:cs typeface="Times New Roman"/>
              </a:rPr>
              <a:t> </a:t>
            </a:r>
            <a:r>
              <a:rPr lang="en-IN" dirty="0" smtClean="0">
                <a:solidFill>
                  <a:srgbClr val="3F3F3F"/>
                </a:solidFill>
                <a:latin typeface="Trebuchet MS"/>
                <a:cs typeface="Trebuchet MS"/>
              </a:rPr>
              <a:t>b</a:t>
            </a:r>
            <a:r>
              <a:rPr lang="en-IN" spc="-5" dirty="0" smtClean="0">
                <a:solidFill>
                  <a:srgbClr val="3F3F3F"/>
                </a:solidFill>
                <a:latin typeface="Trebuchet MS"/>
                <a:cs typeface="Trebuchet MS"/>
              </a:rPr>
              <a:t>ac</a:t>
            </a:r>
            <a:r>
              <a:rPr lang="en-IN" spc="15" dirty="0" smtClean="0">
                <a:solidFill>
                  <a:srgbClr val="3F3F3F"/>
                </a:solidFill>
                <a:latin typeface="Trebuchet MS"/>
                <a:cs typeface="Trebuchet MS"/>
              </a:rPr>
              <a:t>k</a:t>
            </a:r>
            <a:r>
              <a:rPr lang="en-IN" spc="-5" dirty="0" smtClean="0">
                <a:solidFill>
                  <a:srgbClr val="3F3F3F"/>
                </a:solidFill>
                <a:latin typeface="Trebuchet MS"/>
                <a:cs typeface="Trebuchet MS"/>
              </a:rPr>
              <a:t>-en</a:t>
            </a:r>
            <a:r>
              <a:rPr lang="en-IN" spc="5" dirty="0" smtClean="0">
                <a:solidFill>
                  <a:srgbClr val="3F3F3F"/>
                </a:solidFill>
                <a:latin typeface="Trebuchet MS"/>
                <a:cs typeface="Trebuchet MS"/>
              </a:rPr>
              <a:t>d</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80" dirty="0" smtClean="0">
                <a:solidFill>
                  <a:srgbClr val="3F3F3F"/>
                </a:solidFill>
                <a:latin typeface="Times New Roman"/>
                <a:cs typeface="Times New Roman"/>
              </a:rPr>
              <a:t> </a:t>
            </a:r>
            <a:r>
              <a:rPr lang="en-IN" dirty="0" smtClean="0">
                <a:solidFill>
                  <a:srgbClr val="3F3F3F"/>
                </a:solidFill>
                <a:latin typeface="Trebuchet MS"/>
                <a:cs typeface="Trebuchet MS"/>
              </a:rPr>
              <a:t>su</a:t>
            </a:r>
            <a:r>
              <a:rPr lang="en-IN" spc="5" dirty="0" smtClean="0">
                <a:solidFill>
                  <a:srgbClr val="3F3F3F"/>
                </a:solidFill>
                <a:latin typeface="Trebuchet MS"/>
                <a:cs typeface="Trebuchet MS"/>
              </a:rPr>
              <a:t>b</a:t>
            </a:r>
            <a:r>
              <a:rPr lang="en-IN" spc="-10" dirty="0" smtClean="0">
                <a:solidFill>
                  <a:srgbClr val="3F3F3F"/>
                </a:solidFill>
                <a:latin typeface="Trebuchet MS"/>
                <a:cs typeface="Trebuchet MS"/>
              </a:rPr>
              <a:t>si</a:t>
            </a:r>
            <a:r>
              <a:rPr lang="en-IN" dirty="0" smtClean="0">
                <a:solidFill>
                  <a:srgbClr val="3F3F3F"/>
                </a:solidFill>
                <a:latin typeface="Trebuchet MS"/>
                <a:cs typeface="Trebuchet MS"/>
              </a:rPr>
              <a:t>dy</a:t>
            </a:r>
            <a:r>
              <a:rPr lang="en-IN" spc="65" dirty="0" smtClean="0">
                <a:solidFill>
                  <a:srgbClr val="3F3F3F"/>
                </a:solidFill>
                <a:latin typeface="Times New Roman"/>
                <a:cs typeface="Times New Roman"/>
              </a:rPr>
              <a:t> </a:t>
            </a:r>
            <a:r>
              <a:rPr lang="en-IN" spc="-15" dirty="0" smtClean="0">
                <a:solidFill>
                  <a:srgbClr val="3F3F3F"/>
                </a:solidFill>
                <a:latin typeface="Trebuchet MS"/>
                <a:cs typeface="Trebuchet MS"/>
              </a:rPr>
              <a:t>@</a:t>
            </a:r>
            <a:r>
              <a:rPr lang="en-IN" spc="80" dirty="0" smtClean="0">
                <a:solidFill>
                  <a:srgbClr val="3F3F3F"/>
                </a:solidFill>
                <a:latin typeface="Times New Roman"/>
                <a:cs typeface="Times New Roman"/>
              </a:rPr>
              <a:t> </a:t>
            </a:r>
            <a:r>
              <a:rPr lang="en-IN" spc="-5" dirty="0" smtClean="0">
                <a:solidFill>
                  <a:srgbClr val="3F3F3F"/>
                </a:solidFill>
                <a:latin typeface="Trebuchet MS"/>
                <a:cs typeface="Trebuchet MS"/>
              </a:rPr>
              <a:t>3</a:t>
            </a:r>
            <a:r>
              <a:rPr lang="en-IN" spc="5" dirty="0" smtClean="0">
                <a:solidFill>
                  <a:srgbClr val="3F3F3F"/>
                </a:solidFill>
                <a:latin typeface="Trebuchet MS"/>
                <a:cs typeface="Trebuchet MS"/>
              </a:rPr>
              <a:t>5</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20" dirty="0" smtClean="0">
                <a:solidFill>
                  <a:srgbClr val="3F3F3F"/>
                </a:solidFill>
                <a:latin typeface="Trebuchet MS"/>
                <a:cs typeface="Trebuchet MS"/>
              </a:rPr>
              <a:t>o</a:t>
            </a:r>
            <a:r>
              <a:rPr lang="en-IN" spc="-10" dirty="0" smtClean="0">
                <a:solidFill>
                  <a:srgbClr val="3F3F3F"/>
                </a:solidFill>
                <a:latin typeface="Trebuchet MS"/>
                <a:cs typeface="Trebuchet MS"/>
              </a:rPr>
              <a:t>f</a:t>
            </a:r>
            <a:r>
              <a:rPr lang="en-IN" spc="85" dirty="0" smtClean="0">
                <a:solidFill>
                  <a:srgbClr val="3F3F3F"/>
                </a:solidFill>
                <a:latin typeface="Times New Roman"/>
                <a:cs typeface="Times New Roman"/>
              </a:rPr>
              <a:t> </a:t>
            </a:r>
            <a:r>
              <a:rPr lang="en-IN" spc="-15" dirty="0" smtClean="0">
                <a:solidFill>
                  <a:srgbClr val="3F3F3F"/>
                </a:solidFill>
                <a:latin typeface="Trebuchet MS"/>
                <a:cs typeface="Trebuchet MS"/>
              </a:rPr>
              <a:t>pr</a:t>
            </a:r>
            <a:r>
              <a:rPr lang="en-IN" spc="-20" dirty="0" smtClean="0">
                <a:solidFill>
                  <a:srgbClr val="3F3F3F"/>
                </a:solidFill>
                <a:latin typeface="Trebuchet MS"/>
                <a:cs typeface="Trebuchet MS"/>
              </a:rPr>
              <a:t>o</a:t>
            </a:r>
            <a:r>
              <a:rPr lang="en-IN" dirty="0" smtClean="0">
                <a:solidFill>
                  <a:srgbClr val="3F3F3F"/>
                </a:solidFill>
                <a:latin typeface="Trebuchet MS"/>
                <a:cs typeface="Trebuchet MS"/>
              </a:rPr>
              <a:t>ject</a:t>
            </a:r>
            <a:r>
              <a:rPr lang="en-IN" spc="80" dirty="0" smtClean="0">
                <a:solidFill>
                  <a:srgbClr val="3F3F3F"/>
                </a:solidFill>
                <a:latin typeface="Times New Roman"/>
                <a:cs typeface="Times New Roman"/>
              </a:rPr>
              <a:t> </a:t>
            </a:r>
            <a:r>
              <a:rPr lang="en-IN" spc="-15" dirty="0" smtClean="0">
                <a:solidFill>
                  <a:srgbClr val="3F3F3F"/>
                </a:solidFill>
                <a:latin typeface="Trebuchet MS"/>
                <a:cs typeface="Trebuchet MS"/>
              </a:rPr>
              <a:t>c</a:t>
            </a:r>
            <a:r>
              <a:rPr lang="en-IN" spc="-25" dirty="0" smtClean="0">
                <a:solidFill>
                  <a:srgbClr val="3F3F3F"/>
                </a:solidFill>
                <a:latin typeface="Trebuchet MS"/>
                <a:cs typeface="Trebuchet MS"/>
              </a:rPr>
              <a:t>o</a:t>
            </a:r>
            <a:r>
              <a:rPr lang="en-IN" dirty="0" smtClean="0">
                <a:solidFill>
                  <a:srgbClr val="3F3F3F"/>
                </a:solidFill>
                <a:latin typeface="Trebuchet MS"/>
                <a:cs typeface="Trebuchet MS"/>
              </a:rPr>
              <a:t>st</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wit</a:t>
            </a:r>
            <a:r>
              <a:rPr lang="en-IN" dirty="0" smtClean="0">
                <a:solidFill>
                  <a:srgbClr val="3F3F3F"/>
                </a:solidFill>
                <a:latin typeface="Trebuchet MS"/>
                <a:cs typeface="Trebuchet MS"/>
              </a:rPr>
              <a:t>h</a:t>
            </a:r>
            <a:r>
              <a:rPr lang="en-IN" spc="90" dirty="0" smtClean="0">
                <a:solidFill>
                  <a:srgbClr val="3F3F3F"/>
                </a:solidFill>
                <a:latin typeface="Times New Roman"/>
                <a:cs typeface="Times New Roman"/>
              </a:rPr>
              <a:t> </a:t>
            </a:r>
            <a:r>
              <a:rPr lang="en-IN" dirty="0" smtClean="0">
                <a:solidFill>
                  <a:srgbClr val="3F3F3F"/>
                </a:solidFill>
                <a:latin typeface="Trebuchet MS"/>
                <a:cs typeface="Trebuchet MS"/>
              </a:rPr>
              <a:t>a</a:t>
            </a:r>
            <a:r>
              <a:rPr lang="en-IN" spc="90" dirty="0" smtClean="0">
                <a:solidFill>
                  <a:srgbClr val="3F3F3F"/>
                </a:solidFill>
                <a:latin typeface="Times New Roman"/>
                <a:cs typeface="Times New Roman"/>
              </a:rPr>
              <a:t> </a:t>
            </a:r>
            <a:r>
              <a:rPr lang="en-IN" dirty="0" smtClean="0">
                <a:solidFill>
                  <a:srgbClr val="3F3F3F"/>
                </a:solidFill>
                <a:latin typeface="Trebuchet MS"/>
                <a:cs typeface="Trebuchet MS"/>
              </a:rPr>
              <a:t>m</a:t>
            </a:r>
            <a:r>
              <a:rPr lang="en-IN" spc="-5" dirty="0" smtClean="0">
                <a:solidFill>
                  <a:srgbClr val="3F3F3F"/>
                </a:solidFill>
                <a:latin typeface="Trebuchet MS"/>
                <a:cs typeface="Trebuchet MS"/>
              </a:rPr>
              <a:t>axi</a:t>
            </a:r>
            <a:r>
              <a:rPr lang="en-IN" spc="10" dirty="0" smtClean="0">
                <a:solidFill>
                  <a:srgbClr val="3F3F3F"/>
                </a:solidFill>
                <a:latin typeface="Trebuchet MS"/>
                <a:cs typeface="Trebuchet MS"/>
              </a:rPr>
              <a:t>m</a:t>
            </a:r>
            <a:r>
              <a:rPr lang="en-IN" spc="-5" dirty="0" smtClean="0">
                <a:solidFill>
                  <a:srgbClr val="3F3F3F"/>
                </a:solidFill>
                <a:latin typeface="Trebuchet MS"/>
                <a:cs typeface="Trebuchet MS"/>
              </a:rPr>
              <a:t>u</a:t>
            </a:r>
            <a:r>
              <a:rPr lang="en-IN" dirty="0" smtClean="0">
                <a:solidFill>
                  <a:srgbClr val="3F3F3F"/>
                </a:solidFill>
                <a:latin typeface="Trebuchet MS"/>
                <a:cs typeface="Trebuchet MS"/>
              </a:rPr>
              <a:t>m</a:t>
            </a:r>
            <a:r>
              <a:rPr lang="en-IN" spc="95" dirty="0" smtClean="0">
                <a:solidFill>
                  <a:srgbClr val="3F3F3F"/>
                </a:solidFill>
                <a:latin typeface="Times New Roman"/>
                <a:cs typeface="Times New Roman"/>
              </a:rPr>
              <a:t> </a:t>
            </a:r>
            <a:r>
              <a:rPr lang="en-IN" spc="-20" dirty="0" smtClean="0">
                <a:solidFill>
                  <a:srgbClr val="3F3F3F"/>
                </a:solidFill>
                <a:latin typeface="Trebuchet MS"/>
                <a:cs typeface="Trebuchet MS"/>
              </a:rPr>
              <a:t>o</a:t>
            </a:r>
            <a:r>
              <a:rPr lang="en-IN" spc="-10" dirty="0" smtClean="0">
                <a:solidFill>
                  <a:srgbClr val="3F3F3F"/>
                </a:solidFill>
                <a:latin typeface="Trebuchet MS"/>
                <a:cs typeface="Trebuchet MS"/>
              </a:rPr>
              <a:t>f</a:t>
            </a:r>
            <a:r>
              <a:rPr lang="en-IN" spc="85" dirty="0" smtClean="0">
                <a:solidFill>
                  <a:srgbClr val="3F3F3F"/>
                </a:solidFill>
                <a:latin typeface="Times New Roman"/>
                <a:cs typeface="Times New Roman"/>
              </a:rPr>
              <a:t> </a:t>
            </a:r>
            <a:r>
              <a:rPr lang="en-IN" spc="-10" dirty="0" smtClean="0">
                <a:solidFill>
                  <a:srgbClr val="3F3F3F"/>
                </a:solidFill>
                <a:latin typeface="Trebuchet MS"/>
                <a:cs typeface="Trebuchet MS"/>
              </a:rPr>
              <a:t>R</a:t>
            </a:r>
            <a:r>
              <a:rPr lang="en-IN" dirty="0" smtClean="0">
                <a:solidFill>
                  <a:srgbClr val="3F3F3F"/>
                </a:solidFill>
                <a:latin typeface="Trebuchet MS"/>
                <a:cs typeface="Trebuchet MS"/>
              </a:rPr>
              <a:t>s.5</a:t>
            </a:r>
            <a:r>
              <a:rPr lang="en-IN" spc="-5" dirty="0" smtClean="0">
                <a:solidFill>
                  <a:srgbClr val="3F3F3F"/>
                </a:solidFill>
                <a:latin typeface="Trebuchet MS"/>
                <a:cs typeface="Trebuchet MS"/>
              </a:rPr>
              <a:t>0</a:t>
            </a:r>
            <a:r>
              <a:rPr lang="en-IN" dirty="0" smtClean="0">
                <a:solidFill>
                  <a:srgbClr val="3F3F3F"/>
                </a:solidFill>
                <a:latin typeface="Trebuchet MS"/>
                <a:cs typeface="Trebuchet MS"/>
              </a:rPr>
              <a:t>0</a:t>
            </a:r>
            <a:r>
              <a:rPr lang="en-IN" spc="95" dirty="0" smtClean="0">
                <a:solidFill>
                  <a:srgbClr val="3F3F3F"/>
                </a:solidFill>
                <a:latin typeface="Times New Roman"/>
                <a:cs typeface="Times New Roman"/>
              </a:rPr>
              <a:t> </a:t>
            </a:r>
            <a:r>
              <a:rPr lang="en-IN" dirty="0" err="1" smtClean="0">
                <a:solidFill>
                  <a:srgbClr val="3F3F3F"/>
                </a:solidFill>
                <a:latin typeface="Trebuchet MS"/>
                <a:cs typeface="Trebuchet MS"/>
              </a:rPr>
              <a:t>lakh</a:t>
            </a:r>
            <a:endParaRPr lang="en-IN" dirty="0" smtClean="0">
              <a:latin typeface="Trebuchet MS"/>
              <a:cs typeface="Trebuchet MS"/>
            </a:endParaRPr>
          </a:p>
          <a:p>
            <a:pPr marL="12700">
              <a:lnSpc>
                <a:spcPts val="2145"/>
              </a:lnSpc>
              <a:spcBef>
                <a:spcPts val="1005"/>
              </a:spcBef>
            </a:pPr>
            <a:r>
              <a:rPr lang="en-IN" b="1" spc="-20" dirty="0" smtClean="0">
                <a:solidFill>
                  <a:srgbClr val="3F3F3F"/>
                </a:solidFill>
                <a:latin typeface="Trebuchet MS"/>
                <a:cs typeface="Trebuchet MS"/>
              </a:rPr>
              <a:t>D</a:t>
            </a:r>
            <a:r>
              <a:rPr lang="en-IN" b="1" spc="-10" dirty="0" smtClean="0">
                <a:solidFill>
                  <a:srgbClr val="3F3F3F"/>
                </a:solidFill>
                <a:latin typeface="Trebuchet MS"/>
                <a:cs typeface="Trebuchet MS"/>
              </a:rPr>
              <a:t>airy</a:t>
            </a:r>
            <a:r>
              <a:rPr lang="en-IN" b="1" spc="95" dirty="0" smtClean="0">
                <a:solidFill>
                  <a:srgbClr val="3F3F3F"/>
                </a:solidFill>
                <a:latin typeface="Times New Roman"/>
                <a:cs typeface="Times New Roman"/>
              </a:rPr>
              <a:t> </a:t>
            </a:r>
            <a:r>
              <a:rPr lang="en-IN" b="1" dirty="0" smtClean="0">
                <a:solidFill>
                  <a:srgbClr val="3F3F3F"/>
                </a:solidFill>
                <a:latin typeface="Trebuchet MS"/>
                <a:cs typeface="Trebuchet MS"/>
              </a:rPr>
              <a:t>Entr</a:t>
            </a:r>
            <a:r>
              <a:rPr lang="en-IN" b="1" spc="-10" dirty="0" smtClean="0">
                <a:solidFill>
                  <a:srgbClr val="3F3F3F"/>
                </a:solidFill>
                <a:latin typeface="Trebuchet MS"/>
                <a:cs typeface="Trebuchet MS"/>
              </a:rPr>
              <a:t>e</a:t>
            </a:r>
            <a:r>
              <a:rPr lang="en-IN" b="1" spc="-15" dirty="0" smtClean="0">
                <a:solidFill>
                  <a:srgbClr val="3F3F3F"/>
                </a:solidFill>
                <a:latin typeface="Trebuchet MS"/>
                <a:cs typeface="Trebuchet MS"/>
              </a:rPr>
              <a:t>preneur</a:t>
            </a:r>
            <a:r>
              <a:rPr lang="en-IN" b="1" spc="-5" dirty="0" smtClean="0">
                <a:solidFill>
                  <a:srgbClr val="3F3F3F"/>
                </a:solidFill>
                <a:latin typeface="Trebuchet MS"/>
                <a:cs typeface="Trebuchet MS"/>
              </a:rPr>
              <a:t>s</a:t>
            </a:r>
            <a:r>
              <a:rPr lang="en-IN" b="1" spc="-10" dirty="0" smtClean="0">
                <a:solidFill>
                  <a:srgbClr val="3F3F3F"/>
                </a:solidFill>
                <a:latin typeface="Trebuchet MS"/>
                <a:cs typeface="Trebuchet MS"/>
              </a:rPr>
              <a:t>hip</a:t>
            </a:r>
            <a:r>
              <a:rPr lang="en-IN" b="1" spc="120" dirty="0" smtClean="0">
                <a:solidFill>
                  <a:srgbClr val="3F3F3F"/>
                </a:solidFill>
                <a:latin typeface="Times New Roman"/>
                <a:cs typeface="Times New Roman"/>
              </a:rPr>
              <a:t> </a:t>
            </a:r>
            <a:r>
              <a:rPr lang="en-IN" b="1" spc="-20" dirty="0" smtClean="0">
                <a:solidFill>
                  <a:srgbClr val="3F3F3F"/>
                </a:solidFill>
                <a:latin typeface="Trebuchet MS"/>
                <a:cs typeface="Trebuchet MS"/>
              </a:rPr>
              <a:t>D</a:t>
            </a:r>
            <a:r>
              <a:rPr lang="en-IN" b="1" spc="-10" dirty="0" smtClean="0">
                <a:solidFill>
                  <a:srgbClr val="3F3F3F"/>
                </a:solidFill>
                <a:latin typeface="Trebuchet MS"/>
                <a:cs typeface="Trebuchet MS"/>
              </a:rPr>
              <a:t>ev</a:t>
            </a:r>
            <a:r>
              <a:rPr lang="en-IN" b="1" spc="-25" dirty="0" smtClean="0">
                <a:solidFill>
                  <a:srgbClr val="3F3F3F"/>
                </a:solidFill>
                <a:latin typeface="Trebuchet MS"/>
                <a:cs typeface="Trebuchet MS"/>
              </a:rPr>
              <a:t>e</a:t>
            </a:r>
            <a:r>
              <a:rPr lang="en-IN" b="1" spc="-10" dirty="0" smtClean="0">
                <a:solidFill>
                  <a:srgbClr val="3F3F3F"/>
                </a:solidFill>
                <a:latin typeface="Trebuchet MS"/>
                <a:cs typeface="Trebuchet MS"/>
              </a:rPr>
              <a:t>lo</a:t>
            </a:r>
            <a:r>
              <a:rPr lang="en-IN" b="1" spc="-25" dirty="0" smtClean="0">
                <a:solidFill>
                  <a:srgbClr val="3F3F3F"/>
                </a:solidFill>
                <a:latin typeface="Trebuchet MS"/>
                <a:cs typeface="Trebuchet MS"/>
              </a:rPr>
              <a:t>p</a:t>
            </a:r>
            <a:r>
              <a:rPr lang="en-IN" b="1" spc="-5" dirty="0" smtClean="0">
                <a:solidFill>
                  <a:srgbClr val="3F3F3F"/>
                </a:solidFill>
                <a:latin typeface="Trebuchet MS"/>
                <a:cs typeface="Trebuchet MS"/>
              </a:rPr>
              <a:t>men</a:t>
            </a:r>
            <a:r>
              <a:rPr lang="en-IN" b="1" dirty="0" smtClean="0">
                <a:solidFill>
                  <a:srgbClr val="3F3F3F"/>
                </a:solidFill>
                <a:latin typeface="Trebuchet MS"/>
                <a:cs typeface="Trebuchet MS"/>
              </a:rPr>
              <a:t>t</a:t>
            </a:r>
            <a:r>
              <a:rPr lang="en-IN" b="1" spc="125" dirty="0" smtClean="0">
                <a:solidFill>
                  <a:srgbClr val="3F3F3F"/>
                </a:solidFill>
                <a:latin typeface="Times New Roman"/>
                <a:cs typeface="Times New Roman"/>
              </a:rPr>
              <a:t> </a:t>
            </a:r>
            <a:r>
              <a:rPr lang="en-IN" b="1" spc="-5" dirty="0" smtClean="0">
                <a:solidFill>
                  <a:srgbClr val="3F3F3F"/>
                </a:solidFill>
                <a:latin typeface="Trebuchet MS"/>
                <a:cs typeface="Trebuchet MS"/>
              </a:rPr>
              <a:t>-</a:t>
            </a:r>
            <a:r>
              <a:rPr lang="en-IN" dirty="0" smtClean="0">
                <a:solidFill>
                  <a:srgbClr val="3F3F3F"/>
                </a:solidFill>
                <a:latin typeface="Trebuchet MS"/>
                <a:cs typeface="Trebuchet MS"/>
              </a:rPr>
              <a:t>Back</a:t>
            </a:r>
            <a:r>
              <a:rPr lang="en-IN" spc="75" dirty="0" smtClean="0">
                <a:solidFill>
                  <a:srgbClr val="3F3F3F"/>
                </a:solidFill>
                <a:latin typeface="Times New Roman"/>
                <a:cs typeface="Times New Roman"/>
              </a:rPr>
              <a:t> </a:t>
            </a:r>
            <a:r>
              <a:rPr lang="en-IN" spc="-5" dirty="0" smtClean="0">
                <a:solidFill>
                  <a:srgbClr val="3F3F3F"/>
                </a:solidFill>
                <a:latin typeface="Trebuchet MS"/>
                <a:cs typeface="Trebuchet MS"/>
              </a:rPr>
              <a:t>en</a:t>
            </a:r>
            <a:r>
              <a:rPr lang="en-IN" spc="5" dirty="0" smtClean="0">
                <a:solidFill>
                  <a:srgbClr val="3F3F3F"/>
                </a:solidFill>
                <a:latin typeface="Trebuchet MS"/>
                <a:cs typeface="Trebuchet MS"/>
              </a:rPr>
              <a:t>d</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d</a:t>
            </a:r>
            <a:r>
              <a:rPr lang="en-IN" spc="95" dirty="0" smtClean="0">
                <a:solidFill>
                  <a:srgbClr val="3F3F3F"/>
                </a:solidFill>
                <a:latin typeface="Times New Roman"/>
                <a:cs typeface="Times New Roman"/>
              </a:rPr>
              <a:t> </a:t>
            </a:r>
            <a:r>
              <a:rPr lang="en-IN" spc="-5" dirty="0" smtClean="0">
                <a:solidFill>
                  <a:srgbClr val="3F3F3F"/>
                </a:solidFill>
                <a:latin typeface="Trebuchet MS"/>
                <a:cs typeface="Trebuchet MS"/>
              </a:rPr>
              <a:t>cap</a:t>
            </a:r>
            <a:r>
              <a:rPr lang="en-IN" dirty="0" smtClean="0">
                <a:solidFill>
                  <a:srgbClr val="3F3F3F"/>
                </a:solidFill>
                <a:latin typeface="Trebuchet MS"/>
                <a:cs typeface="Trebuchet MS"/>
              </a:rPr>
              <a:t>i</a:t>
            </a:r>
            <a:r>
              <a:rPr lang="en-IN" spc="-5" dirty="0" smtClean="0">
                <a:solidFill>
                  <a:srgbClr val="3F3F3F"/>
                </a:solidFill>
                <a:latin typeface="Trebuchet MS"/>
                <a:cs typeface="Trebuchet MS"/>
              </a:rPr>
              <a:t>ta</a:t>
            </a:r>
            <a:r>
              <a:rPr lang="en-IN" dirty="0" smtClean="0">
                <a:solidFill>
                  <a:srgbClr val="3F3F3F"/>
                </a:solidFill>
                <a:latin typeface="Trebuchet MS"/>
                <a:cs typeface="Trebuchet MS"/>
              </a:rPr>
              <a:t>l</a:t>
            </a:r>
            <a:r>
              <a:rPr lang="en-IN" spc="75" dirty="0" smtClean="0">
                <a:solidFill>
                  <a:srgbClr val="3F3F3F"/>
                </a:solidFill>
                <a:latin typeface="Times New Roman"/>
                <a:cs typeface="Times New Roman"/>
              </a:rPr>
              <a:t> </a:t>
            </a:r>
            <a:r>
              <a:rPr lang="en-IN" dirty="0" smtClean="0">
                <a:solidFill>
                  <a:srgbClr val="3F3F3F"/>
                </a:solidFill>
                <a:latin typeface="Trebuchet MS"/>
                <a:cs typeface="Trebuchet MS"/>
              </a:rPr>
              <a:t>su</a:t>
            </a:r>
            <a:r>
              <a:rPr lang="en-IN" spc="5" dirty="0" smtClean="0">
                <a:solidFill>
                  <a:srgbClr val="3F3F3F"/>
                </a:solidFill>
                <a:latin typeface="Trebuchet MS"/>
                <a:cs typeface="Trebuchet MS"/>
              </a:rPr>
              <a:t>b</a:t>
            </a:r>
            <a:r>
              <a:rPr lang="en-IN" spc="-10" dirty="0" smtClean="0">
                <a:solidFill>
                  <a:srgbClr val="3F3F3F"/>
                </a:solidFill>
                <a:latin typeface="Trebuchet MS"/>
                <a:cs typeface="Trebuchet MS"/>
              </a:rPr>
              <a:t>si</a:t>
            </a:r>
            <a:r>
              <a:rPr lang="en-IN" dirty="0" smtClean="0">
                <a:solidFill>
                  <a:srgbClr val="3F3F3F"/>
                </a:solidFill>
                <a:latin typeface="Trebuchet MS"/>
                <a:cs typeface="Trebuchet MS"/>
              </a:rPr>
              <a:t>dy</a:t>
            </a:r>
            <a:r>
              <a:rPr lang="en-IN" spc="50" dirty="0" smtClean="0">
                <a:solidFill>
                  <a:srgbClr val="3F3F3F"/>
                </a:solidFill>
                <a:latin typeface="Times New Roman"/>
                <a:cs typeface="Times New Roman"/>
              </a:rPr>
              <a:t> </a:t>
            </a:r>
            <a:r>
              <a:rPr lang="en-IN" spc="-5" dirty="0" smtClean="0">
                <a:solidFill>
                  <a:srgbClr val="3F3F3F"/>
                </a:solidFill>
                <a:latin typeface="Trebuchet MS"/>
                <a:cs typeface="Trebuchet MS"/>
              </a:rPr>
              <a:t>w</a:t>
            </a:r>
            <a:r>
              <a:rPr lang="en-IN" spc="5" dirty="0" smtClean="0">
                <a:solidFill>
                  <a:srgbClr val="3F3F3F"/>
                </a:solidFill>
                <a:latin typeface="Trebuchet MS"/>
                <a:cs typeface="Trebuchet MS"/>
              </a:rPr>
              <a:t>i</a:t>
            </a:r>
            <a:r>
              <a:rPr lang="en-IN" spc="-5" dirty="0" smtClean="0">
                <a:solidFill>
                  <a:srgbClr val="3F3F3F"/>
                </a:solidFill>
                <a:latin typeface="Trebuchet MS"/>
                <a:cs typeface="Trebuchet MS"/>
              </a:rPr>
              <a:t>t</a:t>
            </a:r>
            <a:r>
              <a:rPr lang="en-IN" dirty="0" smtClean="0">
                <a:solidFill>
                  <a:srgbClr val="3F3F3F"/>
                </a:solidFill>
                <a:latin typeface="Trebuchet MS"/>
                <a:cs typeface="Trebuchet MS"/>
              </a:rPr>
              <a:t>h</a:t>
            </a:r>
            <a:r>
              <a:rPr lang="en-IN" spc="85" dirty="0" smtClean="0">
                <a:solidFill>
                  <a:srgbClr val="3F3F3F"/>
                </a:solidFill>
                <a:latin typeface="Times New Roman"/>
                <a:cs typeface="Times New Roman"/>
              </a:rPr>
              <a:t> </a:t>
            </a:r>
            <a:r>
              <a:rPr lang="en-IN" spc="-5" dirty="0" smtClean="0">
                <a:solidFill>
                  <a:srgbClr val="3F3F3F"/>
                </a:solidFill>
                <a:latin typeface="Trebuchet MS"/>
                <a:cs typeface="Trebuchet MS"/>
              </a:rPr>
              <a:t>ceiling</a:t>
            </a:r>
            <a:r>
              <a:rPr lang="en-IN" dirty="0" smtClean="0">
                <a:solidFill>
                  <a:srgbClr val="3F3F3F"/>
                </a:solidFill>
                <a:latin typeface="Trebuchet MS"/>
                <a:cs typeface="Trebuchet MS"/>
              </a:rPr>
              <a:t>:</a:t>
            </a:r>
            <a:r>
              <a:rPr lang="en-IN" spc="75" dirty="0" smtClean="0">
                <a:solidFill>
                  <a:srgbClr val="3F3F3F"/>
                </a:solidFill>
                <a:latin typeface="Times New Roman"/>
                <a:cs typeface="Times New Roman"/>
              </a:rPr>
              <a:t> </a:t>
            </a:r>
            <a:r>
              <a:rPr lang="en-IN" spc="-5" dirty="0" smtClean="0">
                <a:solidFill>
                  <a:srgbClr val="3F3F3F"/>
                </a:solidFill>
                <a:latin typeface="Trebuchet MS"/>
                <a:cs typeface="Trebuchet MS"/>
              </a:rPr>
              <a:t>2</a:t>
            </a:r>
            <a:r>
              <a:rPr lang="en-IN" spc="5" dirty="0" smtClean="0">
                <a:solidFill>
                  <a:srgbClr val="3F3F3F"/>
                </a:solidFill>
                <a:latin typeface="Trebuchet MS"/>
                <a:cs typeface="Trebuchet MS"/>
              </a:rPr>
              <a:t>5</a:t>
            </a:r>
            <a:r>
              <a:rPr lang="en-IN" dirty="0" smtClean="0">
                <a:solidFill>
                  <a:srgbClr val="3F3F3F"/>
                </a:solidFill>
                <a:latin typeface="Trebuchet MS"/>
                <a:cs typeface="Trebuchet MS"/>
              </a:rPr>
              <a:t>%</a:t>
            </a:r>
            <a:r>
              <a:rPr lang="en-IN" spc="110" dirty="0" smtClean="0">
                <a:solidFill>
                  <a:srgbClr val="3F3F3F"/>
                </a:solidFill>
                <a:latin typeface="Times New Roman"/>
                <a:cs typeface="Times New Roman"/>
              </a:rPr>
              <a:t> </a:t>
            </a:r>
            <a:r>
              <a:rPr lang="en-IN" spc="-15" dirty="0" smtClean="0">
                <a:solidFill>
                  <a:srgbClr val="3F3F3F"/>
                </a:solidFill>
                <a:latin typeface="Trebuchet MS"/>
                <a:cs typeface="Trebuchet MS"/>
              </a:rPr>
              <a:t>Col</a:t>
            </a:r>
            <a:r>
              <a:rPr lang="en-IN" dirty="0" smtClean="0">
                <a:solidFill>
                  <a:srgbClr val="3F3F3F"/>
                </a:solidFill>
                <a:latin typeface="Trebuchet MS"/>
                <a:cs typeface="Trebuchet MS"/>
              </a:rPr>
              <a:t>d</a:t>
            </a:r>
            <a:r>
              <a:rPr lang="en-IN" spc="80" dirty="0" smtClean="0">
                <a:solidFill>
                  <a:srgbClr val="3F3F3F"/>
                </a:solidFill>
                <a:latin typeface="Times New Roman"/>
                <a:cs typeface="Times New Roman"/>
              </a:rPr>
              <a:t> </a:t>
            </a:r>
            <a:r>
              <a:rPr lang="en-IN" spc="-10" dirty="0" smtClean="0">
                <a:solidFill>
                  <a:srgbClr val="3F3F3F"/>
                </a:solidFill>
                <a:latin typeface="Trebuchet MS"/>
                <a:cs typeface="Trebuchet MS"/>
              </a:rPr>
              <a:t>st</a:t>
            </a:r>
            <a:r>
              <a:rPr lang="en-IN" spc="-20" dirty="0" smtClean="0">
                <a:solidFill>
                  <a:srgbClr val="3F3F3F"/>
                </a:solidFill>
                <a:latin typeface="Trebuchet MS"/>
                <a:cs typeface="Trebuchet MS"/>
              </a:rPr>
              <a:t>o</a:t>
            </a:r>
            <a:r>
              <a:rPr lang="en-IN" dirty="0" smtClean="0">
                <a:solidFill>
                  <a:srgbClr val="3F3F3F"/>
                </a:solidFill>
                <a:latin typeface="Trebuchet MS"/>
                <a:cs typeface="Trebuchet MS"/>
              </a:rPr>
              <a:t>rage:</a:t>
            </a:r>
            <a:r>
              <a:rPr lang="en-IN" spc="90" dirty="0" smtClean="0">
                <a:solidFill>
                  <a:srgbClr val="3F3F3F"/>
                </a:solidFill>
                <a:latin typeface="Times New Roman"/>
                <a:cs typeface="Times New Roman"/>
              </a:rPr>
              <a:t> </a:t>
            </a:r>
            <a:r>
              <a:rPr lang="en-IN" dirty="0" smtClean="0">
                <a:solidFill>
                  <a:srgbClr val="3F3F3F"/>
                </a:solidFill>
                <a:latin typeface="Trebuchet MS"/>
                <a:cs typeface="Trebuchet MS"/>
              </a:rPr>
              <a:t>Rs.30</a:t>
            </a:r>
            <a:r>
              <a:rPr lang="en-IN" spc="95" dirty="0" smtClean="0">
                <a:solidFill>
                  <a:srgbClr val="3F3F3F"/>
                </a:solidFill>
                <a:latin typeface="Times New Roman"/>
                <a:cs typeface="Times New Roman"/>
              </a:rPr>
              <a:t> </a:t>
            </a:r>
            <a:r>
              <a:rPr lang="en-IN" dirty="0" err="1" smtClean="0">
                <a:solidFill>
                  <a:srgbClr val="3F3F3F"/>
                </a:solidFill>
                <a:latin typeface="Trebuchet MS"/>
                <a:cs typeface="Trebuchet MS"/>
              </a:rPr>
              <a:t>lakh</a:t>
            </a:r>
            <a:endParaRPr lang="en-IN" dirty="0">
              <a:latin typeface="Trebuchet MS"/>
              <a:cs typeface="Trebuchet M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309522" y="0"/>
            <a:ext cx="10972800" cy="615553"/>
          </a:xfrm>
          <a:prstGeom prst="rect">
            <a:avLst/>
          </a:prstGeom>
        </p:spPr>
        <p:txBody>
          <a:bodyPr vert="horz" wrap="square" lIns="0" tIns="0" rIns="0" bIns="0" rtlCol="0">
            <a:spAutoFit/>
          </a:bodyPr>
          <a:lstStyle/>
          <a:p>
            <a:pPr marL="66040">
              <a:lnSpc>
                <a:spcPct val="100000"/>
              </a:lnSpc>
            </a:pPr>
            <a:r>
              <a:rPr lang="en-IN" sz="2000" spc="-5" dirty="0" smtClean="0"/>
              <a:t>M</a:t>
            </a:r>
            <a:r>
              <a:rPr lang="en-IN" sz="2000" spc="-15" dirty="0" smtClean="0"/>
              <a:t>I</a:t>
            </a:r>
            <a:r>
              <a:rPr lang="en-IN" sz="2000" spc="-5" dirty="0" smtClean="0"/>
              <a:t>N</a:t>
            </a:r>
            <a:r>
              <a:rPr lang="en-IN" sz="2000" spc="-15" dirty="0" smtClean="0"/>
              <a:t>I</a:t>
            </a:r>
            <a:r>
              <a:rPr lang="en-IN" sz="2000" spc="-5" dirty="0" smtClean="0"/>
              <a:t>S</a:t>
            </a:r>
            <a:r>
              <a:rPr lang="en-IN" sz="2000" spc="-10" dirty="0" smtClean="0"/>
              <a:t>T</a:t>
            </a:r>
            <a:r>
              <a:rPr lang="en-IN" sz="2000" spc="-120" dirty="0" smtClean="0"/>
              <a:t>R</a:t>
            </a:r>
            <a:r>
              <a:rPr lang="en-IN" sz="2000" dirty="0" smtClean="0"/>
              <a:t>Y</a:t>
            </a:r>
            <a:r>
              <a:rPr lang="en-IN" sz="2000" spc="80" dirty="0" smtClean="0">
                <a:latin typeface="Times New Roman"/>
                <a:cs typeface="Times New Roman"/>
              </a:rPr>
              <a:t> </a:t>
            </a:r>
            <a:r>
              <a:rPr lang="en-IN" sz="2000" dirty="0" smtClean="0"/>
              <a:t>:</a:t>
            </a:r>
            <a:r>
              <a:rPr lang="en-IN" sz="2000" spc="110" dirty="0" smtClean="0">
                <a:latin typeface="Times New Roman"/>
                <a:cs typeface="Times New Roman"/>
              </a:rPr>
              <a:t> </a:t>
            </a:r>
            <a:r>
              <a:rPr lang="en-IN" sz="2000" spc="-5" dirty="0" smtClean="0"/>
              <a:t>M</a:t>
            </a:r>
            <a:r>
              <a:rPr lang="en-IN" sz="2000" spc="-15" dirty="0" smtClean="0"/>
              <a:t>I</a:t>
            </a:r>
            <a:r>
              <a:rPr lang="en-IN" sz="2000" spc="-5" dirty="0" smtClean="0"/>
              <a:t>N</a:t>
            </a:r>
            <a:r>
              <a:rPr lang="en-IN" sz="2000" spc="-15" dirty="0" smtClean="0"/>
              <a:t>I</a:t>
            </a:r>
            <a:r>
              <a:rPr lang="en-IN" sz="2000" spc="-5" dirty="0" smtClean="0"/>
              <a:t>S</a:t>
            </a:r>
            <a:r>
              <a:rPr lang="en-IN" sz="2000" spc="-10" dirty="0" smtClean="0"/>
              <a:t>T</a:t>
            </a:r>
            <a:r>
              <a:rPr lang="en-IN" sz="2000" spc="-120" dirty="0" smtClean="0"/>
              <a:t>R</a:t>
            </a:r>
            <a:r>
              <a:rPr lang="en-IN" sz="2000" dirty="0" smtClean="0"/>
              <a:t>Y</a:t>
            </a:r>
            <a:r>
              <a:rPr lang="en-IN" sz="2000" spc="80" dirty="0" smtClean="0">
                <a:latin typeface="Times New Roman"/>
                <a:cs typeface="Times New Roman"/>
              </a:rPr>
              <a:t> </a:t>
            </a:r>
            <a:r>
              <a:rPr lang="en-IN" sz="2000" spc="-5" dirty="0" smtClean="0"/>
              <a:t>O</a:t>
            </a:r>
            <a:r>
              <a:rPr lang="en-IN" sz="2000" dirty="0" smtClean="0"/>
              <a:t>F</a:t>
            </a:r>
            <a:r>
              <a:rPr lang="en-IN" sz="2000" spc="95" dirty="0" smtClean="0">
                <a:latin typeface="Times New Roman"/>
                <a:cs typeface="Times New Roman"/>
              </a:rPr>
              <a:t> </a:t>
            </a:r>
            <a:r>
              <a:rPr lang="en-IN" sz="2000" spc="-5" dirty="0" smtClean="0"/>
              <a:t>F</a:t>
            </a:r>
            <a:r>
              <a:rPr lang="en-IN" sz="2000" spc="-15" dirty="0" smtClean="0"/>
              <a:t>I</a:t>
            </a:r>
            <a:r>
              <a:rPr lang="en-IN" sz="2000" spc="-5" dirty="0" smtClean="0"/>
              <a:t>NAN</a:t>
            </a:r>
            <a:r>
              <a:rPr lang="en-IN" sz="2000" spc="-10" dirty="0" smtClean="0"/>
              <a:t>C</a:t>
            </a:r>
            <a:r>
              <a:rPr lang="en-IN" sz="2000" dirty="0" smtClean="0"/>
              <a:t>E</a:t>
            </a:r>
            <a:r>
              <a:rPr lang="en-IN" sz="2000" spc="100" dirty="0" smtClean="0">
                <a:latin typeface="Times New Roman"/>
                <a:cs typeface="Times New Roman"/>
              </a:rPr>
              <a:t> </a:t>
            </a:r>
            <a:r>
              <a:rPr lang="en-IN" sz="2000" spc="-10" dirty="0" smtClean="0"/>
              <a:t>S</a:t>
            </a:r>
            <a:r>
              <a:rPr lang="en-IN" sz="2000" dirty="0" smtClean="0"/>
              <a:t>CHE</a:t>
            </a:r>
            <a:r>
              <a:rPr lang="en-IN" sz="2000" spc="-10" dirty="0" smtClean="0"/>
              <a:t>M</a:t>
            </a:r>
            <a:r>
              <a:rPr lang="en-IN" sz="2000" dirty="0" smtClean="0"/>
              <a:t>ES</a:t>
            </a:r>
            <a:br>
              <a:rPr lang="en-IN" sz="2000" dirty="0" smtClean="0"/>
            </a:br>
            <a:r>
              <a:rPr lang="en-IN" sz="2000" dirty="0" smtClean="0">
                <a:solidFill>
                  <a:srgbClr val="00AFF0"/>
                </a:solidFill>
              </a:rPr>
              <a:t>Re</a:t>
            </a:r>
            <a:r>
              <a:rPr lang="en-IN" sz="2000" spc="-10" dirty="0" smtClean="0">
                <a:solidFill>
                  <a:srgbClr val="00AFF0"/>
                </a:solidFill>
              </a:rPr>
              <a:t>l</a:t>
            </a:r>
            <a:r>
              <a:rPr lang="en-IN" sz="2000" dirty="0" smtClean="0">
                <a:solidFill>
                  <a:srgbClr val="00AFF0"/>
                </a:solidFill>
              </a:rPr>
              <a:t>ated</a:t>
            </a:r>
            <a:r>
              <a:rPr lang="en-IN" sz="2000" spc="75" dirty="0" smtClean="0">
                <a:solidFill>
                  <a:srgbClr val="00AFF0"/>
                </a:solidFill>
                <a:latin typeface="Times New Roman"/>
                <a:cs typeface="Times New Roman"/>
              </a:rPr>
              <a:t> </a:t>
            </a:r>
            <a:r>
              <a:rPr lang="en-IN" sz="2000" dirty="0" smtClean="0">
                <a:solidFill>
                  <a:srgbClr val="00AFF0"/>
                </a:solidFill>
              </a:rPr>
              <a:t>s</a:t>
            </a:r>
            <a:r>
              <a:rPr lang="en-IN" sz="2000" spc="-10" dirty="0" smtClean="0">
                <a:solidFill>
                  <a:srgbClr val="00AFF0"/>
                </a:solidFill>
              </a:rPr>
              <a:t>c</a:t>
            </a:r>
            <a:r>
              <a:rPr lang="en-IN" sz="2000" dirty="0" smtClean="0">
                <a:solidFill>
                  <a:srgbClr val="00AFF0"/>
                </a:solidFill>
              </a:rPr>
              <a:t>heme</a:t>
            </a:r>
            <a:r>
              <a:rPr lang="en-IN" sz="2000" spc="85" dirty="0" smtClean="0">
                <a:solidFill>
                  <a:srgbClr val="00AFF0"/>
                </a:solidFill>
                <a:latin typeface="Times New Roman"/>
                <a:cs typeface="Times New Roman"/>
              </a:rPr>
              <a:t> </a:t>
            </a:r>
            <a:r>
              <a:rPr lang="en-IN" sz="2000" dirty="0" smtClean="0">
                <a:solidFill>
                  <a:srgbClr val="61170D"/>
                </a:solidFill>
              </a:rPr>
              <a:t>:</a:t>
            </a:r>
            <a:r>
              <a:rPr lang="en-IN" sz="2000" spc="105" dirty="0" smtClean="0">
                <a:solidFill>
                  <a:srgbClr val="61170D"/>
                </a:solidFill>
                <a:latin typeface="Times New Roman"/>
                <a:cs typeface="Times New Roman"/>
              </a:rPr>
              <a:t> </a:t>
            </a:r>
            <a:r>
              <a:rPr lang="en-IN" sz="2000" dirty="0" err="1" smtClean="0">
                <a:solidFill>
                  <a:srgbClr val="00AFF0"/>
                </a:solidFill>
              </a:rPr>
              <a:t>P</a:t>
            </a:r>
            <a:r>
              <a:rPr lang="en-IN" sz="2000" spc="-70" dirty="0" err="1" smtClean="0">
                <a:solidFill>
                  <a:srgbClr val="00AFF0"/>
                </a:solidFill>
              </a:rPr>
              <a:t>r</a:t>
            </a:r>
            <a:r>
              <a:rPr lang="en-IN" sz="2000" dirty="0" err="1" smtClean="0">
                <a:solidFill>
                  <a:srgbClr val="00AFF0"/>
                </a:solidFill>
              </a:rPr>
              <a:t>adh</a:t>
            </a:r>
            <a:r>
              <a:rPr lang="en-IN" sz="2000" spc="-10" dirty="0" err="1" smtClean="0">
                <a:solidFill>
                  <a:srgbClr val="00AFF0"/>
                </a:solidFill>
              </a:rPr>
              <a:t>a</a:t>
            </a:r>
            <a:r>
              <a:rPr lang="en-IN" sz="2000" dirty="0" err="1" smtClean="0">
                <a:solidFill>
                  <a:srgbClr val="00AFF0"/>
                </a:solidFill>
              </a:rPr>
              <a:t>n</a:t>
            </a:r>
            <a:r>
              <a:rPr lang="en-IN" sz="2000" spc="65" dirty="0" smtClean="0">
                <a:solidFill>
                  <a:srgbClr val="00AFF0"/>
                </a:solidFill>
                <a:latin typeface="Times New Roman"/>
                <a:cs typeface="Times New Roman"/>
              </a:rPr>
              <a:t> </a:t>
            </a:r>
            <a:r>
              <a:rPr lang="en-IN" sz="2000" spc="-10" dirty="0" err="1" smtClean="0">
                <a:solidFill>
                  <a:srgbClr val="00AFF0"/>
                </a:solidFill>
              </a:rPr>
              <a:t>M</a:t>
            </a:r>
            <a:r>
              <a:rPr lang="en-IN" sz="2000" dirty="0" err="1" smtClean="0">
                <a:solidFill>
                  <a:srgbClr val="00AFF0"/>
                </a:solidFill>
              </a:rPr>
              <a:t>antri</a:t>
            </a:r>
            <a:r>
              <a:rPr lang="en-IN" sz="2000" spc="65" dirty="0" smtClean="0">
                <a:solidFill>
                  <a:srgbClr val="00AFF0"/>
                </a:solidFill>
                <a:latin typeface="Times New Roman"/>
                <a:cs typeface="Times New Roman"/>
              </a:rPr>
              <a:t> </a:t>
            </a:r>
            <a:r>
              <a:rPr lang="en-IN" sz="2000" spc="-10" dirty="0" err="1" smtClean="0">
                <a:solidFill>
                  <a:srgbClr val="00AFF0"/>
                </a:solidFill>
              </a:rPr>
              <a:t>M</a:t>
            </a:r>
            <a:r>
              <a:rPr lang="en-IN" sz="2000" dirty="0" err="1" smtClean="0">
                <a:solidFill>
                  <a:srgbClr val="00AFF0"/>
                </a:solidFill>
              </a:rPr>
              <a:t>ud</a:t>
            </a:r>
            <a:r>
              <a:rPr lang="en-IN" sz="2000" spc="-65" dirty="0" err="1" smtClean="0">
                <a:solidFill>
                  <a:srgbClr val="00AFF0"/>
                </a:solidFill>
              </a:rPr>
              <a:t>r</a:t>
            </a:r>
            <a:r>
              <a:rPr lang="en-IN" sz="2000" dirty="0" err="1" smtClean="0">
                <a:solidFill>
                  <a:srgbClr val="00AFF0"/>
                </a:solidFill>
              </a:rPr>
              <a:t>a</a:t>
            </a:r>
            <a:r>
              <a:rPr lang="en-IN" sz="2000" spc="50" dirty="0" smtClean="0">
                <a:solidFill>
                  <a:srgbClr val="00AFF0"/>
                </a:solidFill>
                <a:latin typeface="Times New Roman"/>
                <a:cs typeface="Times New Roman"/>
              </a:rPr>
              <a:t> </a:t>
            </a:r>
            <a:r>
              <a:rPr lang="en-IN" sz="2000" spc="-190" dirty="0" err="1" smtClean="0">
                <a:solidFill>
                  <a:srgbClr val="00AFF0"/>
                </a:solidFill>
              </a:rPr>
              <a:t>Y</a:t>
            </a:r>
            <a:r>
              <a:rPr lang="en-IN" sz="2000" dirty="0" err="1" smtClean="0">
                <a:solidFill>
                  <a:srgbClr val="00AFF0"/>
                </a:solidFill>
              </a:rPr>
              <a:t>ojana</a:t>
            </a:r>
            <a:endParaRPr sz="2000" spc="-15" dirty="0">
              <a:solidFill>
                <a:schemeClr val="bg2">
                  <a:lumMod val="25000"/>
                </a:schemeClr>
              </a:solidFill>
              <a:latin typeface="Times New Roman" pitchFamily="18" charset="0"/>
              <a:cs typeface="Times New Roman" pitchFamily="18" charset="0"/>
            </a:endParaRPr>
          </a:p>
        </p:txBody>
      </p:sp>
      <p:sp>
        <p:nvSpPr>
          <p:cNvPr id="5" name="Rectangle 4"/>
          <p:cNvSpPr/>
          <p:nvPr/>
        </p:nvSpPr>
        <p:spPr>
          <a:xfrm>
            <a:off x="9667902" y="6286520"/>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
        <p:nvSpPr>
          <p:cNvPr id="7" name="Rectangle 6"/>
          <p:cNvSpPr/>
          <p:nvPr/>
        </p:nvSpPr>
        <p:spPr>
          <a:xfrm>
            <a:off x="952464" y="1346379"/>
            <a:ext cx="10215634" cy="3611245"/>
          </a:xfrm>
          <a:prstGeom prst="rect">
            <a:avLst/>
          </a:prstGeom>
        </p:spPr>
        <p:txBody>
          <a:bodyPr wrap="square">
            <a:spAutoFit/>
          </a:bodyPr>
          <a:lstStyle/>
          <a:p>
            <a:pPr marL="12700">
              <a:lnSpc>
                <a:spcPct val="100000"/>
              </a:lnSpc>
            </a:pPr>
            <a:r>
              <a:rPr lang="en-IN" b="1" spc="-15" dirty="0" smtClean="0">
                <a:solidFill>
                  <a:srgbClr val="3F3F3F"/>
                </a:solidFill>
                <a:latin typeface="Trebuchet MS"/>
                <a:cs typeface="Trebuchet MS"/>
              </a:rPr>
              <a:t>S</a:t>
            </a:r>
            <a:r>
              <a:rPr lang="en-IN" b="1" spc="-5" dirty="0" smtClean="0">
                <a:solidFill>
                  <a:srgbClr val="3F3F3F"/>
                </a:solidFill>
                <a:latin typeface="Trebuchet MS"/>
                <a:cs typeface="Trebuchet MS"/>
              </a:rPr>
              <a:t>c</a:t>
            </a:r>
            <a:r>
              <a:rPr lang="en-IN" b="1" spc="-15" dirty="0" smtClean="0">
                <a:solidFill>
                  <a:srgbClr val="3F3F3F"/>
                </a:solidFill>
                <a:latin typeface="Trebuchet MS"/>
                <a:cs typeface="Trebuchet MS"/>
              </a:rPr>
              <a:t>hemes</a:t>
            </a:r>
            <a:endParaRPr lang="en-IN" dirty="0" smtClean="0">
              <a:latin typeface="Trebuchet MS"/>
              <a:cs typeface="Trebuchet MS"/>
            </a:endParaRPr>
          </a:p>
          <a:p>
            <a:pPr marL="12700">
              <a:lnSpc>
                <a:spcPct val="100000"/>
              </a:lnSpc>
              <a:spcBef>
                <a:spcPts val="994"/>
              </a:spcBef>
              <a:tabLst>
                <a:tab pos="354965" algn="l"/>
              </a:tabLst>
            </a:pPr>
            <a:r>
              <a:rPr lang="en-IN" sz="1450" spc="-15" dirty="0" smtClean="0">
                <a:solidFill>
                  <a:srgbClr val="8FC225"/>
                </a:solidFill>
                <a:latin typeface="Wingdings 3"/>
                <a:cs typeface="Wingdings 3"/>
              </a:rPr>
              <a:t></a:t>
            </a:r>
            <a:r>
              <a:rPr lang="en-IN" sz="1450" spc="-15" dirty="0" smtClean="0">
                <a:solidFill>
                  <a:srgbClr val="8FC225"/>
                </a:solidFill>
                <a:latin typeface="Times New Roman"/>
                <a:cs typeface="Times New Roman"/>
              </a:rPr>
              <a:t>	</a:t>
            </a:r>
            <a:r>
              <a:rPr lang="en-IN" spc="-5" dirty="0" smtClean="0">
                <a:solidFill>
                  <a:srgbClr val="3F3F3F"/>
                </a:solidFill>
                <a:latin typeface="Trebuchet MS"/>
                <a:cs typeface="Trebuchet MS"/>
              </a:rPr>
              <a:t>Mic</a:t>
            </a:r>
            <a:r>
              <a:rPr lang="en-IN" spc="-10" dirty="0" smtClean="0">
                <a:solidFill>
                  <a:srgbClr val="3F3F3F"/>
                </a:solidFill>
                <a:latin typeface="Trebuchet MS"/>
                <a:cs typeface="Trebuchet MS"/>
              </a:rPr>
              <a:t>r</a:t>
            </a:r>
            <a:r>
              <a:rPr lang="en-IN" dirty="0" smtClean="0">
                <a:solidFill>
                  <a:srgbClr val="3F3F3F"/>
                </a:solidFill>
                <a:latin typeface="Trebuchet MS"/>
                <a:cs typeface="Trebuchet MS"/>
              </a:rPr>
              <a:t>o</a:t>
            </a:r>
            <a:r>
              <a:rPr lang="en-IN" spc="85" dirty="0" smtClean="0">
                <a:solidFill>
                  <a:srgbClr val="3F3F3F"/>
                </a:solidFill>
                <a:latin typeface="Times New Roman"/>
                <a:cs typeface="Times New Roman"/>
              </a:rPr>
              <a:t> </a:t>
            </a:r>
            <a:r>
              <a:rPr lang="en-IN" spc="-10" dirty="0" smtClean="0">
                <a:solidFill>
                  <a:srgbClr val="3F3F3F"/>
                </a:solidFill>
                <a:latin typeface="Trebuchet MS"/>
                <a:cs typeface="Trebuchet MS"/>
              </a:rPr>
              <a:t>U</a:t>
            </a:r>
            <a:r>
              <a:rPr lang="en-IN" spc="-5" dirty="0" smtClean="0">
                <a:solidFill>
                  <a:srgbClr val="3F3F3F"/>
                </a:solidFill>
                <a:latin typeface="Trebuchet MS"/>
                <a:cs typeface="Trebuchet MS"/>
              </a:rPr>
              <a:t>nit</a:t>
            </a:r>
            <a:r>
              <a:rPr lang="en-IN" dirty="0" smtClean="0">
                <a:solidFill>
                  <a:srgbClr val="3F3F3F"/>
                </a:solidFill>
                <a:latin typeface="Trebuchet MS"/>
                <a:cs typeface="Trebuchet MS"/>
              </a:rPr>
              <a:t>s</a:t>
            </a:r>
            <a:r>
              <a:rPr lang="en-IN" spc="95" dirty="0" smtClean="0">
                <a:solidFill>
                  <a:srgbClr val="3F3F3F"/>
                </a:solidFill>
                <a:latin typeface="Times New Roman"/>
                <a:cs typeface="Times New Roman"/>
              </a:rPr>
              <a:t> </a:t>
            </a:r>
            <a:r>
              <a:rPr lang="en-IN" spc="-5" dirty="0" smtClean="0">
                <a:solidFill>
                  <a:srgbClr val="3F3F3F"/>
                </a:solidFill>
                <a:latin typeface="Trebuchet MS"/>
                <a:cs typeface="Trebuchet MS"/>
              </a:rPr>
              <a:t>De</a:t>
            </a:r>
            <a:r>
              <a:rPr lang="en-IN" spc="-15" dirty="0" smtClean="0">
                <a:solidFill>
                  <a:srgbClr val="3F3F3F"/>
                </a:solidFill>
                <a:latin typeface="Trebuchet MS"/>
                <a:cs typeface="Trebuchet MS"/>
              </a:rPr>
              <a:t>v</a:t>
            </a:r>
            <a:r>
              <a:rPr lang="en-IN" spc="-5" dirty="0" smtClean="0">
                <a:solidFill>
                  <a:srgbClr val="3F3F3F"/>
                </a:solidFill>
                <a:latin typeface="Trebuchet MS"/>
                <a:cs typeface="Trebuchet MS"/>
              </a:rPr>
              <a:t>el</a:t>
            </a:r>
            <a:r>
              <a:rPr lang="en-IN" spc="-10" dirty="0" smtClean="0">
                <a:solidFill>
                  <a:srgbClr val="3F3F3F"/>
                </a:solidFill>
                <a:latin typeface="Trebuchet MS"/>
                <a:cs typeface="Trebuchet MS"/>
              </a:rPr>
              <a:t>o</a:t>
            </a:r>
            <a:r>
              <a:rPr lang="en-IN" spc="-5" dirty="0" smtClean="0">
                <a:solidFill>
                  <a:srgbClr val="3F3F3F"/>
                </a:solidFill>
                <a:latin typeface="Trebuchet MS"/>
                <a:cs typeface="Trebuchet MS"/>
              </a:rPr>
              <a:t>p</a:t>
            </a:r>
            <a:r>
              <a:rPr lang="en-IN" spc="5" dirty="0" smtClean="0">
                <a:solidFill>
                  <a:srgbClr val="3F3F3F"/>
                </a:solidFill>
                <a:latin typeface="Trebuchet MS"/>
                <a:cs typeface="Trebuchet MS"/>
              </a:rPr>
              <a:t>m</a:t>
            </a:r>
            <a:r>
              <a:rPr lang="en-IN" spc="-5" dirty="0" smtClean="0">
                <a:solidFill>
                  <a:srgbClr val="3F3F3F"/>
                </a:solidFill>
                <a:latin typeface="Trebuchet MS"/>
                <a:cs typeface="Trebuchet MS"/>
              </a:rPr>
              <a:t>en</a:t>
            </a:r>
            <a:r>
              <a:rPr lang="en-IN" dirty="0" smtClean="0">
                <a:solidFill>
                  <a:srgbClr val="3F3F3F"/>
                </a:solidFill>
                <a:latin typeface="Trebuchet MS"/>
                <a:cs typeface="Trebuchet MS"/>
              </a:rPr>
              <a:t>t</a:t>
            </a:r>
            <a:r>
              <a:rPr lang="en-IN" spc="90" dirty="0" smtClean="0">
                <a:solidFill>
                  <a:srgbClr val="3F3F3F"/>
                </a:solidFill>
                <a:latin typeface="Times New Roman"/>
                <a:cs typeface="Times New Roman"/>
              </a:rPr>
              <a:t> </a:t>
            </a:r>
            <a:r>
              <a:rPr lang="en-IN" spc="-75" dirty="0" smtClean="0">
                <a:solidFill>
                  <a:srgbClr val="3F3F3F"/>
                </a:solidFill>
                <a:latin typeface="Trebuchet MS"/>
                <a:cs typeface="Trebuchet MS"/>
              </a:rPr>
              <a:t>R</a:t>
            </a:r>
            <a:r>
              <a:rPr lang="en-IN" spc="-5" dirty="0" smtClean="0">
                <a:solidFill>
                  <a:srgbClr val="3F3F3F"/>
                </a:solidFill>
                <a:latin typeface="Trebuchet MS"/>
                <a:cs typeface="Trebuchet MS"/>
              </a:rPr>
              <a:t>efinanc</a:t>
            </a:r>
            <a:r>
              <a:rPr lang="en-IN" dirty="0" smtClean="0">
                <a:solidFill>
                  <a:srgbClr val="3F3F3F"/>
                </a:solidFill>
                <a:latin typeface="Trebuchet MS"/>
                <a:cs typeface="Trebuchet MS"/>
              </a:rPr>
              <a:t>e</a:t>
            </a:r>
            <a:r>
              <a:rPr lang="en-IN" spc="5" dirty="0" smtClean="0">
                <a:solidFill>
                  <a:srgbClr val="3F3F3F"/>
                </a:solidFill>
                <a:latin typeface="Times New Roman"/>
                <a:cs typeface="Times New Roman"/>
              </a:rPr>
              <a:t> </a:t>
            </a:r>
            <a:r>
              <a:rPr lang="en-IN" spc="-10" dirty="0" smtClean="0">
                <a:solidFill>
                  <a:srgbClr val="3F3F3F"/>
                </a:solidFill>
                <a:latin typeface="Trebuchet MS"/>
                <a:cs typeface="Trebuchet MS"/>
              </a:rPr>
              <a:t>A</a:t>
            </a:r>
            <a:r>
              <a:rPr lang="en-IN" dirty="0" smtClean="0">
                <a:solidFill>
                  <a:srgbClr val="3F3F3F"/>
                </a:solidFill>
                <a:latin typeface="Trebuchet MS"/>
                <a:cs typeface="Trebuchet MS"/>
              </a:rPr>
              <a:t>gen</a:t>
            </a:r>
            <a:r>
              <a:rPr lang="en-IN" spc="-10" dirty="0" smtClean="0">
                <a:solidFill>
                  <a:srgbClr val="3F3F3F"/>
                </a:solidFill>
                <a:latin typeface="Trebuchet MS"/>
                <a:cs typeface="Trebuchet MS"/>
              </a:rPr>
              <a:t>c</a:t>
            </a:r>
            <a:r>
              <a:rPr lang="en-IN" dirty="0" smtClean="0">
                <a:solidFill>
                  <a:srgbClr val="3F3F3F"/>
                </a:solidFill>
                <a:latin typeface="Trebuchet MS"/>
                <a:cs typeface="Trebuchet MS"/>
              </a:rPr>
              <a:t>y</a:t>
            </a:r>
            <a:r>
              <a:rPr lang="en-IN" spc="95" dirty="0" smtClean="0">
                <a:solidFill>
                  <a:srgbClr val="3F3F3F"/>
                </a:solidFill>
                <a:latin typeface="Times New Roman"/>
                <a:cs typeface="Times New Roman"/>
              </a:rPr>
              <a:t> </a:t>
            </a:r>
            <a:r>
              <a:rPr lang="en-IN" spc="-5" dirty="0" smtClean="0">
                <a:solidFill>
                  <a:srgbClr val="3F3F3F"/>
                </a:solidFill>
                <a:latin typeface="Trebuchet MS"/>
                <a:cs typeface="Trebuchet MS"/>
              </a:rPr>
              <a:t>(M</a:t>
            </a:r>
            <a:r>
              <a:rPr lang="en-IN" spc="-15" dirty="0" smtClean="0">
                <a:solidFill>
                  <a:srgbClr val="3F3F3F"/>
                </a:solidFill>
                <a:latin typeface="Trebuchet MS"/>
                <a:cs typeface="Trebuchet MS"/>
              </a:rPr>
              <a:t>U</a:t>
            </a:r>
            <a:r>
              <a:rPr lang="en-IN" spc="-5" dirty="0" smtClean="0">
                <a:solidFill>
                  <a:srgbClr val="3F3F3F"/>
                </a:solidFill>
                <a:latin typeface="Trebuchet MS"/>
                <a:cs typeface="Trebuchet MS"/>
              </a:rPr>
              <a:t>D</a:t>
            </a:r>
            <a:r>
              <a:rPr lang="en-IN" spc="-10" dirty="0" smtClean="0">
                <a:solidFill>
                  <a:srgbClr val="3F3F3F"/>
                </a:solidFill>
                <a:latin typeface="Trebuchet MS"/>
                <a:cs typeface="Trebuchet MS"/>
              </a:rPr>
              <a:t>RA</a:t>
            </a:r>
            <a:r>
              <a:rPr lang="en-IN" dirty="0" smtClean="0">
                <a:solidFill>
                  <a:srgbClr val="3F3F3F"/>
                </a:solidFill>
                <a:latin typeface="Trebuchet MS"/>
                <a:cs typeface="Trebuchet MS"/>
              </a:rPr>
              <a:t>)</a:t>
            </a:r>
            <a:endParaRPr lang="en-IN" dirty="0" smtClean="0">
              <a:latin typeface="Trebuchet MS"/>
              <a:cs typeface="Trebuchet MS"/>
            </a:endParaRPr>
          </a:p>
          <a:p>
            <a:pPr marL="12700">
              <a:lnSpc>
                <a:spcPct val="100000"/>
              </a:lnSpc>
              <a:spcBef>
                <a:spcPts val="1000"/>
              </a:spcBef>
              <a:tabLst>
                <a:tab pos="354965" algn="l"/>
              </a:tabLst>
            </a:pPr>
            <a:r>
              <a:rPr lang="en-IN" sz="1450" spc="-15" dirty="0" smtClean="0">
                <a:solidFill>
                  <a:srgbClr val="8FC225"/>
                </a:solidFill>
                <a:latin typeface="Wingdings 3"/>
                <a:cs typeface="Wingdings 3"/>
              </a:rPr>
              <a:t></a:t>
            </a:r>
            <a:r>
              <a:rPr lang="en-IN" sz="1450" spc="-15" dirty="0" smtClean="0">
                <a:solidFill>
                  <a:srgbClr val="8FC225"/>
                </a:solidFill>
                <a:latin typeface="Times New Roman"/>
                <a:cs typeface="Times New Roman"/>
              </a:rPr>
              <a:t>	</a:t>
            </a:r>
            <a:r>
              <a:rPr lang="en-IN" spc="-80" dirty="0" smtClean="0">
                <a:solidFill>
                  <a:srgbClr val="3F3F3F"/>
                </a:solidFill>
                <a:latin typeface="Trebuchet MS"/>
                <a:cs typeface="Trebuchet MS"/>
              </a:rPr>
              <a:t>R</a:t>
            </a:r>
            <a:r>
              <a:rPr lang="en-IN" spc="-5" dirty="0" smtClean="0">
                <a:solidFill>
                  <a:srgbClr val="3F3F3F"/>
                </a:solidFill>
                <a:latin typeface="Trebuchet MS"/>
                <a:cs typeface="Trebuchet MS"/>
              </a:rPr>
              <a:t>efina</a:t>
            </a:r>
            <a:r>
              <a:rPr lang="en-IN" dirty="0" smtClean="0">
                <a:solidFill>
                  <a:srgbClr val="3F3F3F"/>
                </a:solidFill>
                <a:latin typeface="Trebuchet MS"/>
                <a:cs typeface="Trebuchet MS"/>
              </a:rPr>
              <a:t>n</a:t>
            </a:r>
            <a:r>
              <a:rPr lang="en-IN" spc="-5" dirty="0" smtClean="0">
                <a:solidFill>
                  <a:srgbClr val="3F3F3F"/>
                </a:solidFill>
                <a:latin typeface="Trebuchet MS"/>
                <a:cs typeface="Trebuchet MS"/>
              </a:rPr>
              <a:t>c</a:t>
            </a:r>
            <a:r>
              <a:rPr lang="en-IN" dirty="0" smtClean="0">
                <a:solidFill>
                  <a:srgbClr val="3F3F3F"/>
                </a:solidFill>
                <a:latin typeface="Trebuchet MS"/>
                <a:cs typeface="Trebuchet MS"/>
              </a:rPr>
              <a:t>e</a:t>
            </a:r>
            <a:r>
              <a:rPr lang="en-IN" spc="100" dirty="0" smtClean="0">
                <a:solidFill>
                  <a:srgbClr val="3F3F3F"/>
                </a:solidFill>
                <a:latin typeface="Times New Roman"/>
                <a:cs typeface="Times New Roman"/>
              </a:rPr>
              <a:t> </a:t>
            </a:r>
            <a:r>
              <a:rPr lang="en-IN" spc="-15" dirty="0" smtClean="0">
                <a:solidFill>
                  <a:srgbClr val="3F3F3F"/>
                </a:solidFill>
                <a:latin typeface="Trebuchet MS"/>
                <a:cs typeface="Trebuchet MS"/>
              </a:rPr>
              <a:t>f</a:t>
            </a:r>
            <a:r>
              <a:rPr lang="en-IN" spc="-20" dirty="0" smtClean="0">
                <a:solidFill>
                  <a:srgbClr val="3F3F3F"/>
                </a:solidFill>
                <a:latin typeface="Trebuchet MS"/>
                <a:cs typeface="Trebuchet MS"/>
              </a:rPr>
              <a:t>o</a:t>
            </a:r>
            <a:r>
              <a:rPr lang="en-IN" spc="-10" dirty="0" smtClean="0">
                <a:solidFill>
                  <a:srgbClr val="3F3F3F"/>
                </a:solidFill>
                <a:latin typeface="Trebuchet MS"/>
                <a:cs typeface="Trebuchet MS"/>
              </a:rPr>
              <a:t>r</a:t>
            </a:r>
            <a:r>
              <a:rPr lang="en-IN" spc="100" dirty="0" smtClean="0">
                <a:solidFill>
                  <a:srgbClr val="3F3F3F"/>
                </a:solidFill>
                <a:latin typeface="Times New Roman"/>
                <a:cs typeface="Times New Roman"/>
              </a:rPr>
              <a:t> </a:t>
            </a:r>
            <a:r>
              <a:rPr lang="en-IN" dirty="0" smtClean="0">
                <a:solidFill>
                  <a:srgbClr val="3F3F3F"/>
                </a:solidFill>
                <a:latin typeface="Trebuchet MS"/>
                <a:cs typeface="Trebuchet MS"/>
              </a:rPr>
              <a:t>lend</a:t>
            </a:r>
            <a:r>
              <a:rPr lang="en-IN" spc="-5" dirty="0" smtClean="0">
                <a:solidFill>
                  <a:srgbClr val="3F3F3F"/>
                </a:solidFill>
                <a:latin typeface="Trebuchet MS"/>
                <a:cs typeface="Trebuchet MS"/>
              </a:rPr>
              <a:t>in</a:t>
            </a:r>
            <a:r>
              <a:rPr lang="en-IN" dirty="0" smtClean="0">
                <a:solidFill>
                  <a:srgbClr val="3F3F3F"/>
                </a:solidFill>
                <a:latin typeface="Trebuchet MS"/>
                <a:cs typeface="Trebuchet MS"/>
              </a:rPr>
              <a:t>g</a:t>
            </a:r>
            <a:r>
              <a:rPr lang="en-IN" spc="75" dirty="0" smtClean="0">
                <a:solidFill>
                  <a:srgbClr val="3F3F3F"/>
                </a:solidFill>
                <a:latin typeface="Times New Roman"/>
                <a:cs typeface="Times New Roman"/>
              </a:rPr>
              <a:t> </a:t>
            </a:r>
            <a:r>
              <a:rPr lang="en-IN" spc="-5" dirty="0" smtClean="0">
                <a:solidFill>
                  <a:srgbClr val="3F3F3F"/>
                </a:solidFill>
                <a:latin typeface="Trebuchet MS"/>
                <a:cs typeface="Trebuchet MS"/>
              </a:rPr>
              <a:t>t</a:t>
            </a:r>
            <a:r>
              <a:rPr lang="en-IN" dirty="0" smtClean="0">
                <a:solidFill>
                  <a:srgbClr val="3F3F3F"/>
                </a:solidFill>
                <a:latin typeface="Trebuchet MS"/>
                <a:cs typeface="Trebuchet MS"/>
              </a:rPr>
              <a:t>o</a:t>
            </a:r>
            <a:r>
              <a:rPr lang="en-IN" spc="90" dirty="0" smtClean="0">
                <a:solidFill>
                  <a:srgbClr val="3F3F3F"/>
                </a:solidFill>
                <a:latin typeface="Times New Roman"/>
                <a:cs typeface="Times New Roman"/>
              </a:rPr>
              <a:t> </a:t>
            </a:r>
            <a:r>
              <a:rPr lang="en-IN" dirty="0" smtClean="0">
                <a:solidFill>
                  <a:srgbClr val="3F3F3F"/>
                </a:solidFill>
                <a:latin typeface="Trebuchet MS"/>
                <a:cs typeface="Trebuchet MS"/>
              </a:rPr>
              <a:t>m</a:t>
            </a:r>
            <a:r>
              <a:rPr lang="en-IN" spc="-15" dirty="0" smtClean="0">
                <a:solidFill>
                  <a:srgbClr val="3F3F3F"/>
                </a:solidFill>
                <a:latin typeface="Trebuchet MS"/>
                <a:cs typeface="Trebuchet MS"/>
              </a:rPr>
              <a:t>icr</a:t>
            </a:r>
            <a:r>
              <a:rPr lang="en-IN" spc="-10" dirty="0" smtClean="0">
                <a:solidFill>
                  <a:srgbClr val="3F3F3F"/>
                </a:solidFill>
                <a:latin typeface="Trebuchet MS"/>
                <a:cs typeface="Trebuchet MS"/>
              </a:rPr>
              <a:t>o</a:t>
            </a:r>
            <a:r>
              <a:rPr lang="en-IN" spc="80" dirty="0" smtClean="0">
                <a:solidFill>
                  <a:srgbClr val="3F3F3F"/>
                </a:solidFill>
                <a:latin typeface="Times New Roman"/>
                <a:cs typeface="Times New Roman"/>
              </a:rPr>
              <a:t> </a:t>
            </a:r>
            <a:r>
              <a:rPr lang="en-IN" spc="-5" dirty="0" smtClean="0">
                <a:solidFill>
                  <a:srgbClr val="3F3F3F"/>
                </a:solidFill>
                <a:latin typeface="Trebuchet MS"/>
                <a:cs typeface="Trebuchet MS"/>
              </a:rPr>
              <a:t>bu</a:t>
            </a:r>
            <a:r>
              <a:rPr lang="en-IN" spc="5" dirty="0" smtClean="0">
                <a:solidFill>
                  <a:srgbClr val="3F3F3F"/>
                </a:solidFill>
                <a:latin typeface="Trebuchet MS"/>
                <a:cs typeface="Trebuchet MS"/>
              </a:rPr>
              <a:t>s</a:t>
            </a:r>
            <a:r>
              <a:rPr lang="en-IN" spc="-5" dirty="0" smtClean="0">
                <a:solidFill>
                  <a:srgbClr val="3F3F3F"/>
                </a:solidFill>
                <a:latin typeface="Trebuchet MS"/>
                <a:cs typeface="Trebuchet MS"/>
              </a:rPr>
              <a:t>in</a:t>
            </a:r>
            <a:r>
              <a:rPr lang="en-IN" dirty="0" smtClean="0">
                <a:solidFill>
                  <a:srgbClr val="3F3F3F"/>
                </a:solidFill>
                <a:latin typeface="Trebuchet MS"/>
                <a:cs typeface="Trebuchet MS"/>
              </a:rPr>
              <a:t>e</a:t>
            </a:r>
            <a:r>
              <a:rPr lang="en-IN" spc="-10" dirty="0" smtClean="0">
                <a:solidFill>
                  <a:srgbClr val="3F3F3F"/>
                </a:solidFill>
                <a:latin typeface="Trebuchet MS"/>
                <a:cs typeface="Trebuchet MS"/>
              </a:rPr>
              <a:t>ss</a:t>
            </a:r>
            <a:r>
              <a:rPr lang="en-IN" spc="-5" dirty="0" smtClean="0">
                <a:solidFill>
                  <a:srgbClr val="3F3F3F"/>
                </a:solidFill>
                <a:latin typeface="Trebuchet MS"/>
                <a:cs typeface="Trebuchet MS"/>
              </a:rPr>
              <a:t>e</a:t>
            </a:r>
            <a:r>
              <a:rPr lang="en-IN" dirty="0" smtClean="0">
                <a:solidFill>
                  <a:srgbClr val="3F3F3F"/>
                </a:solidFill>
                <a:latin typeface="Trebuchet MS"/>
                <a:cs typeface="Trebuchet MS"/>
              </a:rPr>
              <a:t>s</a:t>
            </a:r>
            <a:r>
              <a:rPr lang="en-IN" spc="55" dirty="0" smtClean="0">
                <a:solidFill>
                  <a:srgbClr val="3F3F3F"/>
                </a:solidFill>
                <a:latin typeface="Times New Roman"/>
                <a:cs typeface="Times New Roman"/>
              </a:rPr>
              <a:t> </a:t>
            </a:r>
            <a:r>
              <a:rPr lang="en-IN" spc="-5" dirty="0" smtClean="0">
                <a:solidFill>
                  <a:srgbClr val="3F3F3F"/>
                </a:solidFill>
                <a:latin typeface="Trebuchet MS"/>
                <a:cs typeface="Trebuchet MS"/>
              </a:rPr>
              <a:t>an</a:t>
            </a:r>
            <a:r>
              <a:rPr lang="en-IN" dirty="0" smtClean="0">
                <a:solidFill>
                  <a:srgbClr val="3F3F3F"/>
                </a:solidFill>
                <a:latin typeface="Trebuchet MS"/>
                <a:cs typeface="Trebuchet MS"/>
              </a:rPr>
              <a:t>d</a:t>
            </a:r>
            <a:r>
              <a:rPr lang="en-IN" spc="95" dirty="0" smtClean="0">
                <a:solidFill>
                  <a:srgbClr val="3F3F3F"/>
                </a:solidFill>
                <a:latin typeface="Times New Roman"/>
                <a:cs typeface="Times New Roman"/>
              </a:rPr>
              <a:t> </a:t>
            </a:r>
            <a:r>
              <a:rPr lang="en-IN" spc="-5" dirty="0" smtClean="0">
                <a:solidFill>
                  <a:srgbClr val="3F3F3F"/>
                </a:solidFill>
                <a:latin typeface="Trebuchet MS"/>
                <a:cs typeface="Trebuchet MS"/>
              </a:rPr>
              <a:t>units.</a:t>
            </a:r>
            <a:endParaRPr lang="en-IN" dirty="0" smtClean="0">
              <a:latin typeface="Trebuchet MS"/>
              <a:cs typeface="Trebuchet MS"/>
            </a:endParaRPr>
          </a:p>
          <a:p>
            <a:pPr marL="12700">
              <a:lnSpc>
                <a:spcPct val="100000"/>
              </a:lnSpc>
              <a:spcBef>
                <a:spcPts val="1005"/>
              </a:spcBef>
            </a:pPr>
            <a:r>
              <a:rPr lang="en-IN" b="1" spc="-5" dirty="0" smtClean="0">
                <a:solidFill>
                  <a:srgbClr val="3F3F3F"/>
                </a:solidFill>
                <a:latin typeface="Trebuchet MS"/>
                <a:cs typeface="Trebuchet MS"/>
              </a:rPr>
              <a:t>Natur</a:t>
            </a:r>
            <a:r>
              <a:rPr lang="en-IN" b="1" dirty="0" smtClean="0">
                <a:solidFill>
                  <a:srgbClr val="3F3F3F"/>
                </a:solidFill>
                <a:latin typeface="Trebuchet MS"/>
                <a:cs typeface="Trebuchet MS"/>
              </a:rPr>
              <a:t>e</a:t>
            </a:r>
            <a:r>
              <a:rPr lang="en-IN" b="1" spc="100" dirty="0" smtClean="0">
                <a:solidFill>
                  <a:srgbClr val="3F3F3F"/>
                </a:solidFill>
                <a:latin typeface="Times New Roman"/>
                <a:cs typeface="Times New Roman"/>
              </a:rPr>
              <a:t> </a:t>
            </a:r>
            <a:r>
              <a:rPr lang="en-IN" b="1" spc="-10" dirty="0" smtClean="0">
                <a:solidFill>
                  <a:srgbClr val="3F3F3F"/>
                </a:solidFill>
                <a:latin typeface="Trebuchet MS"/>
                <a:cs typeface="Trebuchet MS"/>
              </a:rPr>
              <a:t>of</a:t>
            </a:r>
            <a:r>
              <a:rPr lang="en-IN" b="1" spc="70" dirty="0" smtClean="0">
                <a:solidFill>
                  <a:srgbClr val="3F3F3F"/>
                </a:solidFill>
                <a:latin typeface="Times New Roman"/>
                <a:cs typeface="Times New Roman"/>
              </a:rPr>
              <a:t> </a:t>
            </a:r>
            <a:r>
              <a:rPr lang="en-IN" b="1" spc="-10" dirty="0" smtClean="0">
                <a:solidFill>
                  <a:srgbClr val="3F3F3F"/>
                </a:solidFill>
                <a:latin typeface="Trebuchet MS"/>
                <a:cs typeface="Trebuchet MS"/>
              </a:rPr>
              <a:t>as</a:t>
            </a:r>
            <a:r>
              <a:rPr lang="en-IN" b="1" spc="-5" dirty="0" smtClean="0">
                <a:solidFill>
                  <a:srgbClr val="3F3F3F"/>
                </a:solidFill>
                <a:latin typeface="Trebuchet MS"/>
                <a:cs typeface="Trebuchet MS"/>
              </a:rPr>
              <a:t>si</a:t>
            </a:r>
            <a:r>
              <a:rPr lang="en-IN" b="1" spc="5" dirty="0" smtClean="0">
                <a:solidFill>
                  <a:srgbClr val="3F3F3F"/>
                </a:solidFill>
                <a:latin typeface="Trebuchet MS"/>
                <a:cs typeface="Trebuchet MS"/>
              </a:rPr>
              <a:t>s</a:t>
            </a:r>
            <a:r>
              <a:rPr lang="en-IN" b="1" spc="-15" dirty="0" smtClean="0">
                <a:solidFill>
                  <a:srgbClr val="3F3F3F"/>
                </a:solidFill>
                <a:latin typeface="Trebuchet MS"/>
                <a:cs typeface="Trebuchet MS"/>
              </a:rPr>
              <a:t>tance</a:t>
            </a:r>
            <a:endParaRPr lang="en-IN" dirty="0" smtClean="0">
              <a:latin typeface="Trebuchet MS"/>
              <a:cs typeface="Trebuchet MS"/>
            </a:endParaRPr>
          </a:p>
          <a:p>
            <a:pPr marL="12700">
              <a:lnSpc>
                <a:spcPct val="100000"/>
              </a:lnSpc>
              <a:spcBef>
                <a:spcPts val="994"/>
              </a:spcBef>
            </a:pPr>
            <a:r>
              <a:rPr lang="en-IN" b="1" spc="-5" dirty="0" err="1" smtClean="0">
                <a:solidFill>
                  <a:srgbClr val="3F3F3F"/>
                </a:solidFill>
                <a:latin typeface="Trebuchet MS"/>
                <a:cs typeface="Trebuchet MS"/>
              </a:rPr>
              <a:t>Sh</a:t>
            </a:r>
            <a:r>
              <a:rPr lang="en-IN" b="1" spc="5" dirty="0" err="1" smtClean="0">
                <a:solidFill>
                  <a:srgbClr val="3F3F3F"/>
                </a:solidFill>
                <a:latin typeface="Trebuchet MS"/>
                <a:cs typeface="Trebuchet MS"/>
              </a:rPr>
              <a:t>i</a:t>
            </a:r>
            <a:r>
              <a:rPr lang="en-IN" b="1" spc="-10" dirty="0" err="1" smtClean="0">
                <a:solidFill>
                  <a:srgbClr val="3F3F3F"/>
                </a:solidFill>
                <a:latin typeface="Trebuchet MS"/>
                <a:cs typeface="Trebuchet MS"/>
              </a:rPr>
              <a:t>shu</a:t>
            </a:r>
            <a:r>
              <a:rPr lang="en-IN" b="1" spc="75" dirty="0" smtClean="0">
                <a:solidFill>
                  <a:srgbClr val="3F3F3F"/>
                </a:solidFill>
                <a:latin typeface="Times New Roman"/>
                <a:cs typeface="Times New Roman"/>
              </a:rPr>
              <a:t> </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15" dirty="0" smtClean="0">
                <a:solidFill>
                  <a:srgbClr val="3F3F3F"/>
                </a:solidFill>
                <a:latin typeface="Trebuchet MS"/>
                <a:cs typeface="Trebuchet MS"/>
              </a:rPr>
              <a:t>c</a:t>
            </a:r>
            <a:r>
              <a:rPr lang="en-IN" spc="-25" dirty="0" smtClean="0">
                <a:solidFill>
                  <a:srgbClr val="3F3F3F"/>
                </a:solidFill>
                <a:latin typeface="Trebuchet MS"/>
                <a:cs typeface="Trebuchet MS"/>
              </a:rPr>
              <a:t>o</a:t>
            </a:r>
            <a:r>
              <a:rPr lang="en-IN" spc="-15" dirty="0" smtClean="0">
                <a:solidFill>
                  <a:srgbClr val="3F3F3F"/>
                </a:solidFill>
                <a:latin typeface="Trebuchet MS"/>
                <a:cs typeface="Trebuchet MS"/>
              </a:rPr>
              <a:t>v</a:t>
            </a:r>
            <a:r>
              <a:rPr lang="en-IN" spc="-5" dirty="0" smtClean="0">
                <a:solidFill>
                  <a:srgbClr val="3F3F3F"/>
                </a:solidFill>
                <a:latin typeface="Trebuchet MS"/>
                <a:cs typeface="Trebuchet MS"/>
              </a:rPr>
              <a:t>erin</a:t>
            </a:r>
            <a:r>
              <a:rPr lang="en-IN" dirty="0" smtClean="0">
                <a:solidFill>
                  <a:srgbClr val="3F3F3F"/>
                </a:solidFill>
                <a:latin typeface="Trebuchet MS"/>
                <a:cs typeface="Trebuchet MS"/>
              </a:rPr>
              <a:t>g</a:t>
            </a:r>
            <a:r>
              <a:rPr lang="en-IN" spc="100" dirty="0" smtClean="0">
                <a:solidFill>
                  <a:srgbClr val="3F3F3F"/>
                </a:solidFill>
                <a:latin typeface="Times New Roman"/>
                <a:cs typeface="Times New Roman"/>
              </a:rPr>
              <a:t> </a:t>
            </a:r>
            <a:r>
              <a:rPr lang="en-IN" spc="-10" dirty="0" smtClean="0">
                <a:solidFill>
                  <a:srgbClr val="3F3F3F"/>
                </a:solidFill>
                <a:latin typeface="Trebuchet MS"/>
                <a:cs typeface="Trebuchet MS"/>
              </a:rPr>
              <a:t>l</a:t>
            </a:r>
            <a:r>
              <a:rPr lang="en-IN" spc="-20" dirty="0" smtClean="0">
                <a:solidFill>
                  <a:srgbClr val="3F3F3F"/>
                </a:solidFill>
                <a:latin typeface="Trebuchet MS"/>
                <a:cs typeface="Trebuchet MS"/>
              </a:rPr>
              <a:t>o</a:t>
            </a:r>
            <a:r>
              <a:rPr lang="en-IN" spc="-5" dirty="0" smtClean="0">
                <a:solidFill>
                  <a:srgbClr val="3F3F3F"/>
                </a:solidFill>
                <a:latin typeface="Trebuchet MS"/>
                <a:cs typeface="Trebuchet MS"/>
              </a:rPr>
              <a:t>an</a:t>
            </a:r>
            <a:r>
              <a:rPr lang="en-IN" dirty="0" smtClean="0">
                <a:solidFill>
                  <a:srgbClr val="3F3F3F"/>
                </a:solidFill>
                <a:latin typeface="Trebuchet MS"/>
                <a:cs typeface="Trebuchet MS"/>
              </a:rPr>
              <a:t>s</a:t>
            </a:r>
            <a:r>
              <a:rPr lang="en-IN" spc="95" dirty="0" smtClean="0">
                <a:solidFill>
                  <a:srgbClr val="3F3F3F"/>
                </a:solidFill>
                <a:latin typeface="Times New Roman"/>
                <a:cs typeface="Times New Roman"/>
              </a:rPr>
              <a:t> </a:t>
            </a:r>
            <a:r>
              <a:rPr lang="en-IN" spc="-5" dirty="0" smtClean="0">
                <a:solidFill>
                  <a:srgbClr val="3F3F3F"/>
                </a:solidFill>
                <a:latin typeface="Trebuchet MS"/>
                <a:cs typeface="Trebuchet MS"/>
              </a:rPr>
              <a:t>u</a:t>
            </a:r>
            <a:r>
              <a:rPr lang="en-IN" dirty="0" smtClean="0">
                <a:solidFill>
                  <a:srgbClr val="3F3F3F"/>
                </a:solidFill>
                <a:latin typeface="Trebuchet MS"/>
                <a:cs typeface="Trebuchet MS"/>
              </a:rPr>
              <a:t>p</a:t>
            </a:r>
            <a:r>
              <a:rPr lang="en-IN" spc="80" dirty="0" smtClean="0">
                <a:solidFill>
                  <a:srgbClr val="3F3F3F"/>
                </a:solidFill>
                <a:latin typeface="Times New Roman"/>
                <a:cs typeface="Times New Roman"/>
              </a:rPr>
              <a:t> </a:t>
            </a:r>
            <a:r>
              <a:rPr lang="en-IN" spc="-5" dirty="0" smtClean="0">
                <a:solidFill>
                  <a:srgbClr val="3F3F3F"/>
                </a:solidFill>
                <a:latin typeface="Trebuchet MS"/>
                <a:cs typeface="Trebuchet MS"/>
              </a:rPr>
              <a:t>t</a:t>
            </a:r>
            <a:r>
              <a:rPr lang="en-IN" dirty="0" smtClean="0">
                <a:solidFill>
                  <a:srgbClr val="3F3F3F"/>
                </a:solidFill>
                <a:latin typeface="Trebuchet MS"/>
                <a:cs typeface="Trebuchet MS"/>
              </a:rPr>
              <a:t>o</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Rs</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5</a:t>
            </a:r>
            <a:r>
              <a:rPr lang="en-IN" dirty="0" smtClean="0">
                <a:solidFill>
                  <a:srgbClr val="3F3F3F"/>
                </a:solidFill>
                <a:latin typeface="Trebuchet MS"/>
                <a:cs typeface="Trebuchet MS"/>
              </a:rPr>
              <a:t>0</a:t>
            </a:r>
            <a:r>
              <a:rPr lang="en-IN" spc="-5" dirty="0" smtClean="0">
                <a:solidFill>
                  <a:srgbClr val="3F3F3F"/>
                </a:solidFill>
                <a:latin typeface="Trebuchet MS"/>
                <a:cs typeface="Trebuchet MS"/>
              </a:rPr>
              <a:t>,0</a:t>
            </a:r>
            <a:r>
              <a:rPr lang="en-IN" spc="5" dirty="0" smtClean="0">
                <a:solidFill>
                  <a:srgbClr val="3F3F3F"/>
                </a:solidFill>
                <a:latin typeface="Trebuchet MS"/>
                <a:cs typeface="Trebuchet MS"/>
              </a:rPr>
              <a:t>0</a:t>
            </a:r>
            <a:r>
              <a:rPr lang="en-IN" spc="-5" dirty="0" smtClean="0">
                <a:solidFill>
                  <a:srgbClr val="3F3F3F"/>
                </a:solidFill>
                <a:latin typeface="Trebuchet MS"/>
                <a:cs typeface="Trebuchet MS"/>
              </a:rPr>
              <a:t>0</a:t>
            </a:r>
            <a:r>
              <a:rPr lang="en-IN" spc="15" dirty="0" smtClean="0">
                <a:solidFill>
                  <a:srgbClr val="3F3F3F"/>
                </a:solidFill>
                <a:latin typeface="Trebuchet MS"/>
                <a:cs typeface="Trebuchet MS"/>
              </a:rPr>
              <a:t>/</a:t>
            </a:r>
            <a:r>
              <a:rPr lang="en-IN" dirty="0" smtClean="0">
                <a:solidFill>
                  <a:srgbClr val="3F3F3F"/>
                </a:solidFill>
                <a:latin typeface="Trebuchet MS"/>
                <a:cs typeface="Trebuchet MS"/>
              </a:rPr>
              <a:t>-</a:t>
            </a:r>
            <a:endParaRPr lang="en-IN" dirty="0" smtClean="0">
              <a:latin typeface="Trebuchet MS"/>
              <a:cs typeface="Trebuchet MS"/>
            </a:endParaRPr>
          </a:p>
          <a:p>
            <a:pPr marL="12700">
              <a:lnSpc>
                <a:spcPct val="100000"/>
              </a:lnSpc>
              <a:spcBef>
                <a:spcPts val="994"/>
              </a:spcBef>
            </a:pPr>
            <a:r>
              <a:rPr lang="en-IN" b="1" dirty="0" err="1" smtClean="0">
                <a:solidFill>
                  <a:srgbClr val="3F3F3F"/>
                </a:solidFill>
                <a:latin typeface="Trebuchet MS"/>
                <a:cs typeface="Trebuchet MS"/>
              </a:rPr>
              <a:t>K</a:t>
            </a:r>
            <a:r>
              <a:rPr lang="en-IN" b="1" spc="-5" dirty="0" err="1" smtClean="0">
                <a:solidFill>
                  <a:srgbClr val="3F3F3F"/>
                </a:solidFill>
                <a:latin typeface="Trebuchet MS"/>
                <a:cs typeface="Trebuchet MS"/>
              </a:rPr>
              <a:t>i</a:t>
            </a:r>
            <a:r>
              <a:rPr lang="en-IN" b="1" spc="5" dirty="0" err="1" smtClean="0">
                <a:solidFill>
                  <a:srgbClr val="3F3F3F"/>
                </a:solidFill>
                <a:latin typeface="Trebuchet MS"/>
                <a:cs typeface="Trebuchet MS"/>
              </a:rPr>
              <a:t>s</a:t>
            </a:r>
            <a:r>
              <a:rPr lang="en-IN" b="1" spc="-10" dirty="0" err="1" smtClean="0">
                <a:solidFill>
                  <a:srgbClr val="3F3F3F"/>
                </a:solidFill>
                <a:latin typeface="Trebuchet MS"/>
                <a:cs typeface="Trebuchet MS"/>
              </a:rPr>
              <a:t>hor</a:t>
            </a:r>
            <a:r>
              <a:rPr lang="en-IN" b="1" spc="70" dirty="0" smtClean="0">
                <a:solidFill>
                  <a:srgbClr val="3F3F3F"/>
                </a:solidFill>
                <a:latin typeface="Times New Roman"/>
                <a:cs typeface="Times New Roman"/>
              </a:rPr>
              <a:t> </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15" dirty="0" smtClean="0">
                <a:solidFill>
                  <a:srgbClr val="3F3F3F"/>
                </a:solidFill>
                <a:latin typeface="Trebuchet MS"/>
                <a:cs typeface="Trebuchet MS"/>
              </a:rPr>
              <a:t>c</a:t>
            </a:r>
            <a:r>
              <a:rPr lang="en-IN" spc="-25" dirty="0" smtClean="0">
                <a:solidFill>
                  <a:srgbClr val="3F3F3F"/>
                </a:solidFill>
                <a:latin typeface="Trebuchet MS"/>
                <a:cs typeface="Trebuchet MS"/>
              </a:rPr>
              <a:t>o</a:t>
            </a:r>
            <a:r>
              <a:rPr lang="en-IN" spc="-15" dirty="0" smtClean="0">
                <a:solidFill>
                  <a:srgbClr val="3F3F3F"/>
                </a:solidFill>
                <a:latin typeface="Trebuchet MS"/>
                <a:cs typeface="Trebuchet MS"/>
              </a:rPr>
              <a:t>v</a:t>
            </a:r>
            <a:r>
              <a:rPr lang="en-IN" spc="-5" dirty="0" smtClean="0">
                <a:solidFill>
                  <a:srgbClr val="3F3F3F"/>
                </a:solidFill>
                <a:latin typeface="Trebuchet MS"/>
                <a:cs typeface="Trebuchet MS"/>
              </a:rPr>
              <a:t>erin</a:t>
            </a:r>
            <a:r>
              <a:rPr lang="en-IN" dirty="0" smtClean="0">
                <a:solidFill>
                  <a:srgbClr val="3F3F3F"/>
                </a:solidFill>
                <a:latin typeface="Trebuchet MS"/>
                <a:cs typeface="Trebuchet MS"/>
              </a:rPr>
              <a:t>g</a:t>
            </a:r>
            <a:r>
              <a:rPr lang="en-IN" spc="114" dirty="0" smtClean="0">
                <a:solidFill>
                  <a:srgbClr val="3F3F3F"/>
                </a:solidFill>
                <a:latin typeface="Times New Roman"/>
                <a:cs typeface="Times New Roman"/>
              </a:rPr>
              <a:t> </a:t>
            </a:r>
            <a:r>
              <a:rPr lang="en-IN" spc="-10" dirty="0" smtClean="0">
                <a:solidFill>
                  <a:srgbClr val="3F3F3F"/>
                </a:solidFill>
                <a:latin typeface="Trebuchet MS"/>
                <a:cs typeface="Trebuchet MS"/>
              </a:rPr>
              <a:t>l</a:t>
            </a:r>
            <a:r>
              <a:rPr lang="en-IN" spc="-20" dirty="0" smtClean="0">
                <a:solidFill>
                  <a:srgbClr val="3F3F3F"/>
                </a:solidFill>
                <a:latin typeface="Trebuchet MS"/>
                <a:cs typeface="Trebuchet MS"/>
              </a:rPr>
              <a:t>o</a:t>
            </a:r>
            <a:r>
              <a:rPr lang="en-IN" spc="-5" dirty="0" smtClean="0">
                <a:solidFill>
                  <a:srgbClr val="3F3F3F"/>
                </a:solidFill>
                <a:latin typeface="Trebuchet MS"/>
                <a:cs typeface="Trebuchet MS"/>
              </a:rPr>
              <a:t>an</a:t>
            </a:r>
            <a:r>
              <a:rPr lang="en-IN" dirty="0" smtClean="0">
                <a:solidFill>
                  <a:srgbClr val="3F3F3F"/>
                </a:solidFill>
                <a:latin typeface="Trebuchet MS"/>
                <a:cs typeface="Trebuchet MS"/>
              </a:rPr>
              <a:t>s</a:t>
            </a:r>
            <a:r>
              <a:rPr lang="en-IN" spc="95" dirty="0" smtClean="0">
                <a:solidFill>
                  <a:srgbClr val="3F3F3F"/>
                </a:solidFill>
                <a:latin typeface="Times New Roman"/>
                <a:cs typeface="Times New Roman"/>
              </a:rPr>
              <a:t> </a:t>
            </a:r>
            <a:r>
              <a:rPr lang="en-IN" spc="-5" dirty="0" smtClean="0">
                <a:solidFill>
                  <a:srgbClr val="3F3F3F"/>
                </a:solidFill>
                <a:latin typeface="Trebuchet MS"/>
                <a:cs typeface="Trebuchet MS"/>
              </a:rPr>
              <a:t>a</a:t>
            </a:r>
            <a:r>
              <a:rPr lang="en-IN" spc="5" dirty="0" smtClean="0">
                <a:solidFill>
                  <a:srgbClr val="3F3F3F"/>
                </a:solidFill>
                <a:latin typeface="Trebuchet MS"/>
                <a:cs typeface="Trebuchet MS"/>
              </a:rPr>
              <a:t>b</a:t>
            </a:r>
            <a:r>
              <a:rPr lang="en-IN" spc="-20" dirty="0" smtClean="0">
                <a:solidFill>
                  <a:srgbClr val="3F3F3F"/>
                </a:solidFill>
                <a:latin typeface="Trebuchet MS"/>
                <a:cs typeface="Trebuchet MS"/>
              </a:rPr>
              <a:t>o</a:t>
            </a:r>
            <a:r>
              <a:rPr lang="en-IN" spc="-15" dirty="0" smtClean="0">
                <a:solidFill>
                  <a:srgbClr val="3F3F3F"/>
                </a:solidFill>
                <a:latin typeface="Trebuchet MS"/>
                <a:cs typeface="Trebuchet MS"/>
              </a:rPr>
              <a:t>v</a:t>
            </a:r>
            <a:r>
              <a:rPr lang="en-IN" dirty="0" smtClean="0">
                <a:solidFill>
                  <a:srgbClr val="3F3F3F"/>
                </a:solidFill>
                <a:latin typeface="Trebuchet MS"/>
                <a:cs typeface="Trebuchet MS"/>
              </a:rPr>
              <a:t>e</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Rs</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5</a:t>
            </a:r>
            <a:r>
              <a:rPr lang="en-IN" dirty="0" smtClean="0">
                <a:solidFill>
                  <a:srgbClr val="3F3F3F"/>
                </a:solidFill>
                <a:latin typeface="Trebuchet MS"/>
                <a:cs typeface="Trebuchet MS"/>
              </a:rPr>
              <a:t>0</a:t>
            </a:r>
            <a:r>
              <a:rPr lang="en-IN" spc="-5" dirty="0" smtClean="0">
                <a:solidFill>
                  <a:srgbClr val="3F3F3F"/>
                </a:solidFill>
                <a:latin typeface="Trebuchet MS"/>
                <a:cs typeface="Trebuchet MS"/>
              </a:rPr>
              <a:t>,0</a:t>
            </a:r>
            <a:r>
              <a:rPr lang="en-IN" spc="5" dirty="0" smtClean="0">
                <a:solidFill>
                  <a:srgbClr val="3F3F3F"/>
                </a:solidFill>
                <a:latin typeface="Trebuchet MS"/>
                <a:cs typeface="Trebuchet MS"/>
              </a:rPr>
              <a:t>0</a:t>
            </a:r>
            <a:r>
              <a:rPr lang="en-IN" spc="-5" dirty="0" smtClean="0">
                <a:solidFill>
                  <a:srgbClr val="3F3F3F"/>
                </a:solidFill>
                <a:latin typeface="Trebuchet MS"/>
                <a:cs typeface="Trebuchet MS"/>
              </a:rPr>
              <a:t>0</a:t>
            </a:r>
            <a:r>
              <a:rPr lang="en-IN" spc="15" dirty="0" smtClean="0">
                <a:solidFill>
                  <a:srgbClr val="3F3F3F"/>
                </a:solidFill>
                <a:latin typeface="Trebuchet MS"/>
                <a:cs typeface="Trebuchet MS"/>
              </a:rPr>
              <a:t>/</a:t>
            </a:r>
            <a:r>
              <a:rPr lang="en-IN" dirty="0" smtClean="0">
                <a:solidFill>
                  <a:srgbClr val="3F3F3F"/>
                </a:solidFill>
                <a:latin typeface="Trebuchet MS"/>
                <a:cs typeface="Trebuchet MS"/>
              </a:rPr>
              <a:t>-</a:t>
            </a:r>
            <a:r>
              <a:rPr lang="en-IN" spc="100" dirty="0" smtClean="0">
                <a:solidFill>
                  <a:srgbClr val="3F3F3F"/>
                </a:solidFill>
                <a:latin typeface="Times New Roman"/>
                <a:cs typeface="Times New Roman"/>
              </a:rPr>
              <a:t> </a:t>
            </a:r>
            <a:r>
              <a:rPr lang="en-IN" spc="-5" dirty="0" smtClean="0">
                <a:solidFill>
                  <a:srgbClr val="3F3F3F"/>
                </a:solidFill>
                <a:latin typeface="Trebuchet MS"/>
                <a:cs typeface="Trebuchet MS"/>
              </a:rPr>
              <a:t>an</a:t>
            </a:r>
            <a:r>
              <a:rPr lang="en-IN" dirty="0" smtClean="0">
                <a:solidFill>
                  <a:srgbClr val="3F3F3F"/>
                </a:solidFill>
                <a:latin typeface="Trebuchet MS"/>
                <a:cs typeface="Trebuchet MS"/>
              </a:rPr>
              <a:t>d</a:t>
            </a:r>
            <a:r>
              <a:rPr lang="en-IN" spc="95" dirty="0" smtClean="0">
                <a:solidFill>
                  <a:srgbClr val="3F3F3F"/>
                </a:solidFill>
                <a:latin typeface="Times New Roman"/>
                <a:cs typeface="Times New Roman"/>
              </a:rPr>
              <a:t> </a:t>
            </a:r>
            <a:r>
              <a:rPr lang="en-IN" spc="-5" dirty="0" err="1" smtClean="0">
                <a:solidFill>
                  <a:srgbClr val="3F3F3F"/>
                </a:solidFill>
                <a:latin typeface="Trebuchet MS"/>
                <a:cs typeface="Trebuchet MS"/>
              </a:rPr>
              <a:t>u</a:t>
            </a:r>
            <a:r>
              <a:rPr lang="en-IN" spc="5" dirty="0" err="1" smtClean="0">
                <a:solidFill>
                  <a:srgbClr val="3F3F3F"/>
                </a:solidFill>
                <a:latin typeface="Trebuchet MS"/>
                <a:cs typeface="Trebuchet MS"/>
              </a:rPr>
              <a:t>p</a:t>
            </a:r>
            <a:r>
              <a:rPr lang="en-IN" spc="-5" dirty="0" err="1" smtClean="0">
                <a:solidFill>
                  <a:srgbClr val="3F3F3F"/>
                </a:solidFill>
                <a:latin typeface="Trebuchet MS"/>
                <a:cs typeface="Trebuchet MS"/>
              </a:rPr>
              <a:t>t</a:t>
            </a:r>
            <a:r>
              <a:rPr lang="en-IN" dirty="0" err="1" smtClean="0">
                <a:solidFill>
                  <a:srgbClr val="3F3F3F"/>
                </a:solidFill>
                <a:latin typeface="Trebuchet MS"/>
                <a:cs typeface="Trebuchet MS"/>
              </a:rPr>
              <a:t>o</a:t>
            </a:r>
            <a:r>
              <a:rPr lang="en-IN" spc="80" dirty="0" smtClean="0">
                <a:solidFill>
                  <a:srgbClr val="3F3F3F"/>
                </a:solidFill>
                <a:latin typeface="Times New Roman"/>
                <a:cs typeface="Times New Roman"/>
              </a:rPr>
              <a:t> </a:t>
            </a:r>
            <a:r>
              <a:rPr lang="en-IN" spc="-5" dirty="0" smtClean="0">
                <a:solidFill>
                  <a:srgbClr val="3F3F3F"/>
                </a:solidFill>
                <a:latin typeface="Trebuchet MS"/>
                <a:cs typeface="Trebuchet MS"/>
              </a:rPr>
              <a:t>Rs</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dirty="0" smtClean="0">
                <a:solidFill>
                  <a:srgbClr val="3F3F3F"/>
                </a:solidFill>
                <a:latin typeface="Trebuchet MS"/>
                <a:cs typeface="Trebuchet MS"/>
              </a:rPr>
              <a:t>5</a:t>
            </a:r>
            <a:r>
              <a:rPr lang="en-IN" spc="90" dirty="0" smtClean="0">
                <a:solidFill>
                  <a:srgbClr val="3F3F3F"/>
                </a:solidFill>
                <a:latin typeface="Times New Roman"/>
                <a:cs typeface="Times New Roman"/>
              </a:rPr>
              <a:t> </a:t>
            </a:r>
            <a:r>
              <a:rPr lang="en-IN" dirty="0" err="1" smtClean="0">
                <a:solidFill>
                  <a:srgbClr val="3F3F3F"/>
                </a:solidFill>
                <a:latin typeface="Trebuchet MS"/>
                <a:cs typeface="Trebuchet MS"/>
              </a:rPr>
              <a:t>lakh</a:t>
            </a:r>
            <a:endParaRPr lang="en-IN" dirty="0" smtClean="0">
              <a:latin typeface="Trebuchet MS"/>
              <a:cs typeface="Trebuchet MS"/>
            </a:endParaRPr>
          </a:p>
          <a:p>
            <a:pPr marL="12700">
              <a:lnSpc>
                <a:spcPct val="100000"/>
              </a:lnSpc>
              <a:spcBef>
                <a:spcPts val="1005"/>
              </a:spcBef>
            </a:pPr>
            <a:r>
              <a:rPr lang="en-IN" b="1" spc="-220" dirty="0" err="1" smtClean="0">
                <a:solidFill>
                  <a:srgbClr val="3F3F3F"/>
                </a:solidFill>
                <a:latin typeface="Trebuchet MS"/>
                <a:cs typeface="Trebuchet MS"/>
              </a:rPr>
              <a:t>T</a:t>
            </a:r>
            <a:r>
              <a:rPr lang="en-IN" b="1" dirty="0" err="1" smtClean="0">
                <a:solidFill>
                  <a:srgbClr val="3F3F3F"/>
                </a:solidFill>
                <a:latin typeface="Trebuchet MS"/>
                <a:cs typeface="Trebuchet MS"/>
              </a:rPr>
              <a:t>arun</a:t>
            </a:r>
            <a:r>
              <a:rPr lang="en-IN" b="1" spc="100" dirty="0" smtClean="0">
                <a:solidFill>
                  <a:srgbClr val="3F3F3F"/>
                </a:solidFill>
                <a:latin typeface="Times New Roman"/>
                <a:cs typeface="Times New Roman"/>
              </a:rPr>
              <a:t> </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15" dirty="0" smtClean="0">
                <a:solidFill>
                  <a:srgbClr val="3F3F3F"/>
                </a:solidFill>
                <a:latin typeface="Trebuchet MS"/>
                <a:cs typeface="Trebuchet MS"/>
              </a:rPr>
              <a:t>c</a:t>
            </a:r>
            <a:r>
              <a:rPr lang="en-IN" spc="-25" dirty="0" smtClean="0">
                <a:solidFill>
                  <a:srgbClr val="3F3F3F"/>
                </a:solidFill>
                <a:latin typeface="Trebuchet MS"/>
                <a:cs typeface="Trebuchet MS"/>
              </a:rPr>
              <a:t>o</a:t>
            </a:r>
            <a:r>
              <a:rPr lang="en-IN" spc="-15" dirty="0" smtClean="0">
                <a:solidFill>
                  <a:srgbClr val="3F3F3F"/>
                </a:solidFill>
                <a:latin typeface="Trebuchet MS"/>
                <a:cs typeface="Trebuchet MS"/>
              </a:rPr>
              <a:t>v</a:t>
            </a:r>
            <a:r>
              <a:rPr lang="en-IN" spc="-5" dirty="0" smtClean="0">
                <a:solidFill>
                  <a:srgbClr val="3F3F3F"/>
                </a:solidFill>
                <a:latin typeface="Trebuchet MS"/>
                <a:cs typeface="Trebuchet MS"/>
              </a:rPr>
              <a:t>erin</a:t>
            </a:r>
            <a:r>
              <a:rPr lang="en-IN" dirty="0" smtClean="0">
                <a:solidFill>
                  <a:srgbClr val="3F3F3F"/>
                </a:solidFill>
                <a:latin typeface="Trebuchet MS"/>
                <a:cs typeface="Trebuchet MS"/>
              </a:rPr>
              <a:t>g</a:t>
            </a:r>
            <a:r>
              <a:rPr lang="en-IN" spc="100" dirty="0" smtClean="0">
                <a:solidFill>
                  <a:srgbClr val="3F3F3F"/>
                </a:solidFill>
                <a:latin typeface="Times New Roman"/>
                <a:cs typeface="Times New Roman"/>
              </a:rPr>
              <a:t> </a:t>
            </a:r>
            <a:r>
              <a:rPr lang="en-IN" spc="-10" dirty="0" smtClean="0">
                <a:solidFill>
                  <a:srgbClr val="3F3F3F"/>
                </a:solidFill>
                <a:latin typeface="Trebuchet MS"/>
                <a:cs typeface="Trebuchet MS"/>
              </a:rPr>
              <a:t>l</a:t>
            </a:r>
            <a:r>
              <a:rPr lang="en-IN" spc="-20" dirty="0" smtClean="0">
                <a:solidFill>
                  <a:srgbClr val="3F3F3F"/>
                </a:solidFill>
                <a:latin typeface="Trebuchet MS"/>
                <a:cs typeface="Trebuchet MS"/>
              </a:rPr>
              <a:t>o</a:t>
            </a:r>
            <a:r>
              <a:rPr lang="en-IN" spc="-5" dirty="0" smtClean="0">
                <a:solidFill>
                  <a:srgbClr val="3F3F3F"/>
                </a:solidFill>
                <a:latin typeface="Trebuchet MS"/>
                <a:cs typeface="Trebuchet MS"/>
              </a:rPr>
              <a:t>an</a:t>
            </a:r>
            <a:r>
              <a:rPr lang="en-IN" dirty="0" smtClean="0">
                <a:solidFill>
                  <a:srgbClr val="3F3F3F"/>
                </a:solidFill>
                <a:latin typeface="Trebuchet MS"/>
                <a:cs typeface="Trebuchet MS"/>
              </a:rPr>
              <a:t>s</a:t>
            </a:r>
            <a:r>
              <a:rPr lang="en-IN" spc="95" dirty="0" smtClean="0">
                <a:solidFill>
                  <a:srgbClr val="3F3F3F"/>
                </a:solidFill>
                <a:latin typeface="Times New Roman"/>
                <a:cs typeface="Times New Roman"/>
              </a:rPr>
              <a:t> </a:t>
            </a:r>
            <a:r>
              <a:rPr lang="en-IN" spc="-5" dirty="0" smtClean="0">
                <a:solidFill>
                  <a:srgbClr val="3F3F3F"/>
                </a:solidFill>
                <a:latin typeface="Trebuchet MS"/>
                <a:cs typeface="Trebuchet MS"/>
              </a:rPr>
              <a:t>a</a:t>
            </a:r>
            <a:r>
              <a:rPr lang="en-IN" spc="5" dirty="0" smtClean="0">
                <a:solidFill>
                  <a:srgbClr val="3F3F3F"/>
                </a:solidFill>
                <a:latin typeface="Trebuchet MS"/>
                <a:cs typeface="Trebuchet MS"/>
              </a:rPr>
              <a:t>b</a:t>
            </a:r>
            <a:r>
              <a:rPr lang="en-IN" spc="-20" dirty="0" smtClean="0">
                <a:solidFill>
                  <a:srgbClr val="3F3F3F"/>
                </a:solidFill>
                <a:latin typeface="Trebuchet MS"/>
                <a:cs typeface="Trebuchet MS"/>
              </a:rPr>
              <a:t>o</a:t>
            </a:r>
            <a:r>
              <a:rPr lang="en-IN" spc="-15" dirty="0" smtClean="0">
                <a:solidFill>
                  <a:srgbClr val="3F3F3F"/>
                </a:solidFill>
                <a:latin typeface="Trebuchet MS"/>
                <a:cs typeface="Trebuchet MS"/>
              </a:rPr>
              <a:t>v</a:t>
            </a:r>
            <a:r>
              <a:rPr lang="en-IN" dirty="0" smtClean="0">
                <a:solidFill>
                  <a:srgbClr val="3F3F3F"/>
                </a:solidFill>
                <a:latin typeface="Trebuchet MS"/>
                <a:cs typeface="Trebuchet MS"/>
              </a:rPr>
              <a:t>e</a:t>
            </a:r>
            <a:r>
              <a:rPr lang="en-IN" spc="100" dirty="0" smtClean="0">
                <a:solidFill>
                  <a:srgbClr val="3F3F3F"/>
                </a:solidFill>
                <a:latin typeface="Times New Roman"/>
                <a:cs typeface="Times New Roman"/>
              </a:rPr>
              <a:t> </a:t>
            </a:r>
            <a:r>
              <a:rPr lang="en-IN" spc="-5" dirty="0" smtClean="0">
                <a:solidFill>
                  <a:srgbClr val="3F3F3F"/>
                </a:solidFill>
                <a:latin typeface="Trebuchet MS"/>
                <a:cs typeface="Trebuchet MS"/>
              </a:rPr>
              <a:t>Rs</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dirty="0" smtClean="0">
                <a:solidFill>
                  <a:srgbClr val="3F3F3F"/>
                </a:solidFill>
                <a:latin typeface="Trebuchet MS"/>
                <a:cs typeface="Trebuchet MS"/>
              </a:rPr>
              <a:t>5</a:t>
            </a:r>
            <a:r>
              <a:rPr lang="en-IN" spc="90" dirty="0" smtClean="0">
                <a:solidFill>
                  <a:srgbClr val="3F3F3F"/>
                </a:solidFill>
                <a:latin typeface="Times New Roman"/>
                <a:cs typeface="Times New Roman"/>
              </a:rPr>
              <a:t> </a:t>
            </a:r>
            <a:r>
              <a:rPr lang="en-IN" dirty="0" err="1" smtClean="0">
                <a:solidFill>
                  <a:srgbClr val="3F3F3F"/>
                </a:solidFill>
                <a:latin typeface="Trebuchet MS"/>
                <a:cs typeface="Trebuchet MS"/>
              </a:rPr>
              <a:t>lakh</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an</a:t>
            </a:r>
            <a:r>
              <a:rPr lang="en-IN" dirty="0" smtClean="0">
                <a:solidFill>
                  <a:srgbClr val="3F3F3F"/>
                </a:solidFill>
                <a:latin typeface="Trebuchet MS"/>
                <a:cs typeface="Trebuchet MS"/>
              </a:rPr>
              <a:t>d</a:t>
            </a:r>
            <a:r>
              <a:rPr lang="en-IN" spc="95" dirty="0" smtClean="0">
                <a:solidFill>
                  <a:srgbClr val="3F3F3F"/>
                </a:solidFill>
                <a:latin typeface="Times New Roman"/>
                <a:cs typeface="Times New Roman"/>
              </a:rPr>
              <a:t> </a:t>
            </a:r>
            <a:r>
              <a:rPr lang="en-IN" spc="-5" dirty="0" err="1" smtClean="0">
                <a:solidFill>
                  <a:srgbClr val="3F3F3F"/>
                </a:solidFill>
                <a:latin typeface="Trebuchet MS"/>
                <a:cs typeface="Trebuchet MS"/>
              </a:rPr>
              <a:t>u</a:t>
            </a:r>
            <a:r>
              <a:rPr lang="en-IN" spc="5" dirty="0" err="1" smtClean="0">
                <a:solidFill>
                  <a:srgbClr val="3F3F3F"/>
                </a:solidFill>
                <a:latin typeface="Trebuchet MS"/>
                <a:cs typeface="Trebuchet MS"/>
              </a:rPr>
              <a:t>p</a:t>
            </a:r>
            <a:r>
              <a:rPr lang="en-IN" spc="-5" dirty="0" err="1" smtClean="0">
                <a:solidFill>
                  <a:srgbClr val="3F3F3F"/>
                </a:solidFill>
                <a:latin typeface="Trebuchet MS"/>
                <a:cs typeface="Trebuchet MS"/>
              </a:rPr>
              <a:t>t</a:t>
            </a:r>
            <a:r>
              <a:rPr lang="en-IN" dirty="0" err="1" smtClean="0">
                <a:solidFill>
                  <a:srgbClr val="3F3F3F"/>
                </a:solidFill>
                <a:latin typeface="Trebuchet MS"/>
                <a:cs typeface="Trebuchet MS"/>
              </a:rPr>
              <a:t>o</a:t>
            </a:r>
            <a:r>
              <a:rPr lang="en-IN" spc="80" dirty="0" smtClean="0">
                <a:solidFill>
                  <a:srgbClr val="3F3F3F"/>
                </a:solidFill>
                <a:latin typeface="Times New Roman"/>
                <a:cs typeface="Times New Roman"/>
              </a:rPr>
              <a:t> </a:t>
            </a:r>
            <a:r>
              <a:rPr lang="en-IN" spc="-5" dirty="0" smtClean="0">
                <a:solidFill>
                  <a:srgbClr val="3F3F3F"/>
                </a:solidFill>
                <a:latin typeface="Trebuchet MS"/>
                <a:cs typeface="Trebuchet MS"/>
              </a:rPr>
              <a:t>Rs</a:t>
            </a:r>
            <a:r>
              <a:rPr lang="en-IN" dirty="0" smtClean="0">
                <a:solidFill>
                  <a:srgbClr val="3F3F3F"/>
                </a:solidFill>
                <a:latin typeface="Trebuchet MS"/>
                <a:cs typeface="Trebuchet MS"/>
              </a:rPr>
              <a:t>.</a:t>
            </a:r>
            <a:r>
              <a:rPr lang="en-IN" spc="90" dirty="0" smtClean="0">
                <a:solidFill>
                  <a:srgbClr val="3F3F3F"/>
                </a:solidFill>
                <a:latin typeface="Times New Roman"/>
                <a:cs typeface="Times New Roman"/>
              </a:rPr>
              <a:t> </a:t>
            </a:r>
            <a:r>
              <a:rPr lang="en-IN" spc="-5" dirty="0" smtClean="0">
                <a:solidFill>
                  <a:srgbClr val="3F3F3F"/>
                </a:solidFill>
                <a:latin typeface="Trebuchet MS"/>
                <a:cs typeface="Trebuchet MS"/>
              </a:rPr>
              <a:t>1</a:t>
            </a:r>
            <a:r>
              <a:rPr lang="en-IN" dirty="0" smtClean="0">
                <a:solidFill>
                  <a:srgbClr val="3F3F3F"/>
                </a:solidFill>
                <a:latin typeface="Trebuchet MS"/>
                <a:cs typeface="Trebuchet MS"/>
              </a:rPr>
              <a:t>0</a:t>
            </a:r>
            <a:r>
              <a:rPr lang="en-IN" spc="95" dirty="0" smtClean="0">
                <a:solidFill>
                  <a:srgbClr val="3F3F3F"/>
                </a:solidFill>
                <a:latin typeface="Times New Roman"/>
                <a:cs typeface="Times New Roman"/>
              </a:rPr>
              <a:t> </a:t>
            </a:r>
            <a:r>
              <a:rPr lang="en-IN" dirty="0" err="1" smtClean="0">
                <a:solidFill>
                  <a:srgbClr val="3F3F3F"/>
                </a:solidFill>
                <a:latin typeface="Trebuchet MS"/>
                <a:cs typeface="Trebuchet MS"/>
              </a:rPr>
              <a:t>lakh</a:t>
            </a:r>
            <a:endParaRPr lang="en-IN" dirty="0" smtClean="0">
              <a:latin typeface="Trebuchet MS"/>
              <a:cs typeface="Trebuchet MS"/>
            </a:endParaRPr>
          </a:p>
          <a:p>
            <a:pPr marL="12700">
              <a:lnSpc>
                <a:spcPct val="100000"/>
              </a:lnSpc>
              <a:spcBef>
                <a:spcPts val="994"/>
              </a:spcBef>
            </a:pPr>
            <a:r>
              <a:rPr lang="en-IN" b="1" spc="-15" dirty="0" smtClean="0">
                <a:solidFill>
                  <a:srgbClr val="3F3F3F"/>
                </a:solidFill>
                <a:latin typeface="Trebuchet MS"/>
                <a:cs typeface="Trebuchet MS"/>
              </a:rPr>
              <a:t>Who</a:t>
            </a:r>
            <a:r>
              <a:rPr lang="en-IN" b="1" spc="65" dirty="0" smtClean="0">
                <a:solidFill>
                  <a:srgbClr val="3F3F3F"/>
                </a:solidFill>
                <a:latin typeface="Times New Roman"/>
                <a:cs typeface="Times New Roman"/>
              </a:rPr>
              <a:t> </a:t>
            </a:r>
            <a:r>
              <a:rPr lang="en-IN" b="1" spc="-10" dirty="0" smtClean="0">
                <a:solidFill>
                  <a:srgbClr val="3F3F3F"/>
                </a:solidFill>
                <a:latin typeface="Trebuchet MS"/>
                <a:cs typeface="Trebuchet MS"/>
              </a:rPr>
              <a:t>can</a:t>
            </a:r>
            <a:r>
              <a:rPr lang="en-IN" b="1" spc="95" dirty="0" smtClean="0">
                <a:solidFill>
                  <a:srgbClr val="3F3F3F"/>
                </a:solidFill>
                <a:latin typeface="Times New Roman"/>
                <a:cs typeface="Times New Roman"/>
              </a:rPr>
              <a:t> </a:t>
            </a:r>
            <a:r>
              <a:rPr lang="en-IN" b="1" spc="-10" dirty="0" smtClean="0">
                <a:solidFill>
                  <a:srgbClr val="3F3F3F"/>
                </a:solidFill>
                <a:latin typeface="Trebuchet MS"/>
                <a:cs typeface="Trebuchet MS"/>
              </a:rPr>
              <a:t>a</a:t>
            </a:r>
            <a:r>
              <a:rPr lang="en-IN" b="1" spc="-25" dirty="0" smtClean="0">
                <a:solidFill>
                  <a:srgbClr val="3F3F3F"/>
                </a:solidFill>
                <a:latin typeface="Trebuchet MS"/>
                <a:cs typeface="Trebuchet MS"/>
              </a:rPr>
              <a:t>p</a:t>
            </a:r>
            <a:r>
              <a:rPr lang="en-IN" b="1" spc="-20" dirty="0" smtClean="0">
                <a:solidFill>
                  <a:srgbClr val="3F3F3F"/>
                </a:solidFill>
                <a:latin typeface="Trebuchet MS"/>
                <a:cs typeface="Trebuchet MS"/>
              </a:rPr>
              <a:t>p</a:t>
            </a:r>
            <a:r>
              <a:rPr lang="en-IN" b="1" spc="-10" dirty="0" smtClean="0">
                <a:solidFill>
                  <a:srgbClr val="3F3F3F"/>
                </a:solidFill>
                <a:latin typeface="Trebuchet MS"/>
                <a:cs typeface="Trebuchet MS"/>
              </a:rPr>
              <a:t>ly</a:t>
            </a:r>
            <a:endParaRPr lang="en-IN" dirty="0" smtClean="0">
              <a:latin typeface="Trebuchet MS"/>
              <a:cs typeface="Trebuchet MS"/>
            </a:endParaRPr>
          </a:p>
          <a:p>
            <a:pPr marL="12700">
              <a:lnSpc>
                <a:spcPct val="100000"/>
              </a:lnSpc>
              <a:spcBef>
                <a:spcPts val="994"/>
              </a:spcBef>
              <a:tabLst>
                <a:tab pos="354965" algn="l"/>
              </a:tabLst>
            </a:pPr>
            <a:r>
              <a:rPr lang="en-IN" sz="1450" spc="-15" dirty="0" smtClean="0">
                <a:solidFill>
                  <a:srgbClr val="8FC225"/>
                </a:solidFill>
                <a:latin typeface="Wingdings 3"/>
                <a:cs typeface="Wingdings 3"/>
              </a:rPr>
              <a:t></a:t>
            </a:r>
            <a:r>
              <a:rPr lang="en-IN" sz="1450" spc="-15" dirty="0" smtClean="0">
                <a:solidFill>
                  <a:srgbClr val="8FC225"/>
                </a:solidFill>
                <a:latin typeface="Times New Roman"/>
                <a:cs typeface="Times New Roman"/>
              </a:rPr>
              <a:t>	</a:t>
            </a:r>
            <a:r>
              <a:rPr lang="en-IN" spc="-10" dirty="0" smtClean="0">
                <a:solidFill>
                  <a:srgbClr val="3F3F3F"/>
                </a:solidFill>
                <a:latin typeface="Trebuchet MS"/>
                <a:cs typeface="Trebuchet MS"/>
              </a:rPr>
              <a:t>A</a:t>
            </a:r>
            <a:r>
              <a:rPr lang="en-IN" dirty="0" smtClean="0">
                <a:solidFill>
                  <a:srgbClr val="3F3F3F"/>
                </a:solidFill>
                <a:latin typeface="Trebuchet MS"/>
                <a:cs typeface="Trebuchet MS"/>
              </a:rPr>
              <a:t>ll</a:t>
            </a:r>
            <a:r>
              <a:rPr lang="en-IN" spc="85" dirty="0" smtClean="0">
                <a:solidFill>
                  <a:srgbClr val="3F3F3F"/>
                </a:solidFill>
                <a:latin typeface="Times New Roman"/>
                <a:cs typeface="Times New Roman"/>
              </a:rPr>
              <a:t> </a:t>
            </a:r>
            <a:r>
              <a:rPr lang="en-IN" spc="-10" dirty="0" smtClean="0">
                <a:solidFill>
                  <a:srgbClr val="3F3F3F"/>
                </a:solidFill>
                <a:latin typeface="Trebuchet MS"/>
                <a:cs typeface="Trebuchet MS"/>
              </a:rPr>
              <a:t>S</a:t>
            </a:r>
            <a:r>
              <a:rPr lang="en-IN" spc="5" dirty="0" smtClean="0">
                <a:solidFill>
                  <a:srgbClr val="3F3F3F"/>
                </a:solidFill>
                <a:latin typeface="Trebuchet MS"/>
                <a:cs typeface="Trebuchet MS"/>
              </a:rPr>
              <a:t>m</a:t>
            </a:r>
            <a:r>
              <a:rPr lang="en-IN" spc="-5" dirty="0" smtClean="0">
                <a:solidFill>
                  <a:srgbClr val="3F3F3F"/>
                </a:solidFill>
                <a:latin typeface="Trebuchet MS"/>
                <a:cs typeface="Trebuchet MS"/>
              </a:rPr>
              <a:t>al</a:t>
            </a:r>
            <a:r>
              <a:rPr lang="en-IN" dirty="0" smtClean="0">
                <a:solidFill>
                  <a:srgbClr val="3F3F3F"/>
                </a:solidFill>
                <a:latin typeface="Trebuchet MS"/>
                <a:cs typeface="Trebuchet MS"/>
              </a:rPr>
              <a:t>l</a:t>
            </a:r>
            <a:r>
              <a:rPr lang="en-IN" spc="70" dirty="0" smtClean="0">
                <a:solidFill>
                  <a:srgbClr val="3F3F3F"/>
                </a:solidFill>
                <a:latin typeface="Times New Roman"/>
                <a:cs typeface="Times New Roman"/>
              </a:rPr>
              <a:t> </a:t>
            </a:r>
            <a:r>
              <a:rPr lang="en-IN" dirty="0" smtClean="0">
                <a:solidFill>
                  <a:srgbClr val="3F3F3F"/>
                </a:solidFill>
                <a:latin typeface="Trebuchet MS"/>
                <a:cs typeface="Trebuchet MS"/>
              </a:rPr>
              <a:t>Business</a:t>
            </a:r>
            <a:endParaRPr lang="en-IN" dirty="0">
              <a:latin typeface="Trebuchet MS"/>
              <a:cs typeface="Trebuchet M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309522" y="170241"/>
            <a:ext cx="10972800" cy="615553"/>
          </a:xfrm>
          <a:prstGeom prst="rect">
            <a:avLst/>
          </a:prstGeom>
        </p:spPr>
        <p:txBody>
          <a:bodyPr vert="horz" wrap="square" lIns="0" tIns="0" rIns="0" bIns="0" rtlCol="0">
            <a:spAutoFit/>
          </a:bodyPr>
          <a:lstStyle/>
          <a:p>
            <a:pPr marL="66040"/>
            <a:r>
              <a:rPr lang="en-IN" sz="2000" spc="-5" dirty="0" smtClean="0">
                <a:solidFill>
                  <a:srgbClr val="6F2F9F"/>
                </a:solidFill>
                <a:latin typeface="Trebuchet MS"/>
                <a:cs typeface="Trebuchet MS"/>
              </a:rPr>
              <a:t>M</a:t>
            </a:r>
            <a:r>
              <a:rPr lang="en-IN" sz="2000" spc="-15" dirty="0" smtClean="0">
                <a:solidFill>
                  <a:srgbClr val="6F2F9F"/>
                </a:solidFill>
                <a:latin typeface="Trebuchet MS"/>
                <a:cs typeface="Trebuchet MS"/>
              </a:rPr>
              <a:t>I</a:t>
            </a:r>
            <a:r>
              <a:rPr lang="en-IN" sz="2000" spc="-5" dirty="0" smtClean="0">
                <a:solidFill>
                  <a:srgbClr val="6F2F9F"/>
                </a:solidFill>
                <a:latin typeface="Trebuchet MS"/>
                <a:cs typeface="Trebuchet MS"/>
              </a:rPr>
              <a:t>N</a:t>
            </a:r>
            <a:r>
              <a:rPr lang="en-IN" sz="2000" spc="-15" dirty="0" smtClean="0">
                <a:solidFill>
                  <a:srgbClr val="6F2F9F"/>
                </a:solidFill>
                <a:latin typeface="Trebuchet MS"/>
                <a:cs typeface="Trebuchet MS"/>
              </a:rPr>
              <a:t>I</a:t>
            </a:r>
            <a:r>
              <a:rPr lang="en-IN" sz="2000" spc="-5" dirty="0" smtClean="0">
                <a:solidFill>
                  <a:srgbClr val="6F2F9F"/>
                </a:solidFill>
                <a:latin typeface="Trebuchet MS"/>
                <a:cs typeface="Trebuchet MS"/>
              </a:rPr>
              <a:t>S</a:t>
            </a:r>
            <a:r>
              <a:rPr lang="en-IN" sz="2000" spc="-10" dirty="0" smtClean="0">
                <a:solidFill>
                  <a:srgbClr val="6F2F9F"/>
                </a:solidFill>
                <a:latin typeface="Trebuchet MS"/>
                <a:cs typeface="Trebuchet MS"/>
              </a:rPr>
              <a:t>T</a:t>
            </a:r>
            <a:r>
              <a:rPr lang="en-IN" sz="2000" spc="-120" dirty="0" smtClean="0">
                <a:solidFill>
                  <a:srgbClr val="6F2F9F"/>
                </a:solidFill>
                <a:latin typeface="Trebuchet MS"/>
                <a:cs typeface="Trebuchet MS"/>
              </a:rPr>
              <a:t>R</a:t>
            </a:r>
            <a:r>
              <a:rPr lang="en-IN" sz="2000" dirty="0" smtClean="0">
                <a:solidFill>
                  <a:srgbClr val="6F2F9F"/>
                </a:solidFill>
                <a:latin typeface="Trebuchet MS"/>
                <a:cs typeface="Trebuchet MS"/>
              </a:rPr>
              <a:t>Y</a:t>
            </a:r>
            <a:r>
              <a:rPr lang="en-IN" sz="2000" spc="80" dirty="0" smtClean="0">
                <a:solidFill>
                  <a:srgbClr val="6F2F9F"/>
                </a:solidFill>
                <a:latin typeface="Times New Roman"/>
                <a:cs typeface="Times New Roman"/>
              </a:rPr>
              <a:t> </a:t>
            </a:r>
            <a:r>
              <a:rPr lang="en-IN" sz="2000" dirty="0" smtClean="0">
                <a:solidFill>
                  <a:srgbClr val="6F2F9F"/>
                </a:solidFill>
                <a:latin typeface="Trebuchet MS"/>
                <a:cs typeface="Trebuchet MS"/>
              </a:rPr>
              <a:t>:</a:t>
            </a:r>
            <a:r>
              <a:rPr lang="en-IN" sz="2000" dirty="0" smtClean="0">
                <a:solidFill>
                  <a:srgbClr val="6F2F9F"/>
                </a:solidFill>
                <a:latin typeface="Times New Roman"/>
                <a:cs typeface="Times New Roman"/>
              </a:rPr>
              <a:t>	</a:t>
            </a:r>
            <a:r>
              <a:rPr lang="en-IN" sz="2000" spc="-5" dirty="0" smtClean="0">
                <a:solidFill>
                  <a:srgbClr val="6F2F9F"/>
                </a:solidFill>
                <a:latin typeface="Trebuchet MS"/>
                <a:cs typeface="Trebuchet MS"/>
              </a:rPr>
              <a:t>M</a:t>
            </a:r>
            <a:r>
              <a:rPr lang="en-IN" sz="2000" spc="-15" dirty="0" smtClean="0">
                <a:solidFill>
                  <a:srgbClr val="6F2F9F"/>
                </a:solidFill>
                <a:latin typeface="Trebuchet MS"/>
                <a:cs typeface="Trebuchet MS"/>
              </a:rPr>
              <a:t>I</a:t>
            </a:r>
            <a:r>
              <a:rPr lang="en-IN" sz="2000" spc="-5" dirty="0" smtClean="0">
                <a:solidFill>
                  <a:srgbClr val="6F2F9F"/>
                </a:solidFill>
                <a:latin typeface="Trebuchet MS"/>
                <a:cs typeface="Trebuchet MS"/>
              </a:rPr>
              <a:t>N</a:t>
            </a:r>
            <a:r>
              <a:rPr lang="en-IN" sz="2000" spc="-15" dirty="0" smtClean="0">
                <a:solidFill>
                  <a:srgbClr val="6F2F9F"/>
                </a:solidFill>
                <a:latin typeface="Trebuchet MS"/>
                <a:cs typeface="Trebuchet MS"/>
              </a:rPr>
              <a:t>I</a:t>
            </a:r>
            <a:r>
              <a:rPr lang="en-IN" sz="2000" spc="-5" dirty="0" smtClean="0">
                <a:solidFill>
                  <a:srgbClr val="6F2F9F"/>
                </a:solidFill>
                <a:latin typeface="Trebuchet MS"/>
                <a:cs typeface="Trebuchet MS"/>
              </a:rPr>
              <a:t>S</a:t>
            </a:r>
            <a:r>
              <a:rPr lang="en-IN" sz="2000" spc="-10" dirty="0" smtClean="0">
                <a:solidFill>
                  <a:srgbClr val="6F2F9F"/>
                </a:solidFill>
                <a:latin typeface="Trebuchet MS"/>
                <a:cs typeface="Trebuchet MS"/>
              </a:rPr>
              <a:t>T</a:t>
            </a:r>
            <a:r>
              <a:rPr lang="en-IN" sz="2000" spc="-120" dirty="0" smtClean="0">
                <a:solidFill>
                  <a:srgbClr val="6F2F9F"/>
                </a:solidFill>
                <a:latin typeface="Trebuchet MS"/>
                <a:cs typeface="Trebuchet MS"/>
              </a:rPr>
              <a:t>R</a:t>
            </a:r>
            <a:r>
              <a:rPr lang="en-IN" sz="2000" dirty="0" smtClean="0">
                <a:solidFill>
                  <a:srgbClr val="6F2F9F"/>
                </a:solidFill>
                <a:latin typeface="Trebuchet MS"/>
                <a:cs typeface="Trebuchet MS"/>
              </a:rPr>
              <a:t>Y</a:t>
            </a:r>
            <a:r>
              <a:rPr lang="en-IN" sz="2000" spc="80" dirty="0" smtClean="0">
                <a:solidFill>
                  <a:srgbClr val="6F2F9F"/>
                </a:solidFill>
                <a:latin typeface="Times New Roman"/>
                <a:cs typeface="Times New Roman"/>
              </a:rPr>
              <a:t> </a:t>
            </a:r>
            <a:r>
              <a:rPr lang="en-IN" sz="2000" spc="-5" dirty="0" smtClean="0">
                <a:solidFill>
                  <a:srgbClr val="6F2F9F"/>
                </a:solidFill>
                <a:latin typeface="Trebuchet MS"/>
                <a:cs typeface="Trebuchet MS"/>
              </a:rPr>
              <a:t>O</a:t>
            </a:r>
            <a:r>
              <a:rPr lang="en-IN" sz="2000" dirty="0" smtClean="0">
                <a:solidFill>
                  <a:srgbClr val="6F2F9F"/>
                </a:solidFill>
                <a:latin typeface="Trebuchet MS"/>
                <a:cs typeface="Trebuchet MS"/>
              </a:rPr>
              <a:t>F</a:t>
            </a:r>
            <a:r>
              <a:rPr lang="en-IN" sz="2000" spc="95" dirty="0" smtClean="0">
                <a:solidFill>
                  <a:srgbClr val="6F2F9F"/>
                </a:solidFill>
                <a:latin typeface="Times New Roman"/>
                <a:cs typeface="Times New Roman"/>
              </a:rPr>
              <a:t> </a:t>
            </a:r>
            <a:r>
              <a:rPr lang="en-IN" sz="2000" spc="-5" dirty="0" smtClean="0">
                <a:solidFill>
                  <a:srgbClr val="6F2F9F"/>
                </a:solidFill>
                <a:latin typeface="Trebuchet MS"/>
                <a:cs typeface="Trebuchet MS"/>
              </a:rPr>
              <a:t>F</a:t>
            </a:r>
            <a:r>
              <a:rPr lang="en-IN" sz="2000" spc="-15" dirty="0" smtClean="0">
                <a:solidFill>
                  <a:srgbClr val="6F2F9F"/>
                </a:solidFill>
                <a:latin typeface="Trebuchet MS"/>
                <a:cs typeface="Trebuchet MS"/>
              </a:rPr>
              <a:t>I</a:t>
            </a:r>
            <a:r>
              <a:rPr lang="en-IN" sz="2000" spc="-5" dirty="0" smtClean="0">
                <a:solidFill>
                  <a:srgbClr val="6F2F9F"/>
                </a:solidFill>
                <a:latin typeface="Trebuchet MS"/>
                <a:cs typeface="Trebuchet MS"/>
              </a:rPr>
              <a:t>NAN</a:t>
            </a:r>
            <a:r>
              <a:rPr lang="en-IN" sz="2000" spc="-10" dirty="0" smtClean="0">
                <a:solidFill>
                  <a:srgbClr val="6F2F9F"/>
                </a:solidFill>
                <a:latin typeface="Trebuchet MS"/>
                <a:cs typeface="Trebuchet MS"/>
              </a:rPr>
              <a:t>C</a:t>
            </a:r>
            <a:r>
              <a:rPr lang="en-IN" sz="2000" dirty="0" smtClean="0">
                <a:solidFill>
                  <a:srgbClr val="6F2F9F"/>
                </a:solidFill>
                <a:latin typeface="Trebuchet MS"/>
                <a:cs typeface="Trebuchet MS"/>
              </a:rPr>
              <a:t>E</a:t>
            </a:r>
            <a:r>
              <a:rPr lang="en-IN" sz="2000" spc="100" dirty="0" smtClean="0">
                <a:solidFill>
                  <a:srgbClr val="6F2F9F"/>
                </a:solidFill>
                <a:latin typeface="Times New Roman"/>
                <a:cs typeface="Times New Roman"/>
              </a:rPr>
              <a:t> </a:t>
            </a:r>
            <a:r>
              <a:rPr lang="en-IN" sz="2000" spc="-10" dirty="0" smtClean="0">
                <a:solidFill>
                  <a:srgbClr val="6F2F9F"/>
                </a:solidFill>
                <a:latin typeface="Trebuchet MS"/>
                <a:cs typeface="Trebuchet MS"/>
              </a:rPr>
              <a:t>S</a:t>
            </a:r>
            <a:r>
              <a:rPr lang="en-IN" sz="2000" dirty="0" smtClean="0">
                <a:solidFill>
                  <a:srgbClr val="6F2F9F"/>
                </a:solidFill>
                <a:latin typeface="Trebuchet MS"/>
                <a:cs typeface="Trebuchet MS"/>
              </a:rPr>
              <a:t>CHE</a:t>
            </a:r>
            <a:r>
              <a:rPr lang="en-IN" sz="2000" spc="-10" dirty="0" smtClean="0">
                <a:solidFill>
                  <a:srgbClr val="6F2F9F"/>
                </a:solidFill>
                <a:latin typeface="Trebuchet MS"/>
                <a:cs typeface="Trebuchet MS"/>
              </a:rPr>
              <a:t>M</a:t>
            </a:r>
            <a:r>
              <a:rPr lang="en-IN" sz="2000" dirty="0" smtClean="0">
                <a:solidFill>
                  <a:srgbClr val="6F2F9F"/>
                </a:solidFill>
                <a:latin typeface="Trebuchet MS"/>
                <a:cs typeface="Trebuchet MS"/>
              </a:rPr>
              <a:t>ES</a:t>
            </a:r>
            <a:r>
              <a:rPr lang="en-IN" sz="2000" dirty="0" smtClean="0">
                <a:solidFill>
                  <a:srgbClr val="6F2F9F"/>
                </a:solidFill>
                <a:latin typeface="Times New Roman"/>
                <a:cs typeface="Times New Roman"/>
              </a:rPr>
              <a:t>	</a:t>
            </a:r>
            <a:r>
              <a:rPr lang="en-IN" sz="2000" dirty="0" smtClean="0">
                <a:solidFill>
                  <a:srgbClr val="6F2F9F"/>
                </a:solidFill>
                <a:latin typeface="Trebuchet MS"/>
                <a:cs typeface="Trebuchet MS"/>
              </a:rPr>
              <a:t>/</a:t>
            </a:r>
            <a:r>
              <a:rPr lang="en-IN" sz="2000" spc="90" dirty="0" smtClean="0">
                <a:solidFill>
                  <a:srgbClr val="6F2F9F"/>
                </a:solidFill>
                <a:latin typeface="Times New Roman"/>
                <a:cs typeface="Times New Roman"/>
              </a:rPr>
              <a:t> </a:t>
            </a:r>
            <a:r>
              <a:rPr lang="en-IN" sz="2000" spc="-5" dirty="0" smtClean="0">
                <a:solidFill>
                  <a:srgbClr val="6F2F9F"/>
                </a:solidFill>
                <a:latin typeface="Trebuchet MS"/>
                <a:cs typeface="Trebuchet MS"/>
              </a:rPr>
              <a:t>S</a:t>
            </a:r>
            <a:r>
              <a:rPr lang="en-IN" sz="2000" spc="-15" dirty="0" smtClean="0">
                <a:solidFill>
                  <a:srgbClr val="6F2F9F"/>
                </a:solidFill>
                <a:latin typeface="Trebuchet MS"/>
                <a:cs typeface="Trebuchet MS"/>
              </a:rPr>
              <a:t>I</a:t>
            </a:r>
            <a:r>
              <a:rPr lang="en-IN" sz="2000" dirty="0" smtClean="0">
                <a:solidFill>
                  <a:srgbClr val="6F2F9F"/>
                </a:solidFill>
                <a:latin typeface="Trebuchet MS"/>
                <a:cs typeface="Trebuchet MS"/>
              </a:rPr>
              <a:t>D</a:t>
            </a:r>
            <a:r>
              <a:rPr lang="en-IN" sz="2000" spc="-10" dirty="0" smtClean="0">
                <a:solidFill>
                  <a:srgbClr val="6F2F9F"/>
                </a:solidFill>
                <a:latin typeface="Trebuchet MS"/>
                <a:cs typeface="Trebuchet MS"/>
              </a:rPr>
              <a:t>B</a:t>
            </a:r>
            <a:r>
              <a:rPr lang="en-IN" sz="2000" dirty="0" smtClean="0">
                <a:solidFill>
                  <a:srgbClr val="6F2F9F"/>
                </a:solidFill>
                <a:latin typeface="Trebuchet MS"/>
                <a:cs typeface="Trebuchet MS"/>
              </a:rPr>
              <a:t>I</a:t>
            </a:r>
            <a:r>
              <a:rPr lang="en-IN" sz="2000" spc="114" dirty="0" smtClean="0">
                <a:solidFill>
                  <a:srgbClr val="6F2F9F"/>
                </a:solidFill>
                <a:latin typeface="Times New Roman"/>
                <a:cs typeface="Times New Roman"/>
              </a:rPr>
              <a:t> </a:t>
            </a:r>
            <a:r>
              <a:rPr lang="en-IN" sz="2000" spc="-5" dirty="0" smtClean="0">
                <a:solidFill>
                  <a:srgbClr val="6F2F9F"/>
                </a:solidFill>
                <a:latin typeface="Trebuchet MS"/>
                <a:cs typeface="Trebuchet MS"/>
              </a:rPr>
              <a:t>S</a:t>
            </a:r>
            <a:r>
              <a:rPr lang="en-IN" sz="2000" spc="-10" dirty="0" smtClean="0">
                <a:solidFill>
                  <a:srgbClr val="6F2F9F"/>
                </a:solidFill>
                <a:latin typeface="Trebuchet MS"/>
                <a:cs typeface="Trebuchet MS"/>
              </a:rPr>
              <a:t>c</a:t>
            </a:r>
            <a:r>
              <a:rPr lang="en-IN" sz="2000" dirty="0" smtClean="0">
                <a:solidFill>
                  <a:srgbClr val="6F2F9F"/>
                </a:solidFill>
                <a:latin typeface="Trebuchet MS"/>
                <a:cs typeface="Trebuchet MS"/>
              </a:rPr>
              <a:t>hemes</a:t>
            </a:r>
            <a:r>
              <a:rPr lang="en-IN" sz="2000" dirty="0" smtClean="0">
                <a:latin typeface="Trebuchet MS"/>
                <a:cs typeface="Trebuchet MS"/>
              </a:rPr>
              <a:t/>
            </a:r>
            <a:br>
              <a:rPr lang="en-IN" sz="2000" dirty="0" smtClean="0">
                <a:latin typeface="Trebuchet MS"/>
                <a:cs typeface="Trebuchet MS"/>
              </a:rPr>
            </a:br>
            <a:endParaRPr sz="2000" spc="-15" dirty="0">
              <a:solidFill>
                <a:schemeClr val="bg2">
                  <a:lumMod val="25000"/>
                </a:schemeClr>
              </a:solidFill>
              <a:latin typeface="Times New Roman" pitchFamily="18" charset="0"/>
              <a:cs typeface="Times New Roman" pitchFamily="18" charset="0"/>
            </a:endParaRPr>
          </a:p>
        </p:txBody>
      </p:sp>
      <p:sp>
        <p:nvSpPr>
          <p:cNvPr id="5" name="Rectangle 4"/>
          <p:cNvSpPr/>
          <p:nvPr/>
        </p:nvSpPr>
        <p:spPr>
          <a:xfrm>
            <a:off x="9667902" y="6286520"/>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
        <p:nvSpPr>
          <p:cNvPr id="7" name="Rectangle 6"/>
          <p:cNvSpPr/>
          <p:nvPr/>
        </p:nvSpPr>
        <p:spPr>
          <a:xfrm>
            <a:off x="595274" y="1000130"/>
            <a:ext cx="10001320" cy="4334520"/>
          </a:xfrm>
          <a:prstGeom prst="rect">
            <a:avLst/>
          </a:prstGeom>
        </p:spPr>
        <p:txBody>
          <a:bodyPr wrap="square">
            <a:spAutoFit/>
          </a:bodyPr>
          <a:lstStyle/>
          <a:p>
            <a:pPr marL="12700" indent="76200">
              <a:lnSpc>
                <a:spcPct val="100000"/>
              </a:lnSpc>
            </a:pPr>
            <a:r>
              <a:rPr lang="en-IN" b="1" dirty="0" smtClean="0">
                <a:solidFill>
                  <a:srgbClr val="00AFF0"/>
                </a:solidFill>
                <a:latin typeface="Trebuchet MS"/>
                <a:cs typeface="Trebuchet MS"/>
              </a:rPr>
              <a:t>Related</a:t>
            </a:r>
            <a:r>
              <a:rPr lang="en-IN" b="1" spc="80" dirty="0" smtClean="0">
                <a:solidFill>
                  <a:srgbClr val="00AFF0"/>
                </a:solidFill>
                <a:latin typeface="Times New Roman"/>
                <a:cs typeface="Times New Roman"/>
              </a:rPr>
              <a:t> </a:t>
            </a:r>
            <a:r>
              <a:rPr lang="en-IN" b="1" dirty="0" smtClean="0">
                <a:solidFill>
                  <a:srgbClr val="00AFF0"/>
                </a:solidFill>
                <a:latin typeface="Trebuchet MS"/>
                <a:cs typeface="Trebuchet MS"/>
              </a:rPr>
              <a:t>sc</a:t>
            </a:r>
            <a:r>
              <a:rPr lang="en-IN" b="1" spc="-10" dirty="0" smtClean="0">
                <a:solidFill>
                  <a:srgbClr val="00AFF0"/>
                </a:solidFill>
                <a:latin typeface="Trebuchet MS"/>
                <a:cs typeface="Trebuchet MS"/>
              </a:rPr>
              <a:t>h</a:t>
            </a:r>
            <a:r>
              <a:rPr lang="en-IN" b="1" dirty="0" smtClean="0">
                <a:solidFill>
                  <a:srgbClr val="00AFF0"/>
                </a:solidFill>
                <a:latin typeface="Trebuchet MS"/>
                <a:cs typeface="Trebuchet MS"/>
              </a:rPr>
              <a:t>eme</a:t>
            </a:r>
            <a:r>
              <a:rPr lang="en-IN" b="1" spc="90" dirty="0" smtClean="0">
                <a:solidFill>
                  <a:srgbClr val="00AFF0"/>
                </a:solidFill>
                <a:latin typeface="Times New Roman"/>
                <a:cs typeface="Times New Roman"/>
              </a:rPr>
              <a:t> </a:t>
            </a:r>
            <a:r>
              <a:rPr lang="en-IN" b="1" dirty="0" smtClean="0">
                <a:solidFill>
                  <a:srgbClr val="61170D"/>
                </a:solidFill>
                <a:latin typeface="Trebuchet MS"/>
                <a:cs typeface="Trebuchet MS"/>
              </a:rPr>
              <a:t>:</a:t>
            </a:r>
            <a:r>
              <a:rPr lang="en-IN" b="1" spc="105" dirty="0" smtClean="0">
                <a:solidFill>
                  <a:srgbClr val="61170D"/>
                </a:solidFill>
                <a:latin typeface="Times New Roman"/>
                <a:cs typeface="Times New Roman"/>
              </a:rPr>
              <a:t> </a:t>
            </a:r>
            <a:r>
              <a:rPr lang="en-IN" b="1" dirty="0" smtClean="0">
                <a:solidFill>
                  <a:srgbClr val="00AFF0"/>
                </a:solidFill>
                <a:latin typeface="Trebuchet MS"/>
                <a:cs typeface="Trebuchet MS"/>
              </a:rPr>
              <a:t>Refi</a:t>
            </a:r>
            <a:r>
              <a:rPr lang="en-IN" b="1" spc="5" dirty="0" smtClean="0">
                <a:solidFill>
                  <a:srgbClr val="00AFF0"/>
                </a:solidFill>
                <a:latin typeface="Trebuchet MS"/>
                <a:cs typeface="Trebuchet MS"/>
              </a:rPr>
              <a:t>n</a:t>
            </a:r>
            <a:r>
              <a:rPr lang="en-IN" b="1" dirty="0" smtClean="0">
                <a:solidFill>
                  <a:srgbClr val="00AFF0"/>
                </a:solidFill>
                <a:latin typeface="Trebuchet MS"/>
                <a:cs typeface="Trebuchet MS"/>
              </a:rPr>
              <a:t>ance</a:t>
            </a:r>
            <a:r>
              <a:rPr lang="en-IN" b="1" spc="60" dirty="0" smtClean="0">
                <a:solidFill>
                  <a:srgbClr val="00AFF0"/>
                </a:solidFill>
                <a:latin typeface="Times New Roman"/>
                <a:cs typeface="Times New Roman"/>
              </a:rPr>
              <a:t> </a:t>
            </a:r>
            <a:r>
              <a:rPr lang="en-IN" b="1" dirty="0" smtClean="0">
                <a:solidFill>
                  <a:srgbClr val="00AFF0"/>
                </a:solidFill>
                <a:latin typeface="Trebuchet MS"/>
                <a:cs typeface="Trebuchet MS"/>
              </a:rPr>
              <a:t>f</a:t>
            </a:r>
            <a:r>
              <a:rPr lang="en-IN" b="1" spc="5" dirty="0" smtClean="0">
                <a:solidFill>
                  <a:srgbClr val="00AFF0"/>
                </a:solidFill>
                <a:latin typeface="Trebuchet MS"/>
                <a:cs typeface="Trebuchet MS"/>
              </a:rPr>
              <a:t>o</a:t>
            </a:r>
            <a:r>
              <a:rPr lang="en-IN" b="1" dirty="0" smtClean="0">
                <a:solidFill>
                  <a:srgbClr val="00AFF0"/>
                </a:solidFill>
                <a:latin typeface="Trebuchet MS"/>
                <a:cs typeface="Trebuchet MS"/>
              </a:rPr>
              <a:t>r</a:t>
            </a:r>
            <a:r>
              <a:rPr lang="en-IN" b="1" spc="45" dirty="0" smtClean="0">
                <a:solidFill>
                  <a:srgbClr val="00AFF0"/>
                </a:solidFill>
                <a:latin typeface="Times New Roman"/>
                <a:cs typeface="Times New Roman"/>
              </a:rPr>
              <a:t> </a:t>
            </a:r>
            <a:r>
              <a:rPr lang="en-IN" b="1" spc="-220" dirty="0" smtClean="0">
                <a:solidFill>
                  <a:srgbClr val="00AFF0"/>
                </a:solidFill>
                <a:latin typeface="Trebuchet MS"/>
                <a:cs typeface="Trebuchet MS"/>
              </a:rPr>
              <a:t>T</a:t>
            </a:r>
            <a:r>
              <a:rPr lang="en-IN" b="1" dirty="0" smtClean="0">
                <a:solidFill>
                  <a:srgbClr val="00AFF0"/>
                </a:solidFill>
                <a:latin typeface="Trebuchet MS"/>
                <a:cs typeface="Trebuchet MS"/>
              </a:rPr>
              <a:t>extile</a:t>
            </a:r>
            <a:r>
              <a:rPr lang="en-IN" b="1" spc="75" dirty="0" smtClean="0">
                <a:solidFill>
                  <a:srgbClr val="00AFF0"/>
                </a:solidFill>
                <a:latin typeface="Times New Roman"/>
                <a:cs typeface="Times New Roman"/>
              </a:rPr>
              <a:t> </a:t>
            </a:r>
            <a:r>
              <a:rPr lang="en-IN" b="1" spc="-5" dirty="0" smtClean="0">
                <a:solidFill>
                  <a:srgbClr val="00AFF0"/>
                </a:solidFill>
                <a:latin typeface="Trebuchet MS"/>
                <a:cs typeface="Trebuchet MS"/>
              </a:rPr>
              <a:t>Industr</a:t>
            </a:r>
            <a:r>
              <a:rPr lang="en-IN" b="1" dirty="0" smtClean="0">
                <a:solidFill>
                  <a:srgbClr val="00AFF0"/>
                </a:solidFill>
                <a:latin typeface="Trebuchet MS"/>
                <a:cs typeface="Trebuchet MS"/>
              </a:rPr>
              <a:t>y</a:t>
            </a:r>
            <a:r>
              <a:rPr lang="en-IN" b="1" spc="80" dirty="0" smtClean="0">
                <a:solidFill>
                  <a:srgbClr val="00AFF0"/>
                </a:solidFill>
                <a:latin typeface="Times New Roman"/>
                <a:cs typeface="Times New Roman"/>
              </a:rPr>
              <a:t> </a:t>
            </a:r>
            <a:r>
              <a:rPr lang="en-IN" b="1" dirty="0" smtClean="0">
                <a:solidFill>
                  <a:srgbClr val="00AFF0"/>
                </a:solidFill>
                <a:latin typeface="Trebuchet MS"/>
                <a:cs typeface="Trebuchet MS"/>
              </a:rPr>
              <a:t>u</a:t>
            </a:r>
            <a:r>
              <a:rPr lang="en-IN" b="1" spc="5" dirty="0" smtClean="0">
                <a:solidFill>
                  <a:srgbClr val="00AFF0"/>
                </a:solidFill>
                <a:latin typeface="Trebuchet MS"/>
                <a:cs typeface="Trebuchet MS"/>
              </a:rPr>
              <a:t>n</a:t>
            </a:r>
            <a:r>
              <a:rPr lang="en-IN" b="1" dirty="0" smtClean="0">
                <a:solidFill>
                  <a:srgbClr val="00AFF0"/>
                </a:solidFill>
                <a:latin typeface="Trebuchet MS"/>
                <a:cs typeface="Trebuchet MS"/>
              </a:rPr>
              <a:t>der</a:t>
            </a:r>
            <a:r>
              <a:rPr lang="en-IN" b="1" spc="40" dirty="0" smtClean="0">
                <a:solidFill>
                  <a:srgbClr val="00AFF0"/>
                </a:solidFill>
                <a:latin typeface="Times New Roman"/>
                <a:cs typeface="Times New Roman"/>
              </a:rPr>
              <a:t> </a:t>
            </a:r>
            <a:r>
              <a:rPr lang="en-IN" b="1" spc="-220" dirty="0" smtClean="0">
                <a:solidFill>
                  <a:srgbClr val="00AFF0"/>
                </a:solidFill>
                <a:latin typeface="Trebuchet MS"/>
                <a:cs typeface="Trebuchet MS"/>
              </a:rPr>
              <a:t>T</a:t>
            </a:r>
            <a:r>
              <a:rPr lang="en-IN" b="1" dirty="0" smtClean="0">
                <a:solidFill>
                  <a:srgbClr val="00AFF0"/>
                </a:solidFill>
                <a:latin typeface="Trebuchet MS"/>
                <a:cs typeface="Trebuchet MS"/>
              </a:rPr>
              <a:t>e</a:t>
            </a:r>
            <a:r>
              <a:rPr lang="en-IN" b="1" spc="-10" dirty="0" smtClean="0">
                <a:solidFill>
                  <a:srgbClr val="00AFF0"/>
                </a:solidFill>
                <a:latin typeface="Trebuchet MS"/>
                <a:cs typeface="Trebuchet MS"/>
              </a:rPr>
              <a:t>c</a:t>
            </a:r>
            <a:r>
              <a:rPr lang="en-IN" b="1" dirty="0" smtClean="0">
                <a:solidFill>
                  <a:srgbClr val="00AFF0"/>
                </a:solidFill>
                <a:latin typeface="Trebuchet MS"/>
                <a:cs typeface="Trebuchet MS"/>
              </a:rPr>
              <a:t>hn</a:t>
            </a:r>
            <a:r>
              <a:rPr lang="en-IN" b="1" spc="5" dirty="0" smtClean="0">
                <a:solidFill>
                  <a:srgbClr val="00AFF0"/>
                </a:solidFill>
                <a:latin typeface="Trebuchet MS"/>
                <a:cs typeface="Trebuchet MS"/>
              </a:rPr>
              <a:t>o</a:t>
            </a:r>
            <a:r>
              <a:rPr lang="en-IN" b="1" dirty="0" smtClean="0">
                <a:solidFill>
                  <a:srgbClr val="00AFF0"/>
                </a:solidFill>
                <a:latin typeface="Trebuchet MS"/>
                <a:cs typeface="Trebuchet MS"/>
              </a:rPr>
              <a:t>logy</a:t>
            </a:r>
            <a:r>
              <a:rPr lang="en-IN" b="1" spc="75" dirty="0" smtClean="0">
                <a:solidFill>
                  <a:srgbClr val="00AFF0"/>
                </a:solidFill>
                <a:latin typeface="Times New Roman"/>
                <a:cs typeface="Times New Roman"/>
              </a:rPr>
              <a:t> </a:t>
            </a:r>
            <a:r>
              <a:rPr lang="en-IN" b="1" dirty="0" err="1" smtClean="0">
                <a:solidFill>
                  <a:srgbClr val="00AFF0"/>
                </a:solidFill>
                <a:latin typeface="Trebuchet MS"/>
                <a:cs typeface="Trebuchet MS"/>
              </a:rPr>
              <a:t>U</a:t>
            </a:r>
            <a:r>
              <a:rPr lang="en-IN" b="1" spc="-10" dirty="0" err="1" smtClean="0">
                <a:solidFill>
                  <a:srgbClr val="00AFF0"/>
                </a:solidFill>
                <a:latin typeface="Trebuchet MS"/>
                <a:cs typeface="Trebuchet MS"/>
              </a:rPr>
              <a:t>p</a:t>
            </a:r>
            <a:r>
              <a:rPr lang="en-IN" b="1" dirty="0" err="1" smtClean="0">
                <a:solidFill>
                  <a:srgbClr val="00AFF0"/>
                </a:solidFill>
                <a:latin typeface="Trebuchet MS"/>
                <a:cs typeface="Trebuchet MS"/>
              </a:rPr>
              <a:t>g</a:t>
            </a:r>
            <a:r>
              <a:rPr lang="en-IN" b="1" spc="-65" dirty="0" err="1" smtClean="0">
                <a:solidFill>
                  <a:srgbClr val="00AFF0"/>
                </a:solidFill>
                <a:latin typeface="Trebuchet MS"/>
                <a:cs typeface="Trebuchet MS"/>
              </a:rPr>
              <a:t>r</a:t>
            </a:r>
            <a:r>
              <a:rPr lang="en-IN" b="1" dirty="0" err="1" smtClean="0">
                <a:solidFill>
                  <a:srgbClr val="00AFF0"/>
                </a:solidFill>
                <a:latin typeface="Trebuchet MS"/>
                <a:cs typeface="Trebuchet MS"/>
              </a:rPr>
              <a:t>adation</a:t>
            </a:r>
            <a:r>
              <a:rPr lang="en-IN" b="1" spc="45" dirty="0" smtClean="0">
                <a:solidFill>
                  <a:srgbClr val="00AFF0"/>
                </a:solidFill>
                <a:latin typeface="Times New Roman"/>
                <a:cs typeface="Times New Roman"/>
              </a:rPr>
              <a:t> </a:t>
            </a:r>
            <a:r>
              <a:rPr lang="en-IN" b="1" spc="-105" dirty="0" smtClean="0">
                <a:solidFill>
                  <a:srgbClr val="00AFF0"/>
                </a:solidFill>
                <a:latin typeface="Trebuchet MS"/>
                <a:cs typeface="Trebuchet MS"/>
              </a:rPr>
              <a:t>F</a:t>
            </a:r>
            <a:r>
              <a:rPr lang="en-IN" b="1" dirty="0" smtClean="0">
                <a:solidFill>
                  <a:srgbClr val="00AFF0"/>
                </a:solidFill>
                <a:latin typeface="Trebuchet MS"/>
                <a:cs typeface="Trebuchet MS"/>
              </a:rPr>
              <a:t>u</a:t>
            </a:r>
            <a:r>
              <a:rPr lang="en-IN" b="1" spc="5" dirty="0" smtClean="0">
                <a:solidFill>
                  <a:srgbClr val="00AFF0"/>
                </a:solidFill>
                <a:latin typeface="Trebuchet MS"/>
                <a:cs typeface="Trebuchet MS"/>
              </a:rPr>
              <a:t>n</a:t>
            </a:r>
            <a:r>
              <a:rPr lang="en-IN" b="1" dirty="0" smtClean="0">
                <a:solidFill>
                  <a:srgbClr val="00AFF0"/>
                </a:solidFill>
                <a:latin typeface="Trebuchet MS"/>
                <a:cs typeface="Trebuchet MS"/>
              </a:rPr>
              <a:t>d</a:t>
            </a:r>
            <a:r>
              <a:rPr lang="en-IN" b="1" spc="85" dirty="0" smtClean="0">
                <a:solidFill>
                  <a:srgbClr val="00AFF0"/>
                </a:solidFill>
                <a:latin typeface="Times New Roman"/>
                <a:cs typeface="Times New Roman"/>
              </a:rPr>
              <a:t> </a:t>
            </a:r>
            <a:r>
              <a:rPr lang="en-IN" b="1" spc="-5" dirty="0" smtClean="0">
                <a:solidFill>
                  <a:srgbClr val="00AFF0"/>
                </a:solidFill>
                <a:latin typeface="Trebuchet MS"/>
                <a:cs typeface="Trebuchet MS"/>
              </a:rPr>
              <a:t>(</a:t>
            </a:r>
            <a:r>
              <a:rPr lang="en-IN" b="1" spc="-90" dirty="0" smtClean="0">
                <a:solidFill>
                  <a:srgbClr val="00AFF0"/>
                </a:solidFill>
                <a:latin typeface="Trebuchet MS"/>
                <a:cs typeface="Trebuchet MS"/>
              </a:rPr>
              <a:t>R</a:t>
            </a:r>
            <a:r>
              <a:rPr lang="en-IN" b="1" dirty="0" smtClean="0">
                <a:solidFill>
                  <a:srgbClr val="00AFF0"/>
                </a:solidFill>
                <a:latin typeface="Trebuchet MS"/>
                <a:cs typeface="Trebuchet MS"/>
              </a:rPr>
              <a:t>TU</a:t>
            </a:r>
            <a:r>
              <a:rPr lang="en-IN" b="1" spc="-15" dirty="0" smtClean="0">
                <a:solidFill>
                  <a:srgbClr val="00AFF0"/>
                </a:solidFill>
                <a:latin typeface="Trebuchet MS"/>
                <a:cs typeface="Trebuchet MS"/>
              </a:rPr>
              <a:t>F</a:t>
            </a:r>
            <a:r>
              <a:rPr lang="en-IN" b="1" dirty="0" smtClean="0">
                <a:solidFill>
                  <a:srgbClr val="00AFF0"/>
                </a:solidFill>
                <a:latin typeface="Trebuchet MS"/>
                <a:cs typeface="Trebuchet MS"/>
              </a:rPr>
              <a:t>)</a:t>
            </a:r>
            <a:endParaRPr lang="en-IN" dirty="0" smtClean="0">
              <a:latin typeface="Trebuchet MS"/>
              <a:cs typeface="Trebuchet MS"/>
            </a:endParaRPr>
          </a:p>
          <a:p>
            <a:pPr>
              <a:lnSpc>
                <a:spcPct val="100000"/>
              </a:lnSpc>
              <a:spcBef>
                <a:spcPts val="13"/>
              </a:spcBef>
            </a:pPr>
            <a:endParaRPr lang="en-IN" sz="2400" dirty="0" smtClean="0">
              <a:latin typeface="Times New Roman"/>
              <a:cs typeface="Times New Roman"/>
            </a:endParaRPr>
          </a:p>
          <a:p>
            <a:pPr marL="12700">
              <a:lnSpc>
                <a:spcPct val="100000"/>
              </a:lnSpc>
            </a:pPr>
            <a:r>
              <a:rPr lang="en-IN" sz="1600" b="1" spc="-15" dirty="0" smtClean="0">
                <a:solidFill>
                  <a:srgbClr val="3F3F3F"/>
                </a:solidFill>
                <a:latin typeface="Trebuchet MS"/>
                <a:cs typeface="Trebuchet MS"/>
              </a:rPr>
              <a:t>S</a:t>
            </a:r>
            <a:r>
              <a:rPr lang="en-IN" sz="1600" b="1" spc="-5" dirty="0" smtClean="0">
                <a:solidFill>
                  <a:srgbClr val="3F3F3F"/>
                </a:solidFill>
                <a:latin typeface="Trebuchet MS"/>
                <a:cs typeface="Trebuchet MS"/>
              </a:rPr>
              <a:t>c</a:t>
            </a:r>
            <a:r>
              <a:rPr lang="en-IN" sz="1600" b="1" spc="-15" dirty="0" smtClean="0">
                <a:solidFill>
                  <a:srgbClr val="3F3F3F"/>
                </a:solidFill>
                <a:latin typeface="Trebuchet MS"/>
                <a:cs typeface="Trebuchet MS"/>
              </a:rPr>
              <a:t>hemes</a:t>
            </a:r>
            <a:endParaRPr lang="en-IN" sz="1600" dirty="0" smtClean="0">
              <a:latin typeface="Trebuchet MS"/>
              <a:cs typeface="Trebuchet MS"/>
            </a:endParaRPr>
          </a:p>
          <a:p>
            <a:pPr marL="12700">
              <a:lnSpc>
                <a:spcPct val="100000"/>
              </a:lnSpc>
              <a:spcBef>
                <a:spcPts val="994"/>
              </a:spcBef>
              <a:tabLst>
                <a:tab pos="354965"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5" dirty="0" smtClean="0">
                <a:solidFill>
                  <a:srgbClr val="3F3F3F"/>
                </a:solidFill>
                <a:latin typeface="Trebuchet MS"/>
                <a:cs typeface="Trebuchet MS"/>
              </a:rPr>
              <a:t>Instal</a:t>
            </a:r>
            <a:r>
              <a:rPr lang="en-IN" sz="1600" spc="-10" dirty="0" smtClean="0">
                <a:solidFill>
                  <a:srgbClr val="3F3F3F"/>
                </a:solidFill>
                <a:latin typeface="Trebuchet MS"/>
                <a:cs typeface="Trebuchet MS"/>
              </a:rPr>
              <a:t>l</a:t>
            </a:r>
            <a:r>
              <a:rPr lang="en-IN" sz="1600" spc="-5" dirty="0" smtClean="0">
                <a:solidFill>
                  <a:srgbClr val="3F3F3F"/>
                </a:solidFill>
                <a:latin typeface="Trebuchet MS"/>
                <a:cs typeface="Trebuchet MS"/>
              </a:rPr>
              <a:t>ati</a:t>
            </a:r>
            <a:r>
              <a:rPr lang="en-IN" sz="1600" spc="-10" dirty="0" smtClean="0">
                <a:solidFill>
                  <a:srgbClr val="3F3F3F"/>
                </a:solidFill>
                <a:latin typeface="Trebuchet MS"/>
                <a:cs typeface="Trebuchet MS"/>
              </a:rPr>
              <a:t>o</a:t>
            </a:r>
            <a:r>
              <a:rPr lang="en-IN" sz="1600" dirty="0" smtClean="0">
                <a:solidFill>
                  <a:srgbClr val="3F3F3F"/>
                </a:solidFill>
                <a:latin typeface="Trebuchet MS"/>
                <a:cs typeface="Trebuchet MS"/>
              </a:rPr>
              <a:t>n</a:t>
            </a:r>
            <a:r>
              <a:rPr lang="en-IN" sz="1600" spc="90"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o</a:t>
            </a:r>
            <a:r>
              <a:rPr lang="en-IN" sz="1600" dirty="0" smtClean="0">
                <a:solidFill>
                  <a:srgbClr val="3F3F3F"/>
                </a:solidFill>
                <a:latin typeface="Trebuchet MS"/>
                <a:cs typeface="Trebuchet MS"/>
              </a:rPr>
              <a:t>f</a:t>
            </a:r>
            <a:r>
              <a:rPr lang="en-IN" sz="1600" spc="8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m</a:t>
            </a:r>
            <a:r>
              <a:rPr lang="en-IN" sz="1600" dirty="0" smtClean="0">
                <a:solidFill>
                  <a:srgbClr val="3F3F3F"/>
                </a:solidFill>
                <a:latin typeface="Trebuchet MS"/>
                <a:cs typeface="Trebuchet MS"/>
              </a:rPr>
              <a:t>a</a:t>
            </a:r>
            <a:r>
              <a:rPr lang="en-IN" sz="1600" spc="-5" dirty="0" smtClean="0">
                <a:solidFill>
                  <a:srgbClr val="3F3F3F"/>
                </a:solidFill>
                <a:latin typeface="Trebuchet MS"/>
                <a:cs typeface="Trebuchet MS"/>
              </a:rPr>
              <a:t>chine</a:t>
            </a:r>
            <a:r>
              <a:rPr lang="en-IN" sz="1600" spc="-10" dirty="0" smtClean="0">
                <a:solidFill>
                  <a:srgbClr val="3F3F3F"/>
                </a:solidFill>
                <a:latin typeface="Trebuchet MS"/>
                <a:cs typeface="Trebuchet MS"/>
              </a:rPr>
              <a:t>r</a:t>
            </a:r>
            <a:r>
              <a:rPr lang="en-IN" sz="1600" dirty="0" smtClean="0">
                <a:solidFill>
                  <a:srgbClr val="3F3F3F"/>
                </a:solidFill>
                <a:latin typeface="Trebuchet MS"/>
                <a:cs typeface="Trebuchet MS"/>
              </a:rPr>
              <a:t>y</a:t>
            </a:r>
            <a:r>
              <a:rPr lang="en-IN" sz="1600" spc="9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i</a:t>
            </a:r>
            <a:r>
              <a:rPr lang="en-IN" sz="1600" dirty="0" smtClean="0">
                <a:solidFill>
                  <a:srgbClr val="3F3F3F"/>
                </a:solidFill>
                <a:latin typeface="Trebuchet MS"/>
                <a:cs typeface="Trebuchet MS"/>
              </a:rPr>
              <a:t>n</a:t>
            </a:r>
            <a:r>
              <a:rPr lang="en-IN" sz="1600" spc="90" dirty="0" smtClean="0">
                <a:solidFill>
                  <a:srgbClr val="3F3F3F"/>
                </a:solidFill>
                <a:latin typeface="Times New Roman"/>
                <a:cs typeface="Times New Roman"/>
              </a:rPr>
              <a:t> </a:t>
            </a:r>
            <a:r>
              <a:rPr lang="en-IN" sz="1600" dirty="0" smtClean="0">
                <a:solidFill>
                  <a:srgbClr val="3F3F3F"/>
                </a:solidFill>
                <a:latin typeface="Trebuchet MS"/>
                <a:cs typeface="Trebuchet MS"/>
              </a:rPr>
              <a:t>a</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ne</a:t>
            </a:r>
            <a:r>
              <a:rPr lang="en-IN" sz="1600" dirty="0" smtClean="0">
                <a:solidFill>
                  <a:srgbClr val="3F3F3F"/>
                </a:solidFill>
                <a:latin typeface="Trebuchet MS"/>
                <a:cs typeface="Trebuchet MS"/>
              </a:rPr>
              <a:t>w</a:t>
            </a:r>
            <a:r>
              <a:rPr lang="en-IN" sz="1600" spc="9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uni</a:t>
            </a:r>
            <a:r>
              <a:rPr lang="en-IN" sz="1600" spc="-10" dirty="0" smtClean="0">
                <a:solidFill>
                  <a:srgbClr val="3F3F3F"/>
                </a:solidFill>
                <a:latin typeface="Trebuchet MS"/>
                <a:cs typeface="Trebuchet MS"/>
              </a:rPr>
              <a:t>t</a:t>
            </a:r>
            <a:r>
              <a:rPr lang="en-IN" sz="1600" dirty="0" smtClean="0">
                <a:solidFill>
                  <a:srgbClr val="3F3F3F"/>
                </a:solidFill>
                <a:latin typeface="Trebuchet MS"/>
                <a:cs typeface="Trebuchet MS"/>
              </a:rPr>
              <a:t>,</a:t>
            </a:r>
            <a:r>
              <a:rPr lang="en-IN" sz="1600" spc="90"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o</a:t>
            </a:r>
            <a:r>
              <a:rPr lang="en-IN" sz="1600" dirty="0" smtClean="0">
                <a:solidFill>
                  <a:srgbClr val="3F3F3F"/>
                </a:solidFill>
                <a:latin typeface="Trebuchet MS"/>
                <a:cs typeface="Trebuchet MS"/>
              </a:rPr>
              <a:t>r</a:t>
            </a:r>
            <a:r>
              <a:rPr lang="en-IN" sz="1600" spc="90" dirty="0" smtClean="0">
                <a:solidFill>
                  <a:srgbClr val="3F3F3F"/>
                </a:solidFill>
                <a:latin typeface="Times New Roman"/>
                <a:cs typeface="Times New Roman"/>
              </a:rPr>
              <a:t> </a:t>
            </a:r>
            <a:r>
              <a:rPr lang="en-IN" sz="1600" dirty="0" smtClean="0">
                <a:solidFill>
                  <a:srgbClr val="3F3F3F"/>
                </a:solidFill>
                <a:latin typeface="Trebuchet MS"/>
                <a:cs typeface="Trebuchet MS"/>
              </a:rPr>
              <a:t>replacing</a:t>
            </a:r>
            <a:r>
              <a:rPr lang="en-IN" sz="1600" spc="60"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t</a:t>
            </a:r>
            <a:r>
              <a:rPr lang="en-IN" sz="1600" spc="-5" dirty="0" smtClean="0">
                <a:solidFill>
                  <a:srgbClr val="3F3F3F"/>
                </a:solidFill>
                <a:latin typeface="Trebuchet MS"/>
                <a:cs typeface="Trebuchet MS"/>
              </a:rPr>
              <a:t>h</a:t>
            </a:r>
            <a:r>
              <a:rPr lang="en-IN" sz="1600" dirty="0" smtClean="0">
                <a:solidFill>
                  <a:srgbClr val="3F3F3F"/>
                </a:solidFill>
                <a:latin typeface="Trebuchet MS"/>
                <a:cs typeface="Trebuchet MS"/>
              </a:rPr>
              <a:t>e</a:t>
            </a:r>
            <a:r>
              <a:rPr lang="en-IN" sz="1600" spc="10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existin</a:t>
            </a:r>
            <a:r>
              <a:rPr lang="en-IN" sz="1600" dirty="0" smtClean="0">
                <a:solidFill>
                  <a:srgbClr val="3F3F3F"/>
                </a:solidFill>
                <a:latin typeface="Trebuchet MS"/>
                <a:cs typeface="Trebuchet MS"/>
              </a:rPr>
              <a:t>g</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m</a:t>
            </a:r>
            <a:r>
              <a:rPr lang="en-IN" sz="1600" spc="-5" dirty="0" smtClean="0">
                <a:solidFill>
                  <a:srgbClr val="3F3F3F"/>
                </a:solidFill>
                <a:latin typeface="Trebuchet MS"/>
                <a:cs typeface="Trebuchet MS"/>
              </a:rPr>
              <a:t>achiner</a:t>
            </a:r>
            <a:r>
              <a:rPr lang="en-IN" sz="1600" spc="-220" dirty="0" smtClean="0">
                <a:solidFill>
                  <a:srgbClr val="3F3F3F"/>
                </a:solidFill>
                <a:latin typeface="Trebuchet MS"/>
                <a:cs typeface="Trebuchet MS"/>
              </a:rPr>
              <a:t>y</a:t>
            </a:r>
            <a:r>
              <a:rPr lang="en-IN" sz="1600" dirty="0" smtClean="0">
                <a:solidFill>
                  <a:srgbClr val="3F3F3F"/>
                </a:solidFill>
                <a:latin typeface="Trebuchet MS"/>
                <a:cs typeface="Trebuchet MS"/>
              </a:rPr>
              <a:t>,</a:t>
            </a:r>
            <a:r>
              <a:rPr lang="en-IN" sz="1600" spc="90"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o</a:t>
            </a:r>
            <a:r>
              <a:rPr lang="en-IN" sz="1600" dirty="0" smtClean="0">
                <a:solidFill>
                  <a:srgbClr val="3F3F3F"/>
                </a:solidFill>
                <a:latin typeface="Trebuchet MS"/>
                <a:cs typeface="Trebuchet MS"/>
              </a:rPr>
              <a:t>r</a:t>
            </a:r>
            <a:r>
              <a:rPr lang="en-IN" sz="1600" spc="90" dirty="0" smtClean="0">
                <a:solidFill>
                  <a:srgbClr val="3F3F3F"/>
                </a:solidFill>
                <a:latin typeface="Times New Roman"/>
                <a:cs typeface="Times New Roman"/>
              </a:rPr>
              <a:t> </a:t>
            </a:r>
            <a:r>
              <a:rPr lang="en-IN" sz="1600" dirty="0" smtClean="0">
                <a:solidFill>
                  <a:srgbClr val="3F3F3F"/>
                </a:solidFill>
                <a:latin typeface="Trebuchet MS"/>
                <a:cs typeface="Trebuchet MS"/>
              </a:rPr>
              <a:t>f</a:t>
            </a:r>
            <a:r>
              <a:rPr lang="en-IN" sz="1600" spc="-15" dirty="0" smtClean="0">
                <a:solidFill>
                  <a:srgbClr val="3F3F3F"/>
                </a:solidFill>
                <a:latin typeface="Trebuchet MS"/>
                <a:cs typeface="Trebuchet MS"/>
              </a:rPr>
              <a:t>o</a:t>
            </a:r>
            <a:r>
              <a:rPr lang="en-IN" sz="1600" dirty="0" smtClean="0">
                <a:solidFill>
                  <a:srgbClr val="3F3F3F"/>
                </a:solidFill>
                <a:latin typeface="Trebuchet MS"/>
                <a:cs typeface="Trebuchet MS"/>
              </a:rPr>
              <a:t>r</a:t>
            </a:r>
            <a:r>
              <a:rPr lang="en-IN" sz="1600" spc="8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expan</a:t>
            </a:r>
            <a:r>
              <a:rPr lang="en-IN" sz="1600" spc="5" dirty="0" smtClean="0">
                <a:solidFill>
                  <a:srgbClr val="3F3F3F"/>
                </a:solidFill>
                <a:latin typeface="Trebuchet MS"/>
                <a:cs typeface="Trebuchet MS"/>
              </a:rPr>
              <a:t>s</a:t>
            </a:r>
            <a:r>
              <a:rPr lang="en-IN" sz="1600" spc="-5" dirty="0" smtClean="0">
                <a:solidFill>
                  <a:srgbClr val="3F3F3F"/>
                </a:solidFill>
                <a:latin typeface="Trebuchet MS"/>
                <a:cs typeface="Trebuchet MS"/>
              </a:rPr>
              <a:t>io</a:t>
            </a:r>
            <a:r>
              <a:rPr lang="en-IN" sz="1600" dirty="0" smtClean="0">
                <a:solidFill>
                  <a:srgbClr val="3F3F3F"/>
                </a:solidFill>
                <a:latin typeface="Trebuchet MS"/>
                <a:cs typeface="Trebuchet MS"/>
              </a:rPr>
              <a:t>n</a:t>
            </a:r>
            <a:endParaRPr lang="en-IN" sz="1600" dirty="0" smtClean="0">
              <a:latin typeface="Trebuchet MS"/>
              <a:cs typeface="Trebuchet MS"/>
            </a:endParaRPr>
          </a:p>
          <a:p>
            <a:pPr>
              <a:lnSpc>
                <a:spcPct val="100000"/>
              </a:lnSpc>
            </a:pPr>
            <a:endParaRPr lang="en-IN" sz="1600" dirty="0" smtClean="0">
              <a:latin typeface="Times New Roman"/>
              <a:cs typeface="Times New Roman"/>
            </a:endParaRPr>
          </a:p>
          <a:p>
            <a:pPr>
              <a:lnSpc>
                <a:spcPct val="100000"/>
              </a:lnSpc>
              <a:spcBef>
                <a:spcPts val="27"/>
              </a:spcBef>
            </a:pPr>
            <a:endParaRPr lang="en-IN" sz="1600" dirty="0" smtClean="0">
              <a:latin typeface="Times New Roman"/>
              <a:cs typeface="Times New Roman"/>
            </a:endParaRPr>
          </a:p>
          <a:p>
            <a:pPr marL="12700">
              <a:lnSpc>
                <a:spcPct val="100000"/>
              </a:lnSpc>
            </a:pPr>
            <a:r>
              <a:rPr lang="en-IN" sz="1600" b="1" spc="-5" dirty="0" smtClean="0">
                <a:solidFill>
                  <a:srgbClr val="3F3F3F"/>
                </a:solidFill>
                <a:latin typeface="Trebuchet MS"/>
                <a:cs typeface="Trebuchet MS"/>
              </a:rPr>
              <a:t>Natur</a:t>
            </a:r>
            <a:r>
              <a:rPr lang="en-IN" sz="1600" b="1" dirty="0" smtClean="0">
                <a:solidFill>
                  <a:srgbClr val="3F3F3F"/>
                </a:solidFill>
                <a:latin typeface="Trebuchet MS"/>
                <a:cs typeface="Trebuchet MS"/>
              </a:rPr>
              <a:t>e</a:t>
            </a:r>
            <a:r>
              <a:rPr lang="en-IN" sz="1600" b="1" spc="100"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of</a:t>
            </a:r>
            <a:r>
              <a:rPr lang="en-IN" sz="1600" b="1" spc="70"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as</a:t>
            </a:r>
            <a:r>
              <a:rPr lang="en-IN" sz="1600" b="1" spc="-5" dirty="0" smtClean="0">
                <a:solidFill>
                  <a:srgbClr val="3F3F3F"/>
                </a:solidFill>
                <a:latin typeface="Trebuchet MS"/>
                <a:cs typeface="Trebuchet MS"/>
              </a:rPr>
              <a:t>si</a:t>
            </a:r>
            <a:r>
              <a:rPr lang="en-IN" sz="1600" b="1" spc="5" dirty="0" smtClean="0">
                <a:solidFill>
                  <a:srgbClr val="3F3F3F"/>
                </a:solidFill>
                <a:latin typeface="Trebuchet MS"/>
                <a:cs typeface="Trebuchet MS"/>
              </a:rPr>
              <a:t>s</a:t>
            </a:r>
            <a:r>
              <a:rPr lang="en-IN" sz="1600" b="1" spc="-15" dirty="0" smtClean="0">
                <a:solidFill>
                  <a:srgbClr val="3F3F3F"/>
                </a:solidFill>
                <a:latin typeface="Trebuchet MS"/>
                <a:cs typeface="Trebuchet MS"/>
              </a:rPr>
              <a:t>tance</a:t>
            </a:r>
            <a:endParaRPr lang="en-IN" sz="1600" dirty="0" smtClean="0">
              <a:latin typeface="Trebuchet MS"/>
              <a:cs typeface="Trebuchet MS"/>
            </a:endParaRPr>
          </a:p>
          <a:p>
            <a:pPr marL="12700">
              <a:lnSpc>
                <a:spcPct val="100000"/>
              </a:lnSpc>
              <a:spcBef>
                <a:spcPts val="994"/>
              </a:spcBef>
              <a:tabLst>
                <a:tab pos="354965"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80" dirty="0" smtClean="0">
                <a:solidFill>
                  <a:srgbClr val="3F3F3F"/>
                </a:solidFill>
                <a:latin typeface="Trebuchet MS"/>
                <a:cs typeface="Trebuchet MS"/>
              </a:rPr>
              <a:t>R</a:t>
            </a:r>
            <a:r>
              <a:rPr lang="en-IN" sz="1600" dirty="0" smtClean="0">
                <a:solidFill>
                  <a:srgbClr val="3F3F3F"/>
                </a:solidFill>
                <a:latin typeface="Trebuchet MS"/>
                <a:cs typeface="Trebuchet MS"/>
              </a:rPr>
              <a:t>e</a:t>
            </a:r>
            <a:r>
              <a:rPr lang="en-IN" sz="1600" spc="-5" dirty="0" smtClean="0">
                <a:solidFill>
                  <a:srgbClr val="3F3F3F"/>
                </a:solidFill>
                <a:latin typeface="Trebuchet MS"/>
                <a:cs typeface="Trebuchet MS"/>
              </a:rPr>
              <a:t>-</a:t>
            </a:r>
            <a:r>
              <a:rPr lang="en-IN" sz="1600" spc="-15" dirty="0" smtClean="0">
                <a:solidFill>
                  <a:srgbClr val="3F3F3F"/>
                </a:solidFill>
                <a:latin typeface="Trebuchet MS"/>
                <a:cs typeface="Trebuchet MS"/>
              </a:rPr>
              <a:t>f</a:t>
            </a:r>
            <a:r>
              <a:rPr lang="en-IN" sz="1600" spc="-5" dirty="0" smtClean="0">
                <a:solidFill>
                  <a:srgbClr val="3F3F3F"/>
                </a:solidFill>
                <a:latin typeface="Trebuchet MS"/>
                <a:cs typeface="Trebuchet MS"/>
              </a:rPr>
              <a:t>in</a:t>
            </a:r>
            <a:r>
              <a:rPr lang="en-IN" sz="1600" dirty="0" smtClean="0">
                <a:solidFill>
                  <a:srgbClr val="3F3F3F"/>
                </a:solidFill>
                <a:latin typeface="Trebuchet MS"/>
                <a:cs typeface="Trebuchet MS"/>
              </a:rPr>
              <a:t>a</a:t>
            </a:r>
            <a:r>
              <a:rPr lang="en-IN" sz="1600" spc="-5" dirty="0" smtClean="0">
                <a:solidFill>
                  <a:srgbClr val="3F3F3F"/>
                </a:solidFill>
                <a:latin typeface="Trebuchet MS"/>
                <a:cs typeface="Trebuchet MS"/>
              </a:rPr>
              <a:t>ncing</a:t>
            </a:r>
            <a:endParaRPr lang="en-IN" sz="1600" dirty="0" smtClean="0">
              <a:latin typeface="Trebuchet MS"/>
              <a:cs typeface="Trebuchet MS"/>
            </a:endParaRPr>
          </a:p>
          <a:p>
            <a:pPr>
              <a:lnSpc>
                <a:spcPct val="100000"/>
              </a:lnSpc>
            </a:pPr>
            <a:endParaRPr lang="en-IN" sz="1600" dirty="0" smtClean="0">
              <a:latin typeface="Times New Roman"/>
              <a:cs typeface="Times New Roman"/>
            </a:endParaRPr>
          </a:p>
          <a:p>
            <a:pPr>
              <a:lnSpc>
                <a:spcPct val="100000"/>
              </a:lnSpc>
              <a:spcBef>
                <a:spcPts val="26"/>
              </a:spcBef>
            </a:pPr>
            <a:endParaRPr lang="en-IN" sz="1600" dirty="0" smtClean="0">
              <a:latin typeface="Times New Roman"/>
              <a:cs typeface="Times New Roman"/>
            </a:endParaRPr>
          </a:p>
          <a:p>
            <a:pPr marL="12700">
              <a:lnSpc>
                <a:spcPct val="100000"/>
              </a:lnSpc>
            </a:pPr>
            <a:r>
              <a:rPr lang="en-IN" sz="1600" b="1" spc="-15" dirty="0" smtClean="0">
                <a:solidFill>
                  <a:srgbClr val="3F3F3F"/>
                </a:solidFill>
                <a:latin typeface="Trebuchet MS"/>
                <a:cs typeface="Trebuchet MS"/>
              </a:rPr>
              <a:t>Who</a:t>
            </a:r>
            <a:r>
              <a:rPr lang="en-IN" sz="1600" b="1" spc="65"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can</a:t>
            </a:r>
            <a:r>
              <a:rPr lang="en-IN" sz="1600" b="1" spc="95"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a</a:t>
            </a:r>
            <a:r>
              <a:rPr lang="en-IN" sz="1600" b="1" spc="-25" dirty="0" smtClean="0">
                <a:solidFill>
                  <a:srgbClr val="3F3F3F"/>
                </a:solidFill>
                <a:latin typeface="Trebuchet MS"/>
                <a:cs typeface="Trebuchet MS"/>
              </a:rPr>
              <a:t>p</a:t>
            </a:r>
            <a:r>
              <a:rPr lang="en-IN" sz="1600" b="1" spc="-20" dirty="0" smtClean="0">
                <a:solidFill>
                  <a:srgbClr val="3F3F3F"/>
                </a:solidFill>
                <a:latin typeface="Trebuchet MS"/>
                <a:cs typeface="Trebuchet MS"/>
              </a:rPr>
              <a:t>p</a:t>
            </a:r>
            <a:r>
              <a:rPr lang="en-IN" sz="1600" b="1" spc="-10" dirty="0" smtClean="0">
                <a:solidFill>
                  <a:srgbClr val="3F3F3F"/>
                </a:solidFill>
                <a:latin typeface="Trebuchet MS"/>
                <a:cs typeface="Trebuchet MS"/>
              </a:rPr>
              <a:t>ly</a:t>
            </a:r>
            <a:endParaRPr lang="en-IN" sz="1600" dirty="0" smtClean="0">
              <a:latin typeface="Trebuchet MS"/>
              <a:cs typeface="Trebuchet MS"/>
            </a:endParaRPr>
          </a:p>
          <a:p>
            <a:pPr marL="12700">
              <a:lnSpc>
                <a:spcPct val="100000"/>
              </a:lnSpc>
              <a:spcBef>
                <a:spcPts val="994"/>
              </a:spcBef>
              <a:tabLst>
                <a:tab pos="354965"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245" dirty="0" smtClean="0">
                <a:solidFill>
                  <a:srgbClr val="3F3F3F"/>
                </a:solidFill>
                <a:latin typeface="Trebuchet MS"/>
                <a:cs typeface="Trebuchet MS"/>
              </a:rPr>
              <a:t>T</a:t>
            </a:r>
            <a:r>
              <a:rPr lang="en-IN" sz="1600" spc="-5" dirty="0" smtClean="0">
                <a:solidFill>
                  <a:srgbClr val="3F3F3F"/>
                </a:solidFill>
                <a:latin typeface="Trebuchet MS"/>
                <a:cs typeface="Trebuchet MS"/>
              </a:rPr>
              <a:t>extil</a:t>
            </a:r>
            <a:r>
              <a:rPr lang="en-IN" sz="1600" dirty="0" smtClean="0">
                <a:solidFill>
                  <a:srgbClr val="3F3F3F"/>
                </a:solidFill>
                <a:latin typeface="Trebuchet MS"/>
                <a:cs typeface="Trebuchet MS"/>
              </a:rPr>
              <a:t>e</a:t>
            </a:r>
            <a:r>
              <a:rPr lang="en-IN" sz="1600" spc="10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in</a:t>
            </a:r>
            <a:r>
              <a:rPr lang="en-IN" sz="1600" spc="5" dirty="0" smtClean="0">
                <a:solidFill>
                  <a:srgbClr val="3F3F3F"/>
                </a:solidFill>
                <a:latin typeface="Trebuchet MS"/>
                <a:cs typeface="Trebuchet MS"/>
              </a:rPr>
              <a:t>d</a:t>
            </a:r>
            <a:r>
              <a:rPr lang="en-IN" sz="1600" spc="-5" dirty="0" smtClean="0">
                <a:solidFill>
                  <a:srgbClr val="3F3F3F"/>
                </a:solidFill>
                <a:latin typeface="Trebuchet MS"/>
                <a:cs typeface="Trebuchet MS"/>
              </a:rPr>
              <a:t>ustries</a:t>
            </a:r>
            <a:endParaRPr lang="en-IN" sz="1600" dirty="0" smtClean="0">
              <a:latin typeface="Trebuchet MS"/>
              <a:cs typeface="Trebuchet MS"/>
            </a:endParaRPr>
          </a:p>
          <a:p>
            <a:pPr marL="12700">
              <a:lnSpc>
                <a:spcPct val="100000"/>
              </a:lnSpc>
              <a:spcBef>
                <a:spcPts val="994"/>
              </a:spcBef>
            </a:pPr>
            <a:r>
              <a:rPr lang="en-IN" sz="1600" b="1" dirty="0" smtClean="0">
                <a:solidFill>
                  <a:srgbClr val="3F3F3F"/>
                </a:solidFill>
                <a:latin typeface="Trebuchet MS"/>
                <a:cs typeface="Trebuchet MS"/>
              </a:rPr>
              <a:t>How</a:t>
            </a:r>
            <a:r>
              <a:rPr lang="en-IN" sz="1600" b="1" spc="65"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t</a:t>
            </a:r>
            <a:r>
              <a:rPr lang="en-IN" sz="1600" b="1" dirty="0" smtClean="0">
                <a:solidFill>
                  <a:srgbClr val="3F3F3F"/>
                </a:solidFill>
                <a:latin typeface="Trebuchet MS"/>
                <a:cs typeface="Trebuchet MS"/>
              </a:rPr>
              <a:t>o</a:t>
            </a:r>
            <a:r>
              <a:rPr lang="en-IN" sz="1600" b="1" spc="75" dirty="0" smtClean="0">
                <a:solidFill>
                  <a:srgbClr val="3F3F3F"/>
                </a:solidFill>
                <a:latin typeface="Times New Roman"/>
                <a:cs typeface="Times New Roman"/>
              </a:rPr>
              <a:t> </a:t>
            </a:r>
            <a:r>
              <a:rPr lang="en-IN" sz="1600" b="1" dirty="0" smtClean="0">
                <a:solidFill>
                  <a:srgbClr val="3F3F3F"/>
                </a:solidFill>
                <a:latin typeface="Trebuchet MS"/>
                <a:cs typeface="Trebuchet MS"/>
              </a:rPr>
              <a:t>a</a:t>
            </a:r>
            <a:r>
              <a:rPr lang="en-IN" sz="1600" b="1" spc="-10" dirty="0" smtClean="0">
                <a:solidFill>
                  <a:srgbClr val="3F3F3F"/>
                </a:solidFill>
                <a:latin typeface="Trebuchet MS"/>
                <a:cs typeface="Trebuchet MS"/>
              </a:rPr>
              <a:t>pp</a:t>
            </a:r>
            <a:r>
              <a:rPr lang="en-IN" sz="1600" b="1" dirty="0" smtClean="0">
                <a:solidFill>
                  <a:srgbClr val="3F3F3F"/>
                </a:solidFill>
                <a:latin typeface="Trebuchet MS"/>
                <a:cs typeface="Trebuchet MS"/>
              </a:rPr>
              <a:t>ly</a:t>
            </a:r>
            <a:endParaRPr lang="en-IN" sz="1600" dirty="0" smtClean="0">
              <a:latin typeface="Trebuchet MS"/>
              <a:cs typeface="Trebuchet MS"/>
            </a:endParaRPr>
          </a:p>
          <a:p>
            <a:pPr marL="355600" indent="-342900">
              <a:lnSpc>
                <a:spcPct val="100000"/>
              </a:lnSpc>
              <a:spcBef>
                <a:spcPts val="1010"/>
              </a:spcBef>
              <a:buClr>
                <a:srgbClr val="8FC225"/>
              </a:buClr>
              <a:buSzPct val="80555"/>
              <a:buFont typeface="Arial Unicode MS"/>
              <a:buChar char="➢"/>
              <a:tabLst>
                <a:tab pos="355600" algn="l"/>
              </a:tabLst>
            </a:pPr>
            <a:r>
              <a:rPr lang="en-IN" sz="1600" spc="-25" dirty="0" smtClean="0">
                <a:solidFill>
                  <a:srgbClr val="3F3F3F"/>
                </a:solidFill>
                <a:latin typeface="Trebuchet MS"/>
                <a:cs typeface="Trebuchet MS"/>
              </a:rPr>
              <a:t>A</a:t>
            </a:r>
            <a:r>
              <a:rPr lang="en-IN" sz="1600" dirty="0" smtClean="0">
                <a:solidFill>
                  <a:srgbClr val="3F3F3F"/>
                </a:solidFill>
                <a:latin typeface="Trebuchet MS"/>
                <a:cs typeface="Trebuchet MS"/>
              </a:rPr>
              <a:t>pply</a:t>
            </a:r>
            <a:r>
              <a:rPr lang="en-IN" sz="1600" spc="7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t</a:t>
            </a:r>
            <a:r>
              <a:rPr lang="en-IN" sz="1600" dirty="0" smtClean="0">
                <a:solidFill>
                  <a:srgbClr val="3F3F3F"/>
                </a:solidFill>
                <a:latin typeface="Trebuchet MS"/>
                <a:cs typeface="Trebuchet MS"/>
              </a:rPr>
              <a:t>o</a:t>
            </a:r>
            <a:r>
              <a:rPr lang="en-IN" sz="1600" spc="80"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SFCs</a:t>
            </a:r>
            <a:r>
              <a:rPr lang="en-IN" sz="1600" spc="-5" dirty="0" smtClean="0">
                <a:solidFill>
                  <a:srgbClr val="3F3F3F"/>
                </a:solidFill>
                <a:latin typeface="Trebuchet MS"/>
                <a:cs typeface="Trebuchet MS"/>
              </a:rPr>
              <a:t>/S</a:t>
            </a:r>
            <a:r>
              <a:rPr lang="en-IN" sz="1600" spc="5" dirty="0" smtClean="0">
                <a:solidFill>
                  <a:srgbClr val="3F3F3F"/>
                </a:solidFill>
                <a:latin typeface="Trebuchet MS"/>
                <a:cs typeface="Trebuchet MS"/>
              </a:rPr>
              <a:t>I</a:t>
            </a:r>
            <a:r>
              <a:rPr lang="en-IN" sz="1600" spc="-5" dirty="0" smtClean="0">
                <a:solidFill>
                  <a:srgbClr val="3F3F3F"/>
                </a:solidFill>
                <a:latin typeface="Trebuchet MS"/>
                <a:cs typeface="Trebuchet MS"/>
              </a:rPr>
              <a:t>DC</a:t>
            </a:r>
            <a:r>
              <a:rPr lang="en-IN" sz="1600" spc="5" dirty="0" smtClean="0">
                <a:solidFill>
                  <a:srgbClr val="3F3F3F"/>
                </a:solidFill>
                <a:latin typeface="Trebuchet MS"/>
                <a:cs typeface="Trebuchet MS"/>
              </a:rPr>
              <a:t>s</a:t>
            </a:r>
            <a:r>
              <a:rPr lang="en-IN" sz="1600" spc="-5" dirty="0" smtClean="0">
                <a:solidFill>
                  <a:srgbClr val="3F3F3F"/>
                </a:solidFill>
                <a:latin typeface="Trebuchet MS"/>
                <a:cs typeface="Trebuchet MS"/>
              </a:rPr>
              <a:t>/</a:t>
            </a:r>
            <a:r>
              <a:rPr lang="en-IN" sz="1600" spc="5" dirty="0" smtClean="0">
                <a:solidFill>
                  <a:srgbClr val="3F3F3F"/>
                </a:solidFill>
                <a:latin typeface="Trebuchet MS"/>
                <a:cs typeface="Trebuchet MS"/>
              </a:rPr>
              <a:t>b</a:t>
            </a:r>
            <a:r>
              <a:rPr lang="en-IN" sz="1600" spc="-5" dirty="0" smtClean="0">
                <a:solidFill>
                  <a:srgbClr val="3F3F3F"/>
                </a:solidFill>
                <a:latin typeface="Trebuchet MS"/>
                <a:cs typeface="Trebuchet MS"/>
              </a:rPr>
              <a:t>an</a:t>
            </a:r>
            <a:r>
              <a:rPr lang="en-IN" sz="1600" spc="5" dirty="0" smtClean="0">
                <a:solidFill>
                  <a:srgbClr val="3F3F3F"/>
                </a:solidFill>
                <a:latin typeface="Trebuchet MS"/>
                <a:cs typeface="Trebuchet MS"/>
              </a:rPr>
              <a:t>k</a:t>
            </a:r>
            <a:r>
              <a:rPr lang="en-IN" sz="1600" spc="-10" dirty="0" smtClean="0">
                <a:solidFill>
                  <a:srgbClr val="3F3F3F"/>
                </a:solidFill>
                <a:latin typeface="Trebuchet MS"/>
                <a:cs typeface="Trebuchet MS"/>
              </a:rPr>
              <a:t>s</a:t>
            </a:r>
            <a:endParaRPr lang="en-IN" sz="1600" dirty="0">
              <a:latin typeface="Trebuchet MS"/>
              <a:cs typeface="Trebuchet M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2397" y="285728"/>
            <a:ext cx="9148787" cy="5638800"/>
          </a:xfrm>
        </p:spPr>
        <p:txBody>
          <a:bodyPr>
            <a:normAutofit/>
          </a:bodyPr>
          <a:lstStyle/>
          <a:p>
            <a:pPr marL="0" indent="0">
              <a:buNone/>
            </a:pPr>
            <a:r>
              <a:rPr lang="en-IN" sz="2000" b="1" u="sng" dirty="0" smtClean="0">
                <a:latin typeface="Times New Roman" pitchFamily="18" charset="0"/>
                <a:cs typeface="Times New Roman" pitchFamily="18" charset="0"/>
              </a:rPr>
              <a:t>Enterprise :</a:t>
            </a:r>
          </a:p>
          <a:p>
            <a:pPr marL="266700" indent="-177800">
              <a:buNone/>
            </a:pPr>
            <a:r>
              <a:rPr lang="en-IN" sz="2000" dirty="0" smtClean="0">
                <a:latin typeface="Times New Roman" pitchFamily="18" charset="0"/>
                <a:cs typeface="Times New Roman" pitchFamily="18" charset="0"/>
              </a:rPr>
              <a:t>An Industrial undertaking or a business concern or any other establishment</a:t>
            </a:r>
            <a:r>
              <a:rPr lang="en-IN" sz="2000" smtClean="0">
                <a:latin typeface="Times New Roman" pitchFamily="18" charset="0"/>
                <a:cs typeface="Times New Roman" pitchFamily="18" charset="0"/>
              </a:rPr>
              <a:t>, by whatever </a:t>
            </a:r>
            <a:r>
              <a:rPr lang="en-IN" sz="2000" dirty="0" smtClean="0">
                <a:latin typeface="Times New Roman" pitchFamily="18" charset="0"/>
                <a:cs typeface="Times New Roman" pitchFamily="18" charset="0"/>
              </a:rPr>
              <a:t>name called </a:t>
            </a:r>
          </a:p>
          <a:p>
            <a:pPr marL="266700" indent="-177800">
              <a:buFont typeface="Arial" pitchFamily="34" charset="0"/>
              <a:buChar char="•"/>
            </a:pPr>
            <a:r>
              <a:rPr lang="en-IN" sz="2000" dirty="0" smtClean="0">
                <a:latin typeface="Times New Roman" pitchFamily="18" charset="0"/>
                <a:cs typeface="Times New Roman" pitchFamily="18" charset="0"/>
              </a:rPr>
              <a:t>engaged in manufacture or production of goods, </a:t>
            </a:r>
          </a:p>
          <a:p>
            <a:pPr marL="266700" indent="-177800">
              <a:buFont typeface="Arial" pitchFamily="34" charset="0"/>
              <a:buChar char="•"/>
            </a:pPr>
            <a:r>
              <a:rPr lang="en-IN" sz="2000" dirty="0" smtClean="0">
                <a:latin typeface="Times New Roman" pitchFamily="18" charset="0"/>
                <a:cs typeface="Times New Roman" pitchFamily="18" charset="0"/>
              </a:rPr>
              <a:t>or engaged in providing or rendering of any service or services .</a:t>
            </a:r>
          </a:p>
          <a:p>
            <a:pPr marL="266700" indent="-177800">
              <a:buNone/>
            </a:pPr>
            <a:endParaRPr lang="en-IN" sz="2000" dirty="0" smtClean="0">
              <a:latin typeface="Times New Roman" pitchFamily="18" charset="0"/>
              <a:cs typeface="Times New Roman" pitchFamily="18" charset="0"/>
            </a:endParaRPr>
          </a:p>
          <a:p>
            <a:pPr marL="266700" indent="-177800">
              <a:buNone/>
            </a:pPr>
            <a:r>
              <a:rPr lang="en-IN" sz="2000" dirty="0" smtClean="0">
                <a:latin typeface="Times New Roman" pitchFamily="18" charset="0"/>
                <a:cs typeface="Times New Roman" pitchFamily="18" charset="0"/>
              </a:rPr>
              <a:t> Thus broadly MSME are classified in two categories:</a:t>
            </a:r>
          </a:p>
          <a:p>
            <a:pPr marL="0" indent="0">
              <a:buNone/>
            </a:pPr>
            <a:endParaRPr lang="en-IN" sz="2000" dirty="0" smtClean="0">
              <a:latin typeface="Times New Roman" pitchFamily="18" charset="0"/>
              <a:cs typeface="Times New Roman" pitchFamily="18" charset="0"/>
            </a:endParaRPr>
          </a:p>
          <a:p>
            <a:pPr marL="266700" indent="-180975">
              <a:buNone/>
            </a:pPr>
            <a:r>
              <a:rPr lang="en-IN" sz="2000" b="1" u="sng" dirty="0" smtClean="0">
                <a:latin typeface="Times New Roman" pitchFamily="18" charset="0"/>
                <a:cs typeface="Times New Roman" pitchFamily="18" charset="0"/>
              </a:rPr>
              <a:t>Manufacturing Enterprises:</a:t>
            </a:r>
            <a:r>
              <a:rPr lang="en-IN" sz="2000" b="1" dirty="0" smtClean="0">
                <a:latin typeface="Times New Roman" pitchFamily="18" charset="0"/>
                <a:cs typeface="Times New Roman" pitchFamily="18" charset="0"/>
              </a:rPr>
              <a:t> </a:t>
            </a:r>
          </a:p>
          <a:p>
            <a:pPr marL="266700" indent="-180975">
              <a:buNone/>
            </a:pPr>
            <a:r>
              <a:rPr lang="en-IN" sz="2000" dirty="0" smtClean="0">
                <a:latin typeface="Times New Roman" pitchFamily="18" charset="0"/>
                <a:cs typeface="Times New Roman" pitchFamily="18" charset="0"/>
              </a:rPr>
              <a:t>   The enterprises engaged in the manufacture or production of goods pertaining to any industry specified in the first schedule to the industries (Development and regulation) Act, 1951)9 or employing plant and machinery in the process of value addition to the final product having a distinct name or character or use.</a:t>
            </a:r>
          </a:p>
          <a:p>
            <a:pPr marL="266700" indent="-180975"/>
            <a:endParaRPr lang="en-IN" sz="2000" dirty="0" smtClean="0">
              <a:latin typeface="Times New Roman" pitchFamily="18" charset="0"/>
              <a:cs typeface="Times New Roman" pitchFamily="18" charset="0"/>
            </a:endParaRPr>
          </a:p>
          <a:p>
            <a:pPr marL="266700" indent="-180975">
              <a:buNone/>
            </a:pPr>
            <a:r>
              <a:rPr lang="en-IN" sz="2000" b="1" u="sng" dirty="0" smtClean="0">
                <a:latin typeface="Times New Roman" pitchFamily="18" charset="0"/>
                <a:cs typeface="Times New Roman" pitchFamily="18" charset="0"/>
              </a:rPr>
              <a:t>Service Enterprises:</a:t>
            </a:r>
            <a:r>
              <a:rPr lang="en-IN" sz="2000" b="1" dirty="0" smtClean="0">
                <a:latin typeface="Times New Roman" pitchFamily="18" charset="0"/>
                <a:cs typeface="Times New Roman" pitchFamily="18" charset="0"/>
              </a:rPr>
              <a:t> </a:t>
            </a:r>
          </a:p>
          <a:p>
            <a:pPr marL="266700" indent="-180975">
              <a:buNone/>
            </a:pPr>
            <a:r>
              <a:rPr lang="en-IN" sz="2000" b="1" dirty="0" smtClean="0">
                <a:latin typeface="Times New Roman" pitchFamily="18" charset="0"/>
                <a:cs typeface="Times New Roman" pitchFamily="18" charset="0"/>
              </a:rPr>
              <a:t> </a:t>
            </a:r>
            <a:r>
              <a:rPr lang="en-IN" sz="2000" dirty="0" smtClean="0">
                <a:latin typeface="Times New Roman" pitchFamily="18" charset="0"/>
                <a:cs typeface="Times New Roman" pitchFamily="18" charset="0"/>
              </a:rPr>
              <a:t>The enterprises engaged in providing or rendering of  service.</a:t>
            </a:r>
          </a:p>
        </p:txBody>
      </p:sp>
      <p:sp>
        <p:nvSpPr>
          <p:cNvPr id="4" name="Footer Placeholder 3"/>
          <p:cNvSpPr>
            <a:spLocks noGrp="1"/>
          </p:cNvSpPr>
          <p:nvPr>
            <p:ph type="ftr" sz="quarter" idx="11"/>
          </p:nvPr>
        </p:nvSpPr>
        <p:spPr>
          <a:xfrm>
            <a:off x="9096396" y="6215084"/>
            <a:ext cx="2133600" cy="365125"/>
          </a:xfrm>
          <a:prstGeom prst="rect">
            <a:avLst/>
          </a:prstGeom>
        </p:spPr>
        <p:txBody>
          <a:bodyPr/>
          <a:lstStyle/>
          <a:p>
            <a:r>
              <a:rPr lang="en-US" sz="1500" dirty="0" smtClean="0">
                <a:latin typeface="Times New Roman" pitchFamily="18" charset="0"/>
                <a:cs typeface="Times New Roman" pitchFamily="18" charset="0"/>
              </a:rPr>
              <a:t>CA JULFESH SHAH</a:t>
            </a:r>
            <a:endParaRPr lang="en-US" sz="15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309522" y="0"/>
            <a:ext cx="10972800" cy="615553"/>
          </a:xfrm>
          <a:prstGeom prst="rect">
            <a:avLst/>
          </a:prstGeom>
        </p:spPr>
        <p:txBody>
          <a:bodyPr vert="horz" wrap="square" lIns="0" tIns="0" rIns="0" bIns="0" rtlCol="0">
            <a:spAutoFit/>
          </a:bodyPr>
          <a:lstStyle/>
          <a:p>
            <a:pPr marL="66040"/>
            <a:r>
              <a:rPr lang="en-IN" sz="2000" spc="-5" dirty="0" smtClean="0"/>
              <a:t>M</a:t>
            </a:r>
            <a:r>
              <a:rPr lang="en-IN" sz="2000" spc="-15" dirty="0" smtClean="0"/>
              <a:t>I</a:t>
            </a:r>
            <a:r>
              <a:rPr lang="en-IN" sz="2000" spc="-5" dirty="0" smtClean="0"/>
              <a:t>N</a:t>
            </a:r>
            <a:r>
              <a:rPr lang="en-IN" sz="2000" spc="-15" dirty="0" smtClean="0"/>
              <a:t>I</a:t>
            </a:r>
            <a:r>
              <a:rPr lang="en-IN" sz="2000" spc="-5" dirty="0" smtClean="0"/>
              <a:t>S</a:t>
            </a:r>
            <a:r>
              <a:rPr lang="en-IN" sz="2000" spc="-10" dirty="0" smtClean="0"/>
              <a:t>T</a:t>
            </a:r>
            <a:r>
              <a:rPr lang="en-IN" sz="2000" spc="-120" dirty="0" smtClean="0"/>
              <a:t>R</a:t>
            </a:r>
            <a:r>
              <a:rPr lang="en-IN" sz="2000" dirty="0" smtClean="0"/>
              <a:t>Y</a:t>
            </a:r>
            <a:r>
              <a:rPr lang="en-IN" sz="2000" spc="80" dirty="0" smtClean="0">
                <a:latin typeface="Times New Roman"/>
                <a:cs typeface="Times New Roman"/>
              </a:rPr>
              <a:t> </a:t>
            </a:r>
            <a:r>
              <a:rPr lang="en-IN" sz="2000" dirty="0" smtClean="0"/>
              <a:t>:</a:t>
            </a:r>
            <a:r>
              <a:rPr lang="en-IN" sz="2000" spc="-5" dirty="0" smtClean="0">
                <a:solidFill>
                  <a:srgbClr val="6F2F9F"/>
                </a:solidFill>
                <a:latin typeface="Trebuchet MS"/>
                <a:cs typeface="Trebuchet MS"/>
              </a:rPr>
              <a:t>M</a:t>
            </a:r>
            <a:r>
              <a:rPr lang="en-IN" sz="2000" spc="-15" dirty="0" smtClean="0">
                <a:solidFill>
                  <a:srgbClr val="6F2F9F"/>
                </a:solidFill>
                <a:latin typeface="Trebuchet MS"/>
                <a:cs typeface="Trebuchet MS"/>
              </a:rPr>
              <a:t>I</a:t>
            </a:r>
            <a:r>
              <a:rPr lang="en-IN" sz="2000" spc="-5" dirty="0" smtClean="0">
                <a:solidFill>
                  <a:srgbClr val="6F2F9F"/>
                </a:solidFill>
                <a:latin typeface="Trebuchet MS"/>
                <a:cs typeface="Trebuchet MS"/>
              </a:rPr>
              <a:t>N</a:t>
            </a:r>
            <a:r>
              <a:rPr lang="en-IN" sz="2000" spc="-15" dirty="0" smtClean="0">
                <a:solidFill>
                  <a:srgbClr val="6F2F9F"/>
                </a:solidFill>
                <a:latin typeface="Trebuchet MS"/>
                <a:cs typeface="Trebuchet MS"/>
              </a:rPr>
              <a:t>I</a:t>
            </a:r>
            <a:r>
              <a:rPr lang="en-IN" sz="2000" spc="-5" dirty="0" smtClean="0">
                <a:solidFill>
                  <a:srgbClr val="6F2F9F"/>
                </a:solidFill>
                <a:latin typeface="Trebuchet MS"/>
                <a:cs typeface="Trebuchet MS"/>
              </a:rPr>
              <a:t>S</a:t>
            </a:r>
            <a:r>
              <a:rPr lang="en-IN" sz="2000" spc="-10" dirty="0" smtClean="0">
                <a:solidFill>
                  <a:srgbClr val="6F2F9F"/>
                </a:solidFill>
                <a:latin typeface="Trebuchet MS"/>
                <a:cs typeface="Trebuchet MS"/>
              </a:rPr>
              <a:t>T</a:t>
            </a:r>
            <a:r>
              <a:rPr lang="en-IN" sz="2000" spc="-120" dirty="0" smtClean="0">
                <a:solidFill>
                  <a:srgbClr val="6F2F9F"/>
                </a:solidFill>
                <a:latin typeface="Trebuchet MS"/>
                <a:cs typeface="Trebuchet MS"/>
              </a:rPr>
              <a:t>R</a:t>
            </a:r>
            <a:r>
              <a:rPr lang="en-IN" sz="2000" dirty="0" smtClean="0">
                <a:solidFill>
                  <a:srgbClr val="6F2F9F"/>
                </a:solidFill>
                <a:latin typeface="Trebuchet MS"/>
                <a:cs typeface="Trebuchet MS"/>
              </a:rPr>
              <a:t>Y</a:t>
            </a:r>
            <a:r>
              <a:rPr lang="en-IN" sz="2000" spc="80" dirty="0" smtClean="0">
                <a:solidFill>
                  <a:srgbClr val="6F2F9F"/>
                </a:solidFill>
                <a:latin typeface="Times New Roman"/>
                <a:cs typeface="Times New Roman"/>
              </a:rPr>
              <a:t> </a:t>
            </a:r>
            <a:r>
              <a:rPr lang="en-IN" sz="2000" spc="-5" dirty="0" smtClean="0">
                <a:solidFill>
                  <a:srgbClr val="6F2F9F"/>
                </a:solidFill>
                <a:latin typeface="Trebuchet MS"/>
                <a:cs typeface="Trebuchet MS"/>
              </a:rPr>
              <a:t>O</a:t>
            </a:r>
            <a:r>
              <a:rPr lang="en-IN" sz="2000" dirty="0" smtClean="0">
                <a:solidFill>
                  <a:srgbClr val="6F2F9F"/>
                </a:solidFill>
                <a:latin typeface="Trebuchet MS"/>
                <a:cs typeface="Trebuchet MS"/>
              </a:rPr>
              <a:t>F</a:t>
            </a:r>
            <a:r>
              <a:rPr lang="en-IN" sz="2000" spc="95" dirty="0" smtClean="0">
                <a:solidFill>
                  <a:srgbClr val="6F2F9F"/>
                </a:solidFill>
                <a:latin typeface="Times New Roman"/>
                <a:cs typeface="Times New Roman"/>
              </a:rPr>
              <a:t> </a:t>
            </a:r>
            <a:r>
              <a:rPr lang="en-IN" sz="2000" spc="-5" dirty="0" smtClean="0">
                <a:solidFill>
                  <a:srgbClr val="6F2F9F"/>
                </a:solidFill>
                <a:latin typeface="Trebuchet MS"/>
                <a:cs typeface="Trebuchet MS"/>
              </a:rPr>
              <a:t>F</a:t>
            </a:r>
            <a:r>
              <a:rPr lang="en-IN" sz="2000" spc="-15" dirty="0" smtClean="0">
                <a:solidFill>
                  <a:srgbClr val="6F2F9F"/>
                </a:solidFill>
                <a:latin typeface="Trebuchet MS"/>
                <a:cs typeface="Trebuchet MS"/>
              </a:rPr>
              <a:t>I</a:t>
            </a:r>
            <a:r>
              <a:rPr lang="en-IN" sz="2000" spc="-5" dirty="0" smtClean="0">
                <a:solidFill>
                  <a:srgbClr val="6F2F9F"/>
                </a:solidFill>
                <a:latin typeface="Trebuchet MS"/>
                <a:cs typeface="Trebuchet MS"/>
              </a:rPr>
              <a:t>NAN</a:t>
            </a:r>
            <a:r>
              <a:rPr lang="en-IN" sz="2000" spc="-10" dirty="0" smtClean="0">
                <a:solidFill>
                  <a:srgbClr val="6F2F9F"/>
                </a:solidFill>
                <a:latin typeface="Trebuchet MS"/>
                <a:cs typeface="Trebuchet MS"/>
              </a:rPr>
              <a:t>C</a:t>
            </a:r>
            <a:r>
              <a:rPr lang="en-IN" sz="2000" dirty="0" smtClean="0">
                <a:solidFill>
                  <a:srgbClr val="6F2F9F"/>
                </a:solidFill>
                <a:latin typeface="Trebuchet MS"/>
                <a:cs typeface="Trebuchet MS"/>
              </a:rPr>
              <a:t>E</a:t>
            </a:r>
            <a:r>
              <a:rPr lang="en-IN" sz="2000" spc="100" dirty="0" smtClean="0">
                <a:solidFill>
                  <a:srgbClr val="6F2F9F"/>
                </a:solidFill>
                <a:latin typeface="Times New Roman"/>
                <a:cs typeface="Times New Roman"/>
              </a:rPr>
              <a:t> </a:t>
            </a:r>
            <a:r>
              <a:rPr lang="en-IN" sz="2000" spc="-10" dirty="0" smtClean="0">
                <a:solidFill>
                  <a:srgbClr val="6F2F9F"/>
                </a:solidFill>
                <a:latin typeface="Trebuchet MS"/>
                <a:cs typeface="Trebuchet MS"/>
              </a:rPr>
              <a:t>S</a:t>
            </a:r>
            <a:r>
              <a:rPr lang="en-IN" sz="2000" dirty="0" smtClean="0">
                <a:solidFill>
                  <a:srgbClr val="6F2F9F"/>
                </a:solidFill>
                <a:latin typeface="Trebuchet MS"/>
                <a:cs typeface="Trebuchet MS"/>
              </a:rPr>
              <a:t>CHE</a:t>
            </a:r>
            <a:r>
              <a:rPr lang="en-IN" sz="2000" spc="-10" dirty="0" smtClean="0">
                <a:solidFill>
                  <a:srgbClr val="6F2F9F"/>
                </a:solidFill>
                <a:latin typeface="Trebuchet MS"/>
                <a:cs typeface="Trebuchet MS"/>
              </a:rPr>
              <a:t>M</a:t>
            </a:r>
            <a:r>
              <a:rPr lang="en-IN" sz="2000" dirty="0" smtClean="0">
                <a:solidFill>
                  <a:srgbClr val="6F2F9F"/>
                </a:solidFill>
                <a:latin typeface="Trebuchet MS"/>
                <a:cs typeface="Trebuchet MS"/>
              </a:rPr>
              <a:t>ES</a:t>
            </a:r>
            <a:r>
              <a:rPr lang="en-IN" sz="2000" dirty="0" smtClean="0">
                <a:solidFill>
                  <a:srgbClr val="6F2F9F"/>
                </a:solidFill>
                <a:latin typeface="Times New Roman"/>
                <a:cs typeface="Times New Roman"/>
              </a:rPr>
              <a:t>	</a:t>
            </a:r>
            <a:r>
              <a:rPr lang="en-IN" sz="2000" dirty="0" smtClean="0">
                <a:solidFill>
                  <a:srgbClr val="6F2F9F"/>
                </a:solidFill>
                <a:latin typeface="Trebuchet MS"/>
                <a:cs typeface="Trebuchet MS"/>
              </a:rPr>
              <a:t>/</a:t>
            </a:r>
            <a:r>
              <a:rPr lang="en-IN" sz="2000" spc="90" dirty="0" smtClean="0">
                <a:solidFill>
                  <a:srgbClr val="6F2F9F"/>
                </a:solidFill>
                <a:latin typeface="Times New Roman"/>
                <a:cs typeface="Times New Roman"/>
              </a:rPr>
              <a:t> </a:t>
            </a:r>
            <a:r>
              <a:rPr lang="en-IN" sz="2000" spc="-5" dirty="0" smtClean="0">
                <a:solidFill>
                  <a:srgbClr val="6F2F9F"/>
                </a:solidFill>
                <a:latin typeface="Trebuchet MS"/>
                <a:cs typeface="Trebuchet MS"/>
              </a:rPr>
              <a:t>S</a:t>
            </a:r>
            <a:r>
              <a:rPr lang="en-IN" sz="2000" spc="-15" dirty="0" smtClean="0">
                <a:solidFill>
                  <a:srgbClr val="6F2F9F"/>
                </a:solidFill>
                <a:latin typeface="Trebuchet MS"/>
                <a:cs typeface="Trebuchet MS"/>
              </a:rPr>
              <a:t>I</a:t>
            </a:r>
            <a:r>
              <a:rPr lang="en-IN" sz="2000" dirty="0" smtClean="0">
                <a:solidFill>
                  <a:srgbClr val="6F2F9F"/>
                </a:solidFill>
                <a:latin typeface="Trebuchet MS"/>
                <a:cs typeface="Trebuchet MS"/>
              </a:rPr>
              <a:t>D</a:t>
            </a:r>
            <a:r>
              <a:rPr lang="en-IN" sz="2000" spc="-10" dirty="0" smtClean="0">
                <a:solidFill>
                  <a:srgbClr val="6F2F9F"/>
                </a:solidFill>
                <a:latin typeface="Trebuchet MS"/>
                <a:cs typeface="Trebuchet MS"/>
              </a:rPr>
              <a:t>B</a:t>
            </a:r>
            <a:r>
              <a:rPr lang="en-IN" sz="2000" dirty="0" smtClean="0">
                <a:solidFill>
                  <a:srgbClr val="6F2F9F"/>
                </a:solidFill>
                <a:latin typeface="Trebuchet MS"/>
                <a:cs typeface="Trebuchet MS"/>
              </a:rPr>
              <a:t>I</a:t>
            </a:r>
            <a:r>
              <a:rPr lang="en-IN" sz="2000" spc="114" dirty="0" smtClean="0">
                <a:solidFill>
                  <a:srgbClr val="6F2F9F"/>
                </a:solidFill>
                <a:latin typeface="Times New Roman"/>
                <a:cs typeface="Times New Roman"/>
              </a:rPr>
              <a:t> </a:t>
            </a:r>
            <a:r>
              <a:rPr lang="en-IN" sz="2000" spc="-5" dirty="0" smtClean="0">
                <a:solidFill>
                  <a:srgbClr val="6F2F9F"/>
                </a:solidFill>
                <a:latin typeface="Trebuchet MS"/>
                <a:cs typeface="Trebuchet MS"/>
              </a:rPr>
              <a:t>S</a:t>
            </a:r>
            <a:r>
              <a:rPr lang="en-IN" sz="2000" spc="-10" dirty="0" smtClean="0">
                <a:solidFill>
                  <a:srgbClr val="6F2F9F"/>
                </a:solidFill>
                <a:latin typeface="Trebuchet MS"/>
                <a:cs typeface="Trebuchet MS"/>
              </a:rPr>
              <a:t>c</a:t>
            </a:r>
            <a:r>
              <a:rPr lang="en-IN" sz="2000" dirty="0" smtClean="0">
                <a:solidFill>
                  <a:srgbClr val="6F2F9F"/>
                </a:solidFill>
                <a:latin typeface="Trebuchet MS"/>
                <a:cs typeface="Trebuchet MS"/>
              </a:rPr>
              <a:t>hemes</a:t>
            </a:r>
            <a:r>
              <a:rPr lang="en-IN" sz="2000" dirty="0" smtClean="0">
                <a:latin typeface="Trebuchet MS"/>
                <a:cs typeface="Trebuchet MS"/>
              </a:rPr>
              <a:t/>
            </a:r>
            <a:br>
              <a:rPr lang="en-IN" sz="2000" dirty="0" smtClean="0">
                <a:latin typeface="Trebuchet MS"/>
                <a:cs typeface="Trebuchet MS"/>
              </a:rPr>
            </a:br>
            <a:endParaRPr sz="2000" spc="-15" dirty="0">
              <a:solidFill>
                <a:schemeClr val="bg2">
                  <a:lumMod val="25000"/>
                </a:schemeClr>
              </a:solidFill>
              <a:latin typeface="Times New Roman" pitchFamily="18" charset="0"/>
              <a:cs typeface="Times New Roman" pitchFamily="18" charset="0"/>
            </a:endParaRPr>
          </a:p>
        </p:txBody>
      </p:sp>
      <p:sp>
        <p:nvSpPr>
          <p:cNvPr id="5" name="Rectangle 4"/>
          <p:cNvSpPr/>
          <p:nvPr/>
        </p:nvSpPr>
        <p:spPr>
          <a:xfrm>
            <a:off x="9667902" y="6286520"/>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
        <p:nvSpPr>
          <p:cNvPr id="7" name="Rectangle 6"/>
          <p:cNvSpPr/>
          <p:nvPr/>
        </p:nvSpPr>
        <p:spPr>
          <a:xfrm>
            <a:off x="952464" y="1502832"/>
            <a:ext cx="10072758" cy="3606115"/>
          </a:xfrm>
          <a:prstGeom prst="rect">
            <a:avLst/>
          </a:prstGeom>
        </p:spPr>
        <p:txBody>
          <a:bodyPr wrap="square">
            <a:spAutoFit/>
          </a:bodyPr>
          <a:lstStyle/>
          <a:p>
            <a:pPr marL="12700" indent="76200">
              <a:lnSpc>
                <a:spcPct val="100000"/>
              </a:lnSpc>
            </a:pPr>
            <a:r>
              <a:rPr lang="en-IN" b="1" dirty="0" smtClean="0">
                <a:solidFill>
                  <a:srgbClr val="00AFF0"/>
                </a:solidFill>
                <a:latin typeface="Trebuchet MS"/>
                <a:cs typeface="Trebuchet MS"/>
              </a:rPr>
              <a:t>Related</a:t>
            </a:r>
            <a:r>
              <a:rPr lang="en-IN" b="1" spc="80" dirty="0" smtClean="0">
                <a:solidFill>
                  <a:srgbClr val="00AFF0"/>
                </a:solidFill>
                <a:latin typeface="Times New Roman"/>
                <a:cs typeface="Times New Roman"/>
              </a:rPr>
              <a:t> </a:t>
            </a:r>
            <a:r>
              <a:rPr lang="en-IN" b="1" dirty="0" smtClean="0">
                <a:solidFill>
                  <a:srgbClr val="00AFF0"/>
                </a:solidFill>
                <a:latin typeface="Trebuchet MS"/>
                <a:cs typeface="Trebuchet MS"/>
              </a:rPr>
              <a:t>sc</a:t>
            </a:r>
            <a:r>
              <a:rPr lang="en-IN" b="1" spc="-10" dirty="0" smtClean="0">
                <a:solidFill>
                  <a:srgbClr val="00AFF0"/>
                </a:solidFill>
                <a:latin typeface="Trebuchet MS"/>
                <a:cs typeface="Trebuchet MS"/>
              </a:rPr>
              <a:t>h</a:t>
            </a:r>
            <a:r>
              <a:rPr lang="en-IN" b="1" dirty="0" smtClean="0">
                <a:solidFill>
                  <a:srgbClr val="00AFF0"/>
                </a:solidFill>
                <a:latin typeface="Trebuchet MS"/>
                <a:cs typeface="Trebuchet MS"/>
              </a:rPr>
              <a:t>eme</a:t>
            </a:r>
            <a:r>
              <a:rPr lang="en-IN" b="1" spc="90" dirty="0" smtClean="0">
                <a:solidFill>
                  <a:srgbClr val="00AFF0"/>
                </a:solidFill>
                <a:latin typeface="Times New Roman"/>
                <a:cs typeface="Times New Roman"/>
              </a:rPr>
              <a:t> </a:t>
            </a:r>
            <a:r>
              <a:rPr lang="en-IN" b="1" dirty="0" smtClean="0">
                <a:solidFill>
                  <a:srgbClr val="61170D"/>
                </a:solidFill>
                <a:latin typeface="Trebuchet MS"/>
                <a:cs typeface="Trebuchet MS"/>
              </a:rPr>
              <a:t>:</a:t>
            </a:r>
            <a:r>
              <a:rPr lang="en-IN" b="1" spc="105" dirty="0" smtClean="0">
                <a:solidFill>
                  <a:srgbClr val="61170D"/>
                </a:solidFill>
                <a:latin typeface="Times New Roman"/>
                <a:cs typeface="Times New Roman"/>
              </a:rPr>
              <a:t> </a:t>
            </a:r>
            <a:r>
              <a:rPr lang="en-IN" b="1" spc="-5" dirty="0" smtClean="0">
                <a:solidFill>
                  <a:srgbClr val="00AFF0"/>
                </a:solidFill>
                <a:latin typeface="Trebuchet MS"/>
                <a:cs typeface="Trebuchet MS"/>
              </a:rPr>
              <a:t>Sin</a:t>
            </a:r>
            <a:r>
              <a:rPr lang="en-IN" b="1" dirty="0" smtClean="0">
                <a:solidFill>
                  <a:srgbClr val="00AFF0"/>
                </a:solidFill>
                <a:latin typeface="Trebuchet MS"/>
                <a:cs typeface="Trebuchet MS"/>
              </a:rPr>
              <a:t>gle</a:t>
            </a:r>
            <a:r>
              <a:rPr lang="en-IN" b="1" spc="70" dirty="0" smtClean="0">
                <a:solidFill>
                  <a:srgbClr val="00AFF0"/>
                </a:solidFill>
                <a:latin typeface="Times New Roman"/>
                <a:cs typeface="Times New Roman"/>
              </a:rPr>
              <a:t> </a:t>
            </a:r>
            <a:r>
              <a:rPr lang="en-IN" b="1" dirty="0" smtClean="0">
                <a:solidFill>
                  <a:srgbClr val="00AFF0"/>
                </a:solidFill>
                <a:latin typeface="Trebuchet MS"/>
                <a:cs typeface="Trebuchet MS"/>
              </a:rPr>
              <a:t>W</a:t>
            </a:r>
            <a:r>
              <a:rPr lang="en-IN" b="1" spc="5" dirty="0" smtClean="0">
                <a:solidFill>
                  <a:srgbClr val="00AFF0"/>
                </a:solidFill>
                <a:latin typeface="Trebuchet MS"/>
                <a:cs typeface="Trebuchet MS"/>
              </a:rPr>
              <a:t>i</a:t>
            </a:r>
            <a:r>
              <a:rPr lang="en-IN" b="1" spc="-5" dirty="0" smtClean="0">
                <a:solidFill>
                  <a:srgbClr val="00AFF0"/>
                </a:solidFill>
                <a:latin typeface="Trebuchet MS"/>
                <a:cs typeface="Trebuchet MS"/>
              </a:rPr>
              <a:t>nd</a:t>
            </a:r>
            <a:r>
              <a:rPr lang="en-IN" b="1" spc="10" dirty="0" smtClean="0">
                <a:solidFill>
                  <a:srgbClr val="00AFF0"/>
                </a:solidFill>
                <a:latin typeface="Trebuchet MS"/>
                <a:cs typeface="Trebuchet MS"/>
              </a:rPr>
              <a:t>o</a:t>
            </a:r>
            <a:r>
              <a:rPr lang="en-IN" b="1" dirty="0" smtClean="0">
                <a:solidFill>
                  <a:srgbClr val="00AFF0"/>
                </a:solidFill>
                <a:latin typeface="Trebuchet MS"/>
                <a:cs typeface="Trebuchet MS"/>
              </a:rPr>
              <a:t>w</a:t>
            </a:r>
            <a:endParaRPr lang="en-IN" dirty="0" smtClean="0">
              <a:latin typeface="Trebuchet MS"/>
              <a:cs typeface="Trebuchet MS"/>
            </a:endParaRPr>
          </a:p>
          <a:p>
            <a:pPr>
              <a:lnSpc>
                <a:spcPct val="100000"/>
              </a:lnSpc>
              <a:spcBef>
                <a:spcPts val="13"/>
              </a:spcBef>
            </a:pPr>
            <a:endParaRPr lang="en-IN" sz="2400" dirty="0" smtClean="0">
              <a:latin typeface="Times New Roman"/>
              <a:cs typeface="Times New Roman"/>
            </a:endParaRPr>
          </a:p>
          <a:p>
            <a:pPr marL="12700">
              <a:lnSpc>
                <a:spcPct val="100000"/>
              </a:lnSpc>
            </a:pPr>
            <a:r>
              <a:rPr lang="en-IN" sz="1600" b="1" spc="-15" dirty="0" smtClean="0">
                <a:solidFill>
                  <a:srgbClr val="3F3F3F"/>
                </a:solidFill>
                <a:latin typeface="Trebuchet MS"/>
                <a:cs typeface="Trebuchet MS"/>
              </a:rPr>
              <a:t>S</a:t>
            </a:r>
            <a:r>
              <a:rPr lang="en-IN" sz="1600" b="1" spc="-5" dirty="0" smtClean="0">
                <a:solidFill>
                  <a:srgbClr val="3F3F3F"/>
                </a:solidFill>
                <a:latin typeface="Trebuchet MS"/>
                <a:cs typeface="Trebuchet MS"/>
              </a:rPr>
              <a:t>c</a:t>
            </a:r>
            <a:r>
              <a:rPr lang="en-IN" sz="1600" b="1" spc="-15" dirty="0" smtClean="0">
                <a:solidFill>
                  <a:srgbClr val="3F3F3F"/>
                </a:solidFill>
                <a:latin typeface="Trebuchet MS"/>
                <a:cs typeface="Trebuchet MS"/>
              </a:rPr>
              <a:t>hemes</a:t>
            </a:r>
            <a:endParaRPr lang="en-IN" sz="1600" dirty="0" smtClean="0">
              <a:latin typeface="Trebuchet MS"/>
              <a:cs typeface="Trebuchet MS"/>
            </a:endParaRPr>
          </a:p>
          <a:p>
            <a:pPr marL="12700">
              <a:lnSpc>
                <a:spcPct val="100000"/>
              </a:lnSpc>
              <a:spcBef>
                <a:spcPts val="994"/>
              </a:spcBef>
              <a:tabLst>
                <a:tab pos="354965"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85" dirty="0" smtClean="0">
                <a:solidFill>
                  <a:srgbClr val="3F3F3F"/>
                </a:solidFill>
                <a:latin typeface="Trebuchet MS"/>
                <a:cs typeface="Trebuchet MS"/>
              </a:rPr>
              <a:t>P</a:t>
            </a:r>
            <a:r>
              <a:rPr lang="en-IN" sz="1600" dirty="0" smtClean="0">
                <a:solidFill>
                  <a:srgbClr val="3F3F3F"/>
                </a:solidFill>
                <a:latin typeface="Trebuchet MS"/>
                <a:cs typeface="Trebuchet MS"/>
              </a:rPr>
              <a:t>r</a:t>
            </a:r>
            <a:r>
              <a:rPr lang="en-IN" sz="1600" spc="-15" dirty="0" smtClean="0">
                <a:solidFill>
                  <a:srgbClr val="3F3F3F"/>
                </a:solidFill>
                <a:latin typeface="Trebuchet MS"/>
                <a:cs typeface="Trebuchet MS"/>
              </a:rPr>
              <a:t>o</a:t>
            </a:r>
            <a:r>
              <a:rPr lang="en-IN" sz="1600" spc="-10" dirty="0" smtClean="0">
                <a:solidFill>
                  <a:srgbClr val="3F3F3F"/>
                </a:solidFill>
                <a:latin typeface="Trebuchet MS"/>
                <a:cs typeface="Trebuchet MS"/>
              </a:rPr>
              <a:t>v</a:t>
            </a:r>
            <a:r>
              <a:rPr lang="en-IN" sz="1600" spc="-5" dirty="0" smtClean="0">
                <a:solidFill>
                  <a:srgbClr val="3F3F3F"/>
                </a:solidFill>
                <a:latin typeface="Trebuchet MS"/>
                <a:cs typeface="Trebuchet MS"/>
              </a:rPr>
              <a:t>i</a:t>
            </a:r>
            <a:r>
              <a:rPr lang="en-IN" sz="1600" spc="5" dirty="0" smtClean="0">
                <a:solidFill>
                  <a:srgbClr val="3F3F3F"/>
                </a:solidFill>
                <a:latin typeface="Trebuchet MS"/>
                <a:cs typeface="Trebuchet MS"/>
              </a:rPr>
              <a:t>d</a:t>
            </a:r>
            <a:r>
              <a:rPr lang="en-IN" sz="1600" spc="-5" dirty="0" smtClean="0">
                <a:solidFill>
                  <a:srgbClr val="3F3F3F"/>
                </a:solidFill>
                <a:latin typeface="Trebuchet MS"/>
                <a:cs typeface="Trebuchet MS"/>
              </a:rPr>
              <a:t>e</a:t>
            </a:r>
            <a:r>
              <a:rPr lang="en-IN" sz="1600" dirty="0" smtClean="0">
                <a:solidFill>
                  <a:srgbClr val="3F3F3F"/>
                </a:solidFill>
                <a:latin typeface="Trebuchet MS"/>
                <a:cs typeface="Trebuchet MS"/>
              </a:rPr>
              <a:t>s</a:t>
            </a:r>
            <a:r>
              <a:rPr lang="en-IN" sz="1600" spc="80"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t</a:t>
            </a:r>
            <a:r>
              <a:rPr lang="en-IN" sz="1600" spc="-5" dirty="0" smtClean="0">
                <a:solidFill>
                  <a:srgbClr val="3F3F3F"/>
                </a:solidFill>
                <a:latin typeface="Trebuchet MS"/>
                <a:cs typeface="Trebuchet MS"/>
              </a:rPr>
              <a:t>er</a:t>
            </a:r>
            <a:r>
              <a:rPr lang="en-IN" sz="1600" dirty="0" smtClean="0">
                <a:solidFill>
                  <a:srgbClr val="3F3F3F"/>
                </a:solidFill>
                <a:latin typeface="Trebuchet MS"/>
                <a:cs typeface="Trebuchet MS"/>
              </a:rPr>
              <a:t>m</a:t>
            </a:r>
            <a:r>
              <a:rPr lang="en-IN" sz="1600" spc="105" dirty="0" smtClean="0">
                <a:solidFill>
                  <a:srgbClr val="3F3F3F"/>
                </a:solidFill>
                <a:latin typeface="Times New Roman"/>
                <a:cs typeface="Times New Roman"/>
              </a:rPr>
              <a:t> </a:t>
            </a:r>
            <a:r>
              <a:rPr lang="en-IN" sz="1600" dirty="0" smtClean="0">
                <a:solidFill>
                  <a:srgbClr val="3F3F3F"/>
                </a:solidFill>
                <a:latin typeface="Trebuchet MS"/>
                <a:cs typeface="Trebuchet MS"/>
              </a:rPr>
              <a:t>l</a:t>
            </a:r>
            <a:r>
              <a:rPr lang="en-IN" sz="1600" spc="-15" dirty="0" smtClean="0">
                <a:solidFill>
                  <a:srgbClr val="3F3F3F"/>
                </a:solidFill>
                <a:latin typeface="Trebuchet MS"/>
                <a:cs typeface="Trebuchet MS"/>
              </a:rPr>
              <a:t>o</a:t>
            </a:r>
            <a:r>
              <a:rPr lang="en-IN" sz="1600" spc="-5" dirty="0" smtClean="0">
                <a:solidFill>
                  <a:srgbClr val="3F3F3F"/>
                </a:solidFill>
                <a:latin typeface="Trebuchet MS"/>
                <a:cs typeface="Trebuchet MS"/>
              </a:rPr>
              <a:t>an</a:t>
            </a:r>
            <a:r>
              <a:rPr lang="en-IN" sz="1600" dirty="0" smtClean="0">
                <a:solidFill>
                  <a:srgbClr val="3F3F3F"/>
                </a:solidFill>
                <a:latin typeface="Trebuchet MS"/>
                <a:cs typeface="Trebuchet MS"/>
              </a:rPr>
              <a:t>s</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f</a:t>
            </a:r>
            <a:r>
              <a:rPr lang="en-IN" sz="1600" spc="-10" dirty="0" smtClean="0">
                <a:solidFill>
                  <a:srgbClr val="3F3F3F"/>
                </a:solidFill>
                <a:latin typeface="Trebuchet MS"/>
                <a:cs typeface="Trebuchet MS"/>
              </a:rPr>
              <a:t>o</a:t>
            </a:r>
            <a:r>
              <a:rPr lang="en-IN" sz="1600" dirty="0" smtClean="0">
                <a:solidFill>
                  <a:srgbClr val="3F3F3F"/>
                </a:solidFill>
                <a:latin typeface="Trebuchet MS"/>
                <a:cs typeface="Trebuchet MS"/>
              </a:rPr>
              <a:t>r</a:t>
            </a:r>
            <a:r>
              <a:rPr lang="en-IN" sz="1600" spc="85"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f</a:t>
            </a:r>
            <a:r>
              <a:rPr lang="en-IN" sz="1600" spc="-5" dirty="0" smtClean="0">
                <a:solidFill>
                  <a:srgbClr val="3F3F3F"/>
                </a:solidFill>
                <a:latin typeface="Trebuchet MS"/>
                <a:cs typeface="Trebuchet MS"/>
              </a:rPr>
              <a:t>ixe</a:t>
            </a:r>
            <a:r>
              <a:rPr lang="en-IN" sz="1600" dirty="0" smtClean="0">
                <a:solidFill>
                  <a:srgbClr val="3F3F3F"/>
                </a:solidFill>
                <a:latin typeface="Trebuchet MS"/>
                <a:cs typeface="Trebuchet MS"/>
              </a:rPr>
              <a:t>d</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a</a:t>
            </a:r>
            <a:r>
              <a:rPr lang="en-IN" sz="1600" spc="5" dirty="0" smtClean="0">
                <a:solidFill>
                  <a:srgbClr val="3F3F3F"/>
                </a:solidFill>
                <a:latin typeface="Trebuchet MS"/>
                <a:cs typeface="Trebuchet MS"/>
              </a:rPr>
              <a:t>s</a:t>
            </a:r>
            <a:r>
              <a:rPr lang="en-IN" sz="1600" dirty="0" smtClean="0">
                <a:solidFill>
                  <a:srgbClr val="3F3F3F"/>
                </a:solidFill>
                <a:latin typeface="Trebuchet MS"/>
                <a:cs typeface="Trebuchet MS"/>
              </a:rPr>
              <a:t>sets</a:t>
            </a:r>
            <a:r>
              <a:rPr lang="en-IN" sz="1600" spc="7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an</a:t>
            </a:r>
            <a:r>
              <a:rPr lang="en-IN" sz="1600" dirty="0" smtClean="0">
                <a:solidFill>
                  <a:srgbClr val="3F3F3F"/>
                </a:solidFill>
                <a:latin typeface="Trebuchet MS"/>
                <a:cs typeface="Trebuchet MS"/>
              </a:rPr>
              <a:t>d</a:t>
            </a:r>
            <a:r>
              <a:rPr lang="en-IN" sz="1600" spc="80" dirty="0" smtClean="0">
                <a:solidFill>
                  <a:srgbClr val="3F3F3F"/>
                </a:solidFill>
                <a:latin typeface="Times New Roman"/>
                <a:cs typeface="Times New Roman"/>
              </a:rPr>
              <a:t> </a:t>
            </a:r>
            <a:r>
              <a:rPr lang="en-IN" sz="1600" dirty="0" smtClean="0">
                <a:solidFill>
                  <a:srgbClr val="3F3F3F"/>
                </a:solidFill>
                <a:latin typeface="Trebuchet MS"/>
                <a:cs typeface="Trebuchet MS"/>
              </a:rPr>
              <a:t>l</a:t>
            </a:r>
            <a:r>
              <a:rPr lang="en-IN" sz="1600" spc="-15" dirty="0" smtClean="0">
                <a:solidFill>
                  <a:srgbClr val="3F3F3F"/>
                </a:solidFill>
                <a:latin typeface="Trebuchet MS"/>
                <a:cs typeface="Trebuchet MS"/>
              </a:rPr>
              <a:t>o</a:t>
            </a:r>
            <a:r>
              <a:rPr lang="en-IN" sz="1600" spc="-5" dirty="0" smtClean="0">
                <a:solidFill>
                  <a:srgbClr val="3F3F3F"/>
                </a:solidFill>
                <a:latin typeface="Trebuchet MS"/>
                <a:cs typeface="Trebuchet MS"/>
              </a:rPr>
              <a:t>a</a:t>
            </a:r>
            <a:r>
              <a:rPr lang="en-IN" sz="1600" dirty="0" smtClean="0">
                <a:solidFill>
                  <a:srgbClr val="3F3F3F"/>
                </a:solidFill>
                <a:latin typeface="Trebuchet MS"/>
                <a:cs typeface="Trebuchet MS"/>
              </a:rPr>
              <a:t>n</a:t>
            </a:r>
            <a:r>
              <a:rPr lang="en-IN" sz="1600" spc="90"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fo</a:t>
            </a:r>
            <a:r>
              <a:rPr lang="en-IN" sz="1600" dirty="0" smtClean="0">
                <a:solidFill>
                  <a:srgbClr val="3F3F3F"/>
                </a:solidFill>
                <a:latin typeface="Trebuchet MS"/>
                <a:cs typeface="Trebuchet MS"/>
              </a:rPr>
              <a:t>r</a:t>
            </a:r>
            <a:r>
              <a:rPr lang="en-IN" sz="1600" spc="10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wo</a:t>
            </a:r>
            <a:r>
              <a:rPr lang="en-IN" sz="1600" spc="-10" dirty="0" smtClean="0">
                <a:solidFill>
                  <a:srgbClr val="3F3F3F"/>
                </a:solidFill>
                <a:latin typeface="Trebuchet MS"/>
                <a:cs typeface="Trebuchet MS"/>
              </a:rPr>
              <a:t>r</a:t>
            </a:r>
            <a:r>
              <a:rPr lang="en-IN" sz="1600" spc="-5" dirty="0" smtClean="0">
                <a:solidFill>
                  <a:srgbClr val="3F3F3F"/>
                </a:solidFill>
                <a:latin typeface="Trebuchet MS"/>
                <a:cs typeface="Trebuchet MS"/>
              </a:rPr>
              <a:t>k</a:t>
            </a:r>
            <a:r>
              <a:rPr lang="en-IN" sz="1600" dirty="0" smtClean="0">
                <a:solidFill>
                  <a:srgbClr val="3F3F3F"/>
                </a:solidFill>
                <a:latin typeface="Trebuchet MS"/>
                <a:cs typeface="Trebuchet MS"/>
              </a:rPr>
              <a:t>i</a:t>
            </a:r>
            <a:r>
              <a:rPr lang="en-IN" sz="1600" spc="-5" dirty="0" smtClean="0">
                <a:solidFill>
                  <a:srgbClr val="3F3F3F"/>
                </a:solidFill>
                <a:latin typeface="Trebuchet MS"/>
                <a:cs typeface="Trebuchet MS"/>
              </a:rPr>
              <a:t>n</a:t>
            </a:r>
            <a:r>
              <a:rPr lang="en-IN" sz="1600" dirty="0" smtClean="0">
                <a:solidFill>
                  <a:srgbClr val="3F3F3F"/>
                </a:solidFill>
                <a:latin typeface="Trebuchet MS"/>
                <a:cs typeface="Trebuchet MS"/>
              </a:rPr>
              <a:t>g</a:t>
            </a:r>
            <a:r>
              <a:rPr lang="en-IN" sz="1600" spc="8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capital</a:t>
            </a:r>
            <a:endParaRPr lang="en-IN" sz="1600" dirty="0" smtClean="0">
              <a:latin typeface="Trebuchet MS"/>
              <a:cs typeface="Trebuchet MS"/>
            </a:endParaRPr>
          </a:p>
          <a:p>
            <a:pPr marL="12700">
              <a:lnSpc>
                <a:spcPct val="100000"/>
              </a:lnSpc>
              <a:spcBef>
                <a:spcPts val="1000"/>
              </a:spcBef>
            </a:pPr>
            <a:r>
              <a:rPr lang="en-IN" sz="1600" b="1" spc="-5" dirty="0" smtClean="0">
                <a:solidFill>
                  <a:srgbClr val="3F3F3F"/>
                </a:solidFill>
                <a:latin typeface="Trebuchet MS"/>
                <a:cs typeface="Trebuchet MS"/>
              </a:rPr>
              <a:t>Natur</a:t>
            </a:r>
            <a:r>
              <a:rPr lang="en-IN" sz="1600" b="1" dirty="0" smtClean="0">
                <a:solidFill>
                  <a:srgbClr val="3F3F3F"/>
                </a:solidFill>
                <a:latin typeface="Trebuchet MS"/>
                <a:cs typeface="Trebuchet MS"/>
              </a:rPr>
              <a:t>e</a:t>
            </a:r>
            <a:r>
              <a:rPr lang="en-IN" sz="1600" b="1" spc="100"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of</a:t>
            </a:r>
            <a:r>
              <a:rPr lang="en-IN" sz="1600" b="1" spc="70"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as</a:t>
            </a:r>
            <a:r>
              <a:rPr lang="en-IN" sz="1600" b="1" spc="-5" dirty="0" smtClean="0">
                <a:solidFill>
                  <a:srgbClr val="3F3F3F"/>
                </a:solidFill>
                <a:latin typeface="Trebuchet MS"/>
                <a:cs typeface="Trebuchet MS"/>
              </a:rPr>
              <a:t>si</a:t>
            </a:r>
            <a:r>
              <a:rPr lang="en-IN" sz="1600" b="1" spc="5" dirty="0" smtClean="0">
                <a:solidFill>
                  <a:srgbClr val="3F3F3F"/>
                </a:solidFill>
                <a:latin typeface="Trebuchet MS"/>
                <a:cs typeface="Trebuchet MS"/>
              </a:rPr>
              <a:t>s</a:t>
            </a:r>
            <a:r>
              <a:rPr lang="en-IN" sz="1600" b="1" spc="-15" dirty="0" smtClean="0">
                <a:solidFill>
                  <a:srgbClr val="3F3F3F"/>
                </a:solidFill>
                <a:latin typeface="Trebuchet MS"/>
                <a:cs typeface="Trebuchet MS"/>
              </a:rPr>
              <a:t>tance</a:t>
            </a:r>
            <a:endParaRPr lang="en-IN" sz="1600" dirty="0" smtClean="0">
              <a:latin typeface="Trebuchet MS"/>
              <a:cs typeface="Trebuchet MS"/>
            </a:endParaRPr>
          </a:p>
          <a:p>
            <a:pPr marL="12700">
              <a:lnSpc>
                <a:spcPct val="100000"/>
              </a:lnSpc>
              <a:spcBef>
                <a:spcPts val="1005"/>
              </a:spcBef>
              <a:tabLst>
                <a:tab pos="354965"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15" dirty="0" smtClean="0">
                <a:solidFill>
                  <a:srgbClr val="3F3F3F"/>
                </a:solidFill>
                <a:latin typeface="Trebuchet MS"/>
                <a:cs typeface="Trebuchet MS"/>
              </a:rPr>
              <a:t>Lo</a:t>
            </a:r>
            <a:r>
              <a:rPr lang="en-IN" sz="1600" spc="-5" dirty="0" smtClean="0">
                <a:solidFill>
                  <a:srgbClr val="3F3F3F"/>
                </a:solidFill>
                <a:latin typeface="Trebuchet MS"/>
                <a:cs typeface="Trebuchet MS"/>
              </a:rPr>
              <a:t>an</a:t>
            </a:r>
            <a:r>
              <a:rPr lang="en-IN" sz="1600" dirty="0" smtClean="0">
                <a:solidFill>
                  <a:srgbClr val="3F3F3F"/>
                </a:solidFill>
                <a:latin typeface="Trebuchet MS"/>
                <a:cs typeface="Trebuchet MS"/>
              </a:rPr>
              <a:t>s</a:t>
            </a:r>
            <a:r>
              <a:rPr lang="en-IN" sz="1600" spc="95" dirty="0" smtClean="0">
                <a:solidFill>
                  <a:srgbClr val="3F3F3F"/>
                </a:solidFill>
                <a:latin typeface="Times New Roman"/>
                <a:cs typeface="Times New Roman"/>
              </a:rPr>
              <a:t> </a:t>
            </a:r>
            <a:r>
              <a:rPr lang="en-IN" sz="1600" spc="-20" dirty="0" smtClean="0">
                <a:solidFill>
                  <a:srgbClr val="3F3F3F"/>
                </a:solidFill>
                <a:latin typeface="Trebuchet MS"/>
                <a:cs typeface="Trebuchet MS"/>
              </a:rPr>
              <a:t>fo</a:t>
            </a:r>
            <a:r>
              <a:rPr lang="en-IN" sz="1600" spc="-10" dirty="0" smtClean="0">
                <a:solidFill>
                  <a:srgbClr val="3F3F3F"/>
                </a:solidFill>
                <a:latin typeface="Trebuchet MS"/>
                <a:cs typeface="Trebuchet MS"/>
              </a:rPr>
              <a:t>r</a:t>
            </a:r>
            <a:r>
              <a:rPr lang="en-IN" sz="1600" spc="85"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f</a:t>
            </a:r>
            <a:r>
              <a:rPr lang="en-IN" sz="1600" spc="-5" dirty="0" smtClean="0">
                <a:solidFill>
                  <a:srgbClr val="3F3F3F"/>
                </a:solidFill>
                <a:latin typeface="Trebuchet MS"/>
                <a:cs typeface="Trebuchet MS"/>
              </a:rPr>
              <a:t>ixe</a:t>
            </a:r>
            <a:r>
              <a:rPr lang="en-IN" sz="1600" dirty="0" smtClean="0">
                <a:solidFill>
                  <a:srgbClr val="3F3F3F"/>
                </a:solidFill>
                <a:latin typeface="Trebuchet MS"/>
                <a:cs typeface="Trebuchet MS"/>
              </a:rPr>
              <a:t>d</a:t>
            </a:r>
            <a:r>
              <a:rPr lang="en-IN" sz="1600" spc="95" dirty="0" smtClean="0">
                <a:solidFill>
                  <a:srgbClr val="3F3F3F"/>
                </a:solidFill>
                <a:latin typeface="Times New Roman"/>
                <a:cs typeface="Times New Roman"/>
              </a:rPr>
              <a:t> </a:t>
            </a:r>
            <a:r>
              <a:rPr lang="en-IN" sz="1600" spc="-15" dirty="0" smtClean="0">
                <a:solidFill>
                  <a:srgbClr val="3F3F3F"/>
                </a:solidFill>
                <a:latin typeface="Trebuchet MS"/>
                <a:cs typeface="Trebuchet MS"/>
              </a:rPr>
              <a:t>as</a:t>
            </a:r>
            <a:r>
              <a:rPr lang="en-IN" sz="1600" spc="-5" dirty="0" smtClean="0">
                <a:solidFill>
                  <a:srgbClr val="3F3F3F"/>
                </a:solidFill>
                <a:latin typeface="Trebuchet MS"/>
                <a:cs typeface="Trebuchet MS"/>
              </a:rPr>
              <a:t>set</a:t>
            </a:r>
            <a:r>
              <a:rPr lang="en-IN" sz="1600" dirty="0" smtClean="0">
                <a:solidFill>
                  <a:srgbClr val="3F3F3F"/>
                </a:solidFill>
                <a:latin typeface="Trebuchet MS"/>
                <a:cs typeface="Trebuchet MS"/>
              </a:rPr>
              <a:t>s</a:t>
            </a:r>
            <a:r>
              <a:rPr lang="en-IN" sz="1600" spc="8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an</a:t>
            </a:r>
            <a:r>
              <a:rPr lang="en-IN" sz="1600" dirty="0" smtClean="0">
                <a:solidFill>
                  <a:srgbClr val="3F3F3F"/>
                </a:solidFill>
                <a:latin typeface="Trebuchet MS"/>
                <a:cs typeface="Trebuchet MS"/>
              </a:rPr>
              <a:t>d</a:t>
            </a:r>
            <a:r>
              <a:rPr lang="en-IN" sz="1600" spc="8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w</a:t>
            </a:r>
            <a:r>
              <a:rPr lang="en-IN" sz="1600" spc="-20" dirty="0" smtClean="0">
                <a:solidFill>
                  <a:srgbClr val="3F3F3F"/>
                </a:solidFill>
                <a:latin typeface="Trebuchet MS"/>
                <a:cs typeface="Trebuchet MS"/>
              </a:rPr>
              <a:t>o</a:t>
            </a:r>
            <a:r>
              <a:rPr lang="en-IN" sz="1600" dirty="0" smtClean="0">
                <a:solidFill>
                  <a:srgbClr val="3F3F3F"/>
                </a:solidFill>
                <a:latin typeface="Trebuchet MS"/>
                <a:cs typeface="Trebuchet MS"/>
              </a:rPr>
              <a:t>rking</a:t>
            </a:r>
            <a:r>
              <a:rPr lang="en-IN" sz="1600" spc="8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cap</a:t>
            </a:r>
            <a:r>
              <a:rPr lang="en-IN" sz="1600" dirty="0" smtClean="0">
                <a:solidFill>
                  <a:srgbClr val="3F3F3F"/>
                </a:solidFill>
                <a:latin typeface="Trebuchet MS"/>
                <a:cs typeface="Trebuchet MS"/>
              </a:rPr>
              <a:t>i</a:t>
            </a:r>
            <a:r>
              <a:rPr lang="en-IN" sz="1600" spc="-5" dirty="0" smtClean="0">
                <a:solidFill>
                  <a:srgbClr val="3F3F3F"/>
                </a:solidFill>
                <a:latin typeface="Trebuchet MS"/>
                <a:cs typeface="Trebuchet MS"/>
              </a:rPr>
              <a:t>tal</a:t>
            </a:r>
            <a:endParaRPr lang="en-IN" sz="1600" dirty="0" smtClean="0">
              <a:latin typeface="Trebuchet MS"/>
              <a:cs typeface="Trebuchet MS"/>
            </a:endParaRPr>
          </a:p>
          <a:p>
            <a:pPr marL="12700">
              <a:lnSpc>
                <a:spcPct val="100000"/>
              </a:lnSpc>
              <a:spcBef>
                <a:spcPts val="994"/>
              </a:spcBef>
            </a:pPr>
            <a:r>
              <a:rPr lang="en-IN" sz="1600" b="1" spc="-15" dirty="0" smtClean="0">
                <a:solidFill>
                  <a:srgbClr val="3F3F3F"/>
                </a:solidFill>
                <a:latin typeface="Trebuchet MS"/>
                <a:cs typeface="Trebuchet MS"/>
              </a:rPr>
              <a:t>Who</a:t>
            </a:r>
            <a:r>
              <a:rPr lang="en-IN" sz="1600" b="1" spc="65"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can</a:t>
            </a:r>
            <a:r>
              <a:rPr lang="en-IN" sz="1600" b="1" spc="95"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a</a:t>
            </a:r>
            <a:r>
              <a:rPr lang="en-IN" sz="1600" b="1" spc="-25" dirty="0" smtClean="0">
                <a:solidFill>
                  <a:srgbClr val="3F3F3F"/>
                </a:solidFill>
                <a:latin typeface="Trebuchet MS"/>
                <a:cs typeface="Trebuchet MS"/>
              </a:rPr>
              <a:t>p</a:t>
            </a:r>
            <a:r>
              <a:rPr lang="en-IN" sz="1600" b="1" spc="-20" dirty="0" smtClean="0">
                <a:solidFill>
                  <a:srgbClr val="3F3F3F"/>
                </a:solidFill>
                <a:latin typeface="Trebuchet MS"/>
                <a:cs typeface="Trebuchet MS"/>
              </a:rPr>
              <a:t>p</a:t>
            </a:r>
            <a:r>
              <a:rPr lang="en-IN" sz="1600" b="1" spc="-10" dirty="0" smtClean="0">
                <a:solidFill>
                  <a:srgbClr val="3F3F3F"/>
                </a:solidFill>
                <a:latin typeface="Trebuchet MS"/>
                <a:cs typeface="Trebuchet MS"/>
              </a:rPr>
              <a:t>ly</a:t>
            </a:r>
            <a:endParaRPr lang="en-IN" sz="1600" dirty="0" smtClean="0">
              <a:latin typeface="Trebuchet MS"/>
              <a:cs typeface="Trebuchet MS"/>
            </a:endParaRPr>
          </a:p>
          <a:p>
            <a:pPr marL="12700">
              <a:lnSpc>
                <a:spcPct val="100000"/>
              </a:lnSpc>
              <a:spcBef>
                <a:spcPts val="994"/>
              </a:spcBef>
              <a:tabLst>
                <a:tab pos="354965" algn="l"/>
              </a:tabLst>
            </a:pPr>
            <a:r>
              <a:rPr lang="en-IN" sz="1400" spc="-15" dirty="0" smtClean="0">
                <a:solidFill>
                  <a:srgbClr val="8FC225"/>
                </a:solidFill>
                <a:latin typeface="Wingdings 3"/>
                <a:cs typeface="Wingdings 3"/>
              </a:rPr>
              <a:t></a:t>
            </a:r>
            <a:r>
              <a:rPr lang="en-IN" sz="1400" spc="-15" dirty="0" smtClean="0">
                <a:solidFill>
                  <a:srgbClr val="8FC225"/>
                </a:solidFill>
                <a:latin typeface="Times New Roman"/>
                <a:cs typeface="Times New Roman"/>
              </a:rPr>
              <a:t>	</a:t>
            </a:r>
            <a:r>
              <a:rPr lang="en-IN" sz="1600" spc="-5" dirty="0" smtClean="0">
                <a:solidFill>
                  <a:srgbClr val="3F3F3F"/>
                </a:solidFill>
                <a:latin typeface="Trebuchet MS"/>
                <a:cs typeface="Trebuchet MS"/>
              </a:rPr>
              <a:t>N</a:t>
            </a:r>
            <a:r>
              <a:rPr lang="en-IN" sz="1600" dirty="0" smtClean="0">
                <a:solidFill>
                  <a:srgbClr val="3F3F3F"/>
                </a:solidFill>
                <a:latin typeface="Trebuchet MS"/>
                <a:cs typeface="Trebuchet MS"/>
              </a:rPr>
              <a:t>ew</a:t>
            </a:r>
            <a:r>
              <a:rPr lang="en-IN" sz="1600" spc="80" dirty="0" smtClean="0">
                <a:solidFill>
                  <a:srgbClr val="3F3F3F"/>
                </a:solidFill>
                <a:latin typeface="Times New Roman"/>
                <a:cs typeface="Times New Roman"/>
              </a:rPr>
              <a:t> </a:t>
            </a:r>
            <a:r>
              <a:rPr lang="en-IN" sz="1600" dirty="0" smtClean="0">
                <a:solidFill>
                  <a:srgbClr val="3F3F3F"/>
                </a:solidFill>
                <a:latin typeface="Trebuchet MS"/>
                <a:cs typeface="Trebuchet MS"/>
              </a:rPr>
              <a:t>p</a:t>
            </a:r>
            <a:r>
              <a:rPr lang="en-IN" sz="1600" spc="-10" dirty="0" smtClean="0">
                <a:solidFill>
                  <a:srgbClr val="3F3F3F"/>
                </a:solidFill>
                <a:latin typeface="Trebuchet MS"/>
                <a:cs typeface="Trebuchet MS"/>
              </a:rPr>
              <a:t>r</a:t>
            </a:r>
            <a:r>
              <a:rPr lang="en-IN" sz="1600" spc="-25" dirty="0" smtClean="0">
                <a:solidFill>
                  <a:srgbClr val="3F3F3F"/>
                </a:solidFill>
                <a:latin typeface="Trebuchet MS"/>
                <a:cs typeface="Trebuchet MS"/>
              </a:rPr>
              <a:t>o</a:t>
            </a:r>
            <a:r>
              <a:rPr lang="en-IN" sz="1600" dirty="0" smtClean="0">
                <a:solidFill>
                  <a:srgbClr val="3F3F3F"/>
                </a:solidFill>
                <a:latin typeface="Trebuchet MS"/>
                <a:cs typeface="Trebuchet MS"/>
              </a:rPr>
              <a:t>jec</a:t>
            </a:r>
            <a:r>
              <a:rPr lang="en-IN" sz="1600" spc="-10" dirty="0" smtClean="0">
                <a:solidFill>
                  <a:srgbClr val="3F3F3F"/>
                </a:solidFill>
                <a:latin typeface="Trebuchet MS"/>
                <a:cs typeface="Trebuchet MS"/>
              </a:rPr>
              <a:t>ts</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i</a:t>
            </a:r>
            <a:r>
              <a:rPr lang="en-IN" sz="1600" dirty="0" smtClean="0">
                <a:solidFill>
                  <a:srgbClr val="3F3F3F"/>
                </a:solidFill>
                <a:latin typeface="Trebuchet MS"/>
                <a:cs typeface="Trebuchet MS"/>
              </a:rPr>
              <a:t>n</a:t>
            </a:r>
            <a:r>
              <a:rPr lang="en-IN" sz="1600" spc="90" dirty="0" smtClean="0">
                <a:solidFill>
                  <a:srgbClr val="3F3F3F"/>
                </a:solidFill>
                <a:latin typeface="Times New Roman"/>
                <a:cs typeface="Times New Roman"/>
              </a:rPr>
              <a:t> </a:t>
            </a:r>
            <a:r>
              <a:rPr lang="en-IN" sz="1600" spc="-5" dirty="0" smtClean="0">
                <a:solidFill>
                  <a:srgbClr val="3F3F3F"/>
                </a:solidFill>
                <a:latin typeface="Trebuchet MS"/>
                <a:cs typeface="Trebuchet MS"/>
              </a:rPr>
              <a:t>M</a:t>
            </a:r>
            <a:r>
              <a:rPr lang="en-IN" sz="1600" spc="-10" dirty="0" smtClean="0">
                <a:solidFill>
                  <a:srgbClr val="3F3F3F"/>
                </a:solidFill>
                <a:latin typeface="Trebuchet MS"/>
                <a:cs typeface="Trebuchet MS"/>
              </a:rPr>
              <a:t>SE</a:t>
            </a:r>
            <a:r>
              <a:rPr lang="en-IN" sz="1600" spc="85" dirty="0" smtClean="0">
                <a:solidFill>
                  <a:srgbClr val="3F3F3F"/>
                </a:solidFill>
                <a:latin typeface="Times New Roman"/>
                <a:cs typeface="Times New Roman"/>
              </a:rPr>
              <a:t> </a:t>
            </a:r>
            <a:r>
              <a:rPr lang="en-IN" sz="1600" dirty="0" smtClean="0">
                <a:solidFill>
                  <a:srgbClr val="3F3F3F"/>
                </a:solidFill>
                <a:latin typeface="Trebuchet MS"/>
                <a:cs typeface="Trebuchet MS"/>
              </a:rPr>
              <a:t>se</a:t>
            </a:r>
            <a:r>
              <a:rPr lang="en-IN" sz="1600" spc="-5" dirty="0" smtClean="0">
                <a:solidFill>
                  <a:srgbClr val="3F3F3F"/>
                </a:solidFill>
                <a:latin typeface="Trebuchet MS"/>
                <a:cs typeface="Trebuchet MS"/>
              </a:rPr>
              <a:t>c</a:t>
            </a:r>
            <a:r>
              <a:rPr lang="en-IN" sz="1600" spc="-10" dirty="0" smtClean="0">
                <a:solidFill>
                  <a:srgbClr val="3F3F3F"/>
                </a:solidFill>
                <a:latin typeface="Trebuchet MS"/>
                <a:cs typeface="Trebuchet MS"/>
              </a:rPr>
              <a:t>t</a:t>
            </a:r>
            <a:r>
              <a:rPr lang="en-IN" sz="1600" spc="-20" dirty="0" smtClean="0">
                <a:solidFill>
                  <a:srgbClr val="3F3F3F"/>
                </a:solidFill>
                <a:latin typeface="Trebuchet MS"/>
                <a:cs typeface="Trebuchet MS"/>
              </a:rPr>
              <a:t>o</a:t>
            </a:r>
            <a:r>
              <a:rPr lang="en-IN" sz="1600" spc="-10" dirty="0" smtClean="0">
                <a:solidFill>
                  <a:srgbClr val="3F3F3F"/>
                </a:solidFill>
                <a:latin typeface="Trebuchet MS"/>
                <a:cs typeface="Trebuchet MS"/>
              </a:rPr>
              <a:t>r</a:t>
            </a:r>
            <a:endParaRPr lang="en-IN" sz="1600" dirty="0" smtClean="0">
              <a:latin typeface="Trebuchet MS"/>
              <a:cs typeface="Trebuchet MS"/>
            </a:endParaRPr>
          </a:p>
          <a:p>
            <a:pPr marL="12700">
              <a:lnSpc>
                <a:spcPct val="100000"/>
              </a:lnSpc>
              <a:spcBef>
                <a:spcPts val="1005"/>
              </a:spcBef>
            </a:pPr>
            <a:r>
              <a:rPr lang="en-IN" sz="1600" b="1" spc="-15" dirty="0" smtClean="0">
                <a:solidFill>
                  <a:srgbClr val="3F3F3F"/>
                </a:solidFill>
                <a:latin typeface="Trebuchet MS"/>
                <a:cs typeface="Trebuchet MS"/>
              </a:rPr>
              <a:t>How</a:t>
            </a:r>
            <a:r>
              <a:rPr lang="en-IN" sz="1600" b="1" spc="70" dirty="0" smtClean="0">
                <a:solidFill>
                  <a:srgbClr val="3F3F3F"/>
                </a:solidFill>
                <a:latin typeface="Times New Roman"/>
                <a:cs typeface="Times New Roman"/>
              </a:rPr>
              <a:t> </a:t>
            </a:r>
            <a:r>
              <a:rPr lang="en-IN" sz="1600" b="1" spc="-5" dirty="0" smtClean="0">
                <a:solidFill>
                  <a:srgbClr val="3F3F3F"/>
                </a:solidFill>
                <a:latin typeface="Trebuchet MS"/>
                <a:cs typeface="Trebuchet MS"/>
              </a:rPr>
              <a:t>t</a:t>
            </a:r>
            <a:r>
              <a:rPr lang="en-IN" sz="1600" b="1" dirty="0" smtClean="0">
                <a:solidFill>
                  <a:srgbClr val="3F3F3F"/>
                </a:solidFill>
                <a:latin typeface="Trebuchet MS"/>
                <a:cs typeface="Trebuchet MS"/>
              </a:rPr>
              <a:t>o</a:t>
            </a:r>
            <a:r>
              <a:rPr lang="en-IN" sz="1600" b="1" spc="70" dirty="0" smtClean="0">
                <a:solidFill>
                  <a:srgbClr val="3F3F3F"/>
                </a:solidFill>
                <a:latin typeface="Times New Roman"/>
                <a:cs typeface="Times New Roman"/>
              </a:rPr>
              <a:t> </a:t>
            </a:r>
            <a:r>
              <a:rPr lang="en-IN" sz="1600" b="1" spc="-10" dirty="0" smtClean="0">
                <a:solidFill>
                  <a:srgbClr val="3F3F3F"/>
                </a:solidFill>
                <a:latin typeface="Trebuchet MS"/>
                <a:cs typeface="Trebuchet MS"/>
              </a:rPr>
              <a:t>ap</a:t>
            </a:r>
            <a:r>
              <a:rPr lang="en-IN" sz="1600" b="1" spc="-25" dirty="0" smtClean="0">
                <a:solidFill>
                  <a:srgbClr val="3F3F3F"/>
                </a:solidFill>
                <a:latin typeface="Trebuchet MS"/>
                <a:cs typeface="Trebuchet MS"/>
              </a:rPr>
              <a:t>p</a:t>
            </a:r>
            <a:r>
              <a:rPr lang="en-IN" sz="1600" b="1" spc="-10" dirty="0" smtClean="0">
                <a:solidFill>
                  <a:srgbClr val="3F3F3F"/>
                </a:solidFill>
                <a:latin typeface="Trebuchet MS"/>
                <a:cs typeface="Trebuchet MS"/>
              </a:rPr>
              <a:t>ly</a:t>
            </a:r>
            <a:endParaRPr lang="en-IN" sz="1600" dirty="0" smtClean="0">
              <a:latin typeface="Trebuchet MS"/>
              <a:cs typeface="Trebuchet MS"/>
            </a:endParaRPr>
          </a:p>
          <a:p>
            <a:pPr marL="355600" indent="-342900">
              <a:lnSpc>
                <a:spcPct val="100000"/>
              </a:lnSpc>
              <a:spcBef>
                <a:spcPts val="994"/>
              </a:spcBef>
              <a:buClr>
                <a:srgbClr val="8FC225"/>
              </a:buClr>
              <a:buSzPct val="80555"/>
              <a:buFont typeface="Arial Unicode MS"/>
              <a:buChar char="➢"/>
              <a:tabLst>
                <a:tab pos="355600" algn="l"/>
              </a:tabLst>
            </a:pPr>
            <a:r>
              <a:rPr lang="en-IN" sz="1600" spc="-25" dirty="0" smtClean="0">
                <a:solidFill>
                  <a:srgbClr val="3F3F3F"/>
                </a:solidFill>
                <a:latin typeface="Trebuchet MS"/>
                <a:cs typeface="Trebuchet MS"/>
              </a:rPr>
              <a:t>A</a:t>
            </a:r>
            <a:r>
              <a:rPr lang="en-IN" sz="1600" dirty="0" smtClean="0">
                <a:solidFill>
                  <a:srgbClr val="3F3F3F"/>
                </a:solidFill>
                <a:latin typeface="Trebuchet MS"/>
                <a:cs typeface="Trebuchet MS"/>
              </a:rPr>
              <a:t>pply</a:t>
            </a:r>
            <a:r>
              <a:rPr lang="en-IN" sz="1600" spc="75" dirty="0" smtClean="0">
                <a:solidFill>
                  <a:srgbClr val="3F3F3F"/>
                </a:solidFill>
                <a:latin typeface="Times New Roman"/>
                <a:cs typeface="Times New Roman"/>
              </a:rPr>
              <a:t> </a:t>
            </a:r>
            <a:r>
              <a:rPr lang="en-IN" sz="1600" spc="-5" dirty="0" smtClean="0">
                <a:solidFill>
                  <a:srgbClr val="3F3F3F"/>
                </a:solidFill>
                <a:latin typeface="Trebuchet MS"/>
                <a:cs typeface="Trebuchet MS"/>
              </a:rPr>
              <a:t>t</a:t>
            </a:r>
            <a:r>
              <a:rPr lang="en-IN" sz="1600" dirty="0" smtClean="0">
                <a:solidFill>
                  <a:srgbClr val="3F3F3F"/>
                </a:solidFill>
                <a:latin typeface="Trebuchet MS"/>
                <a:cs typeface="Trebuchet MS"/>
              </a:rPr>
              <a:t>o</a:t>
            </a:r>
            <a:r>
              <a:rPr lang="en-IN" sz="1600" spc="80" dirty="0" smtClean="0">
                <a:solidFill>
                  <a:srgbClr val="3F3F3F"/>
                </a:solidFill>
                <a:latin typeface="Times New Roman"/>
                <a:cs typeface="Times New Roman"/>
              </a:rPr>
              <a:t> </a:t>
            </a:r>
            <a:r>
              <a:rPr lang="en-IN" sz="1600" spc="-10" dirty="0" smtClean="0">
                <a:solidFill>
                  <a:srgbClr val="3F3F3F"/>
                </a:solidFill>
                <a:latin typeface="Trebuchet MS"/>
                <a:cs typeface="Trebuchet MS"/>
              </a:rPr>
              <a:t>SFCs</a:t>
            </a:r>
            <a:r>
              <a:rPr lang="en-IN" sz="1600" spc="-5" dirty="0" smtClean="0">
                <a:solidFill>
                  <a:srgbClr val="3F3F3F"/>
                </a:solidFill>
                <a:latin typeface="Trebuchet MS"/>
                <a:cs typeface="Trebuchet MS"/>
              </a:rPr>
              <a:t>/S</a:t>
            </a:r>
            <a:r>
              <a:rPr lang="en-IN" sz="1600" spc="5" dirty="0" smtClean="0">
                <a:solidFill>
                  <a:srgbClr val="3F3F3F"/>
                </a:solidFill>
                <a:latin typeface="Trebuchet MS"/>
                <a:cs typeface="Trebuchet MS"/>
              </a:rPr>
              <a:t>I</a:t>
            </a:r>
            <a:r>
              <a:rPr lang="en-IN" sz="1600" spc="-5" dirty="0" smtClean="0">
                <a:solidFill>
                  <a:srgbClr val="3F3F3F"/>
                </a:solidFill>
                <a:latin typeface="Trebuchet MS"/>
                <a:cs typeface="Trebuchet MS"/>
              </a:rPr>
              <a:t>DC</a:t>
            </a:r>
            <a:r>
              <a:rPr lang="en-IN" sz="1600" spc="5" dirty="0" smtClean="0">
                <a:solidFill>
                  <a:srgbClr val="3F3F3F"/>
                </a:solidFill>
                <a:latin typeface="Trebuchet MS"/>
                <a:cs typeface="Trebuchet MS"/>
              </a:rPr>
              <a:t>s</a:t>
            </a:r>
            <a:r>
              <a:rPr lang="en-IN" sz="1600" spc="-5" dirty="0" smtClean="0">
                <a:solidFill>
                  <a:srgbClr val="3F3F3F"/>
                </a:solidFill>
                <a:latin typeface="Trebuchet MS"/>
                <a:cs typeface="Trebuchet MS"/>
              </a:rPr>
              <a:t>/</a:t>
            </a:r>
            <a:r>
              <a:rPr lang="en-IN" sz="1600" spc="5" dirty="0" smtClean="0">
                <a:solidFill>
                  <a:srgbClr val="3F3F3F"/>
                </a:solidFill>
                <a:latin typeface="Trebuchet MS"/>
                <a:cs typeface="Trebuchet MS"/>
              </a:rPr>
              <a:t>b</a:t>
            </a:r>
            <a:r>
              <a:rPr lang="en-IN" sz="1600" spc="-5" dirty="0" smtClean="0">
                <a:solidFill>
                  <a:srgbClr val="3F3F3F"/>
                </a:solidFill>
                <a:latin typeface="Trebuchet MS"/>
                <a:cs typeface="Trebuchet MS"/>
              </a:rPr>
              <a:t>an</a:t>
            </a:r>
            <a:r>
              <a:rPr lang="en-IN" sz="1600" spc="5" dirty="0" smtClean="0">
                <a:solidFill>
                  <a:srgbClr val="3F3F3F"/>
                </a:solidFill>
                <a:latin typeface="Trebuchet MS"/>
                <a:cs typeface="Trebuchet MS"/>
              </a:rPr>
              <a:t>k</a:t>
            </a:r>
            <a:r>
              <a:rPr lang="en-IN" sz="1600" spc="-10" dirty="0" smtClean="0">
                <a:solidFill>
                  <a:srgbClr val="3F3F3F"/>
                </a:solidFill>
                <a:latin typeface="Trebuchet MS"/>
                <a:cs typeface="Trebuchet MS"/>
              </a:rPr>
              <a:t>s</a:t>
            </a:r>
            <a:endParaRPr lang="en-IN" sz="1600" dirty="0">
              <a:latin typeface="Trebuchet MS"/>
              <a:cs typeface="Trebuchet M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309522" y="0"/>
            <a:ext cx="10972800" cy="615553"/>
          </a:xfrm>
          <a:prstGeom prst="rect">
            <a:avLst/>
          </a:prstGeom>
        </p:spPr>
        <p:txBody>
          <a:bodyPr vert="horz" wrap="square" lIns="0" tIns="0" rIns="0" bIns="0" rtlCol="0">
            <a:spAutoFit/>
          </a:bodyPr>
          <a:lstStyle/>
          <a:p>
            <a:pPr marL="66040">
              <a:lnSpc>
                <a:spcPct val="100000"/>
              </a:lnSpc>
            </a:pPr>
            <a:r>
              <a:rPr lang="en-US" sz="2000" dirty="0" smtClean="0"/>
              <a:t>Capital Investment subsidy scheme for construction/expansion/ modernization of cold storage and storages for Horticulture Produce</a:t>
            </a:r>
            <a:endParaRPr sz="2000" spc="-15" dirty="0">
              <a:solidFill>
                <a:schemeClr val="bg2">
                  <a:lumMod val="25000"/>
                </a:schemeClr>
              </a:solidFill>
              <a:latin typeface="Times New Roman" pitchFamily="18" charset="0"/>
              <a:cs typeface="Times New Roman" pitchFamily="18" charset="0"/>
            </a:endParaRPr>
          </a:p>
        </p:txBody>
      </p:sp>
      <p:sp>
        <p:nvSpPr>
          <p:cNvPr id="5" name="Rectangle 4"/>
          <p:cNvSpPr/>
          <p:nvPr/>
        </p:nvSpPr>
        <p:spPr>
          <a:xfrm>
            <a:off x="9667902" y="6286520"/>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
        <p:nvSpPr>
          <p:cNvPr id="6" name="Rectangle 5"/>
          <p:cNvSpPr/>
          <p:nvPr/>
        </p:nvSpPr>
        <p:spPr>
          <a:xfrm>
            <a:off x="1381092" y="905232"/>
            <a:ext cx="9144064" cy="4216539"/>
          </a:xfrm>
          <a:prstGeom prst="rect">
            <a:avLst/>
          </a:prstGeom>
        </p:spPr>
        <p:txBody>
          <a:bodyPr wrap="square">
            <a:spAutoFit/>
          </a:bodyPr>
          <a:lstStyle/>
          <a:p>
            <a:pPr lvl="0"/>
            <a:r>
              <a:rPr lang="en-IN" dirty="0" smtClean="0"/>
              <a:t>Capacity and Pattern of Assistance: -</a:t>
            </a:r>
          </a:p>
          <a:p>
            <a:r>
              <a:rPr lang="en-IN" dirty="0" smtClean="0"/>
              <a:t>The assistance will be given as subsidy @ 35% of the capital cost of project in general areas and 50% in case of NE, Hilly States &amp; Scheduled Areas for a storage capacity above 5000 MT up to 10000 MT.</a:t>
            </a:r>
          </a:p>
          <a:p>
            <a:endParaRPr lang="en-IN" dirty="0" smtClean="0"/>
          </a:p>
          <a:p>
            <a:r>
              <a:rPr lang="en-IN" dirty="0" smtClean="0"/>
              <a:t> </a:t>
            </a:r>
          </a:p>
          <a:p>
            <a:r>
              <a:rPr lang="en-IN" dirty="0" smtClean="0"/>
              <a:t>In case of North East states, projects with a capacity of 1000 MT or above are also eligible for application and consideration.</a:t>
            </a:r>
          </a:p>
          <a:p>
            <a:endParaRPr lang="en-IN" dirty="0" smtClean="0"/>
          </a:p>
          <a:p>
            <a:r>
              <a:rPr lang="en-IN" dirty="0" smtClean="0"/>
              <a:t> </a:t>
            </a:r>
          </a:p>
          <a:p>
            <a:pPr lvl="0"/>
            <a:r>
              <a:rPr lang="en-IN" dirty="0" smtClean="0"/>
              <a:t>Calculation of Capacity for subsidy:-</a:t>
            </a:r>
          </a:p>
          <a:p>
            <a:r>
              <a:rPr lang="en-IN" dirty="0" smtClean="0"/>
              <a:t>For calculation of capacity, 3.4 cubic meters (cum.) (120 cubic feet (</a:t>
            </a:r>
            <a:r>
              <a:rPr lang="en-IN" dirty="0" err="1" smtClean="0"/>
              <a:t>cft</a:t>
            </a:r>
            <a:r>
              <a:rPr lang="en-IN" dirty="0" smtClean="0"/>
              <a:t>.) of chamber volume shall be considered equivalent to 1 MT storage capacity.</a:t>
            </a:r>
          </a:p>
          <a:p>
            <a:r>
              <a:rPr lang="en-IN" dirty="0" smtClean="0"/>
              <a:t> </a:t>
            </a:r>
          </a:p>
          <a:p>
            <a:pPr marL="12700">
              <a:lnSpc>
                <a:spcPct val="100000"/>
              </a:lnSpc>
            </a:pPr>
            <a:endParaRPr lang="en-IN" sz="1600" dirty="0">
              <a:latin typeface="Trebuchet MS"/>
              <a:cs typeface="Trebuchet M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309522" y="98803"/>
            <a:ext cx="10972800" cy="615553"/>
          </a:xfrm>
          <a:prstGeom prst="rect">
            <a:avLst/>
          </a:prstGeom>
        </p:spPr>
        <p:txBody>
          <a:bodyPr vert="horz" wrap="square" lIns="0" tIns="0" rIns="0" bIns="0" rtlCol="0">
            <a:spAutoFit/>
          </a:bodyPr>
          <a:lstStyle/>
          <a:p>
            <a:pPr marL="66040">
              <a:lnSpc>
                <a:spcPct val="100000"/>
              </a:lnSpc>
            </a:pPr>
            <a:r>
              <a:rPr lang="en-US" sz="2000" dirty="0" smtClean="0"/>
              <a:t>Capital Investment subsidy scheme for construction/expansion/ modernization of cold storage and storages for Horticulture Produce</a:t>
            </a:r>
            <a:endParaRPr sz="2000" spc="-15" dirty="0">
              <a:solidFill>
                <a:schemeClr val="bg2">
                  <a:lumMod val="25000"/>
                </a:schemeClr>
              </a:solidFill>
              <a:latin typeface="Times New Roman" pitchFamily="18" charset="0"/>
              <a:cs typeface="Times New Roman" pitchFamily="18" charset="0"/>
            </a:endParaRPr>
          </a:p>
        </p:txBody>
      </p:sp>
      <p:sp>
        <p:nvSpPr>
          <p:cNvPr id="5" name="Rectangle 4"/>
          <p:cNvSpPr/>
          <p:nvPr/>
        </p:nvSpPr>
        <p:spPr>
          <a:xfrm>
            <a:off x="9667902" y="6286520"/>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pic>
        <p:nvPicPr>
          <p:cNvPr id="6" name="Picture 5"/>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448309" y="1357298"/>
            <a:ext cx="10040179" cy="488869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52530" y="857232"/>
            <a:ext cx="8877327" cy="2071702"/>
          </a:xfrm>
        </p:spPr>
        <p:txBody>
          <a:bodyPr>
            <a:normAutofit fontScale="90000"/>
          </a:bodyPr>
          <a:lstStyle/>
          <a:p>
            <a:pPr algn="ctr"/>
            <a:r>
              <a:rPr lang="en-US" dirty="0" smtClean="0">
                <a:solidFill>
                  <a:schemeClr val="tx1"/>
                </a:solidFill>
                <a:effectLst/>
                <a:latin typeface="Times New Roman" pitchFamily="18" charset="0"/>
                <a:cs typeface="Times New Roman" pitchFamily="18" charset="0"/>
              </a:rPr>
              <a:t>	</a:t>
            </a:r>
            <a:r>
              <a:rPr lang="en-US" sz="5000" dirty="0">
                <a:solidFill>
                  <a:schemeClr val="tx1"/>
                </a:solidFill>
                <a:latin typeface="Times New Roman" pitchFamily="18" charset="0"/>
                <a:cs typeface="Times New Roman" pitchFamily="18" charset="0"/>
              </a:rPr>
              <a:t>Maharashtra Industrial Policy 			&amp;					 </a:t>
            </a:r>
            <a:br>
              <a:rPr lang="en-US" sz="5000" dirty="0">
                <a:solidFill>
                  <a:schemeClr val="tx1"/>
                </a:solidFill>
                <a:latin typeface="Times New Roman" pitchFamily="18" charset="0"/>
                <a:cs typeface="Times New Roman" pitchFamily="18" charset="0"/>
              </a:rPr>
            </a:br>
            <a:r>
              <a:rPr lang="en-US" sz="5000" dirty="0">
                <a:solidFill>
                  <a:schemeClr val="tx1"/>
                </a:solidFill>
                <a:latin typeface="Times New Roman" pitchFamily="18" charset="0"/>
                <a:cs typeface="Times New Roman" pitchFamily="18" charset="0"/>
              </a:rPr>
              <a:t>Package Scheme of Incentives 2019</a:t>
            </a:r>
          </a:p>
        </p:txBody>
      </p:sp>
      <p:sp>
        <p:nvSpPr>
          <p:cNvPr id="3" name="Subtitle 2"/>
          <p:cNvSpPr>
            <a:spLocks noGrp="1"/>
          </p:cNvSpPr>
          <p:nvPr>
            <p:ph type="subTitle" idx="1"/>
          </p:nvPr>
        </p:nvSpPr>
        <p:spPr>
          <a:xfrm>
            <a:off x="2238348" y="3886200"/>
            <a:ext cx="9358378" cy="1400188"/>
          </a:xfrm>
          <a:prstGeom prst="rect">
            <a:avLst/>
          </a:prstGeom>
        </p:spPr>
        <p:txBody>
          <a:bodyPr>
            <a:normAutofit fontScale="92500" lnSpcReduction="10000"/>
          </a:bodyPr>
          <a:lstStyle/>
          <a:p>
            <a:pPr algn="r"/>
            <a:r>
              <a:rPr lang="en-US" sz="2800" b="1" dirty="0">
                <a:solidFill>
                  <a:schemeClr val="tx1"/>
                </a:solidFill>
                <a:latin typeface="Times New Roman" pitchFamily="18" charset="0"/>
                <a:cs typeface="Times New Roman" pitchFamily="18" charset="0"/>
              </a:rPr>
              <a:t>CA JULFESH SHAH	</a:t>
            </a:r>
          </a:p>
          <a:p>
            <a:pPr algn="r">
              <a:lnSpc>
                <a:spcPct val="90000"/>
              </a:lnSpc>
            </a:pPr>
            <a:r>
              <a:rPr lang="en-US" sz="2000" dirty="0">
                <a:solidFill>
                  <a:schemeClr val="tx1"/>
                </a:solidFill>
                <a:latin typeface="Times New Roman" pitchFamily="18" charset="0"/>
                <a:cs typeface="Times New Roman" pitchFamily="18" charset="0"/>
              </a:rPr>
              <a:t>	</a:t>
            </a:r>
            <a:endParaRPr lang="en-US" sz="2000" dirty="0">
              <a:latin typeface="Times New Roman" pitchFamily="18" charset="0"/>
              <a:cs typeface="Times New Roman" pitchFamily="18" charset="0"/>
            </a:endParaRPr>
          </a:p>
          <a:p>
            <a:pPr algn="r">
              <a:lnSpc>
                <a:spcPct val="90000"/>
              </a:lnSpc>
            </a:pPr>
            <a:r>
              <a:rPr lang="en-US" sz="2400" dirty="0">
                <a:solidFill>
                  <a:schemeClr val="tx1">
                    <a:lumMod val="95000"/>
                    <a:lumOff val="5000"/>
                  </a:schemeClr>
                </a:solidFill>
                <a:latin typeface="Times New Roman" pitchFamily="18" charset="0"/>
                <a:cs typeface="Times New Roman" pitchFamily="18" charset="0"/>
              </a:rPr>
              <a:t>		     Former Vice-Chairman, WIRC of ICAI</a:t>
            </a:r>
          </a:p>
          <a:p>
            <a:pPr algn="r">
              <a:lnSpc>
                <a:spcPct val="90000"/>
              </a:lnSpc>
            </a:pPr>
            <a:r>
              <a:rPr lang="en-US" sz="2400" dirty="0">
                <a:solidFill>
                  <a:schemeClr val="tx1">
                    <a:lumMod val="95000"/>
                    <a:lumOff val="5000"/>
                  </a:schemeClr>
                </a:solidFill>
                <a:latin typeface="Times New Roman" pitchFamily="18" charset="0"/>
                <a:cs typeface="Times New Roman" pitchFamily="18" charset="0"/>
              </a:rPr>
              <a:t>        Former Chairman, Nagpur Branch of WIRC of ICAI.</a:t>
            </a:r>
          </a:p>
          <a:p>
            <a:endParaRPr lang="ru-RU" sz="2400" dirty="0">
              <a:solidFill>
                <a:schemeClr val="tx1">
                  <a:lumMod val="95000"/>
                  <a:lumOff val="5000"/>
                </a:schemeClr>
              </a:solidFill>
              <a:latin typeface="Times New Roman" pitchFamily="18" charset="0"/>
              <a:cs typeface="Times New Roman" pitchFamily="18" charset="0"/>
            </a:endParaRPr>
          </a:p>
          <a:p>
            <a:endParaRPr lang="en-US" b="1"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1389791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8150" y="1500174"/>
            <a:ext cx="8229600" cy="4191000"/>
          </a:xfrm>
        </p:spPr>
        <p:txBody>
          <a:bodyPr>
            <a:normAutofit/>
          </a:bodyPr>
          <a:lstStyle/>
          <a:p>
            <a:pPr algn="just">
              <a:buNone/>
            </a:pPr>
            <a:endParaRPr lang="en-US" sz="2000" dirty="0">
              <a:latin typeface="Times New Roman" pitchFamily="18" charset="0"/>
              <a:cs typeface="Times New Roman" pitchFamily="18" charset="0"/>
            </a:endParaRPr>
          </a:p>
          <a:p>
            <a:pPr algn="just">
              <a:buNone/>
            </a:pPr>
            <a:r>
              <a:rPr lang="en-US" sz="1800" b="1" dirty="0">
                <a:latin typeface="Trebuchet MS"/>
                <a:cs typeface="Trebuchet MS"/>
              </a:rPr>
              <a:t>Period of Operation of PSI-2019</a:t>
            </a:r>
          </a:p>
          <a:p>
            <a:pPr marL="365125" indent="-4763" algn="just">
              <a:buNone/>
            </a:pPr>
            <a:endParaRPr lang="en-US" sz="1800" dirty="0">
              <a:latin typeface="Trebuchet MS"/>
              <a:cs typeface="Trebuchet MS"/>
            </a:endParaRPr>
          </a:p>
          <a:p>
            <a:pPr marL="365125" indent="-4763" algn="just">
              <a:buNone/>
            </a:pPr>
            <a:r>
              <a:rPr lang="en-US" sz="1800" dirty="0">
                <a:latin typeface="Trebuchet MS"/>
                <a:cs typeface="Trebuchet MS"/>
              </a:rPr>
              <a:t>The PSI - 2019, as may be amended by the Government from time to </a:t>
            </a:r>
            <a:r>
              <a:rPr lang="en-US" sz="1800" dirty="0" smtClean="0">
                <a:latin typeface="Trebuchet MS"/>
                <a:cs typeface="Trebuchet MS"/>
              </a:rPr>
              <a:t>time, shall </a:t>
            </a:r>
            <a:r>
              <a:rPr lang="en-US" sz="1800" dirty="0">
                <a:latin typeface="Trebuchet MS"/>
                <a:cs typeface="Trebuchet MS"/>
              </a:rPr>
              <a:t>remain in operation from the 1st April 2019 up to 31st March, 2024 or till the new Package Scheme of Incentives comes into force.</a:t>
            </a:r>
          </a:p>
          <a:p>
            <a:pPr algn="just"/>
            <a:endParaRPr lang="en-US" sz="2000" dirty="0">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9067801" y="6356353"/>
            <a:ext cx="2028860" cy="358797"/>
          </a:xfrm>
          <a:prstGeom prst="rect">
            <a:avLst/>
          </a:prstGeom>
        </p:spPr>
        <p:txBody>
          <a:bodyPr/>
          <a:lstStyle/>
          <a:p>
            <a:r>
              <a:rPr lang="en-US" dirty="0" smtClean="0"/>
              <a:t>CAJULFESH SHAH</a:t>
            </a:r>
            <a:endParaRPr lang="en-US" dirty="0"/>
          </a:p>
        </p:txBody>
      </p:sp>
      <p:sp>
        <p:nvSpPr>
          <p:cNvPr id="2" name="Title 1"/>
          <p:cNvSpPr>
            <a:spLocks noGrp="1"/>
          </p:cNvSpPr>
          <p:nvPr>
            <p:ph type="title"/>
          </p:nvPr>
        </p:nvSpPr>
        <p:spPr>
          <a:xfrm>
            <a:off x="595274" y="285728"/>
            <a:ext cx="10972800" cy="1143000"/>
          </a:xfrm>
        </p:spPr>
        <p:txBody>
          <a:bodyPr>
            <a:normAutofit/>
          </a:bodyPr>
          <a:lstStyle/>
          <a:p>
            <a:pPr algn="l"/>
            <a:r>
              <a:rPr lang="en-US" sz="3200" spc="-15" dirty="0">
                <a:solidFill>
                  <a:schemeClr val="bg2">
                    <a:lumMod val="25000"/>
                  </a:schemeClr>
                </a:solidFill>
                <a:latin typeface="Times New Roman" pitchFamily="18" charset="0"/>
                <a:cs typeface="Times New Roman" pitchFamily="18" charset="0"/>
              </a:rPr>
              <a:t>1. APPLICABILITY OF PSI-2019</a:t>
            </a:r>
          </a:p>
        </p:txBody>
      </p:sp>
    </p:spTree>
    <p:extLst>
      <p:ext uri="{BB962C8B-B14F-4D97-AF65-F5344CB8AC3E}">
        <p14:creationId xmlns="" xmlns:p14="http://schemas.microsoft.com/office/powerpoint/2010/main" val="15265983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836" y="785794"/>
            <a:ext cx="9715568" cy="5100662"/>
          </a:xfrm>
        </p:spPr>
        <p:txBody>
          <a:bodyPr>
            <a:normAutofit/>
          </a:bodyPr>
          <a:lstStyle/>
          <a:p>
            <a:pPr algn="just">
              <a:buNone/>
            </a:pPr>
            <a:r>
              <a:rPr lang="en-US" sz="1800" b="1" dirty="0">
                <a:latin typeface="Trebuchet MS"/>
                <a:cs typeface="Trebuchet MS"/>
              </a:rPr>
              <a:t>Coverage under the PSI -2019</a:t>
            </a:r>
          </a:p>
          <a:p>
            <a:pPr algn="just">
              <a:buNone/>
            </a:pPr>
            <a:endParaRPr lang="en-US" sz="1800" dirty="0">
              <a:latin typeface="Trebuchet MS"/>
              <a:cs typeface="Trebuchet MS"/>
            </a:endParaRPr>
          </a:p>
          <a:p>
            <a:pPr algn="just">
              <a:buNone/>
            </a:pPr>
            <a:r>
              <a:rPr lang="en-US" sz="1800" dirty="0" smtClean="0">
                <a:latin typeface="Trebuchet MS"/>
                <a:cs typeface="Trebuchet MS"/>
              </a:rPr>
              <a:t>    The </a:t>
            </a:r>
            <a:r>
              <a:rPr lang="en-US" sz="1800" dirty="0">
                <a:latin typeface="Trebuchet MS"/>
                <a:cs typeface="Trebuchet MS"/>
              </a:rPr>
              <a:t>following categories of Eligible Industrial Units in the Private Sector, Cooperative Sector, State Public Sector / Joint Sector shall be eligible to be considered for incentives under the PSI- 2019</a:t>
            </a:r>
          </a:p>
          <a:p>
            <a:pPr algn="just">
              <a:buNone/>
            </a:pPr>
            <a:r>
              <a:rPr lang="en-US" sz="1800" dirty="0">
                <a:latin typeface="Trebuchet MS"/>
                <a:cs typeface="Trebuchet MS"/>
              </a:rPr>
              <a:t>	</a:t>
            </a:r>
            <a:r>
              <a:rPr lang="en-US" sz="1800" dirty="0" err="1">
                <a:latin typeface="Trebuchet MS"/>
                <a:cs typeface="Trebuchet MS"/>
              </a:rPr>
              <a:t>i</a:t>
            </a:r>
            <a:r>
              <a:rPr lang="en-US" sz="1800" dirty="0">
                <a:latin typeface="Trebuchet MS"/>
                <a:cs typeface="Trebuchet MS"/>
              </a:rPr>
              <a:t>)	Industries listed in the First Schedule of the Industries. </a:t>
            </a:r>
          </a:p>
          <a:p>
            <a:pPr algn="just">
              <a:buNone/>
            </a:pPr>
            <a:endParaRPr lang="en-US" sz="1800" dirty="0">
              <a:latin typeface="Trebuchet MS"/>
              <a:cs typeface="Trebuchet MS"/>
            </a:endParaRPr>
          </a:p>
          <a:p>
            <a:pPr algn="just">
              <a:buNone/>
            </a:pPr>
            <a:r>
              <a:rPr lang="en-US" sz="1800" dirty="0">
                <a:latin typeface="Trebuchet MS"/>
                <a:cs typeface="Trebuchet MS"/>
              </a:rPr>
              <a:t>	ii)	Manufacturing Enterprises as defined in the MSMED Act, 2006.</a:t>
            </a:r>
          </a:p>
          <a:p>
            <a:pPr algn="just">
              <a:buNone/>
            </a:pPr>
            <a:endParaRPr lang="en-US" sz="1800" dirty="0">
              <a:latin typeface="Trebuchet MS"/>
              <a:cs typeface="Trebuchet MS"/>
            </a:endParaRPr>
          </a:p>
          <a:p>
            <a:pPr algn="just">
              <a:buNone/>
            </a:pPr>
            <a:r>
              <a:rPr lang="en-US" sz="1800" dirty="0">
                <a:latin typeface="Trebuchet MS"/>
                <a:cs typeface="Trebuchet MS"/>
              </a:rPr>
              <a:t>	iii)	Information Technology Manufacturing Units registered with </a:t>
            </a:r>
            <a:r>
              <a:rPr lang="en-US" sz="1800" dirty="0" smtClean="0">
                <a:latin typeface="Trebuchet MS"/>
                <a:cs typeface="Trebuchet MS"/>
              </a:rPr>
              <a:t>the Directorate </a:t>
            </a:r>
            <a:r>
              <a:rPr lang="en-US" sz="1800" dirty="0">
                <a:latin typeface="Trebuchet MS"/>
                <a:cs typeface="Trebuchet MS"/>
              </a:rPr>
              <a:t>of Industries or the MIDC or the Development </a:t>
            </a:r>
            <a:r>
              <a:rPr lang="en-US" sz="1800" dirty="0" smtClean="0">
                <a:latin typeface="Trebuchet MS"/>
                <a:cs typeface="Trebuchet MS"/>
              </a:rPr>
              <a:t>Commissioner, Santa </a:t>
            </a:r>
            <a:r>
              <a:rPr lang="en-US" sz="1800" dirty="0">
                <a:latin typeface="Trebuchet MS"/>
                <a:cs typeface="Trebuchet MS"/>
              </a:rPr>
              <a:t>Cruz Electronic </a:t>
            </a:r>
            <a:r>
              <a:rPr lang="en-US" sz="1800" dirty="0" smtClean="0">
                <a:latin typeface="Trebuchet MS"/>
                <a:cs typeface="Trebuchet MS"/>
              </a:rPr>
              <a:t>Export Processing </a:t>
            </a:r>
            <a:r>
              <a:rPr lang="en-US" sz="1800" dirty="0">
                <a:latin typeface="Trebuchet MS"/>
                <a:cs typeface="Trebuchet MS"/>
              </a:rPr>
              <a:t>Zone (SEEPZ) or </a:t>
            </a:r>
            <a:r>
              <a:rPr lang="en-US" sz="1800" dirty="0" smtClean="0">
                <a:latin typeface="Trebuchet MS"/>
                <a:cs typeface="Trebuchet MS"/>
              </a:rPr>
              <a:t>Software Technology </a:t>
            </a:r>
            <a:r>
              <a:rPr lang="en-US" sz="1800" dirty="0">
                <a:latin typeface="Trebuchet MS"/>
                <a:cs typeface="Trebuchet MS"/>
              </a:rPr>
              <a:t> </a:t>
            </a:r>
            <a:r>
              <a:rPr lang="en-US" sz="1800" dirty="0" smtClean="0">
                <a:latin typeface="Trebuchet MS"/>
                <a:cs typeface="Trebuchet MS"/>
              </a:rPr>
              <a:t>Parks </a:t>
            </a:r>
            <a:r>
              <a:rPr lang="en-US" sz="1800" dirty="0">
                <a:latin typeface="Trebuchet MS"/>
                <a:cs typeface="Trebuchet MS"/>
              </a:rPr>
              <a:t>of India </a:t>
            </a:r>
            <a:r>
              <a:rPr lang="en-US" sz="1800" dirty="0" smtClean="0">
                <a:latin typeface="Trebuchet MS"/>
                <a:cs typeface="Trebuchet MS"/>
              </a:rPr>
              <a:t>(</a:t>
            </a:r>
            <a:r>
              <a:rPr lang="en-US" sz="1800" dirty="0">
                <a:latin typeface="Trebuchet MS"/>
                <a:cs typeface="Trebuchet MS"/>
              </a:rPr>
              <a:t>STPI) in the State.</a:t>
            </a:r>
          </a:p>
        </p:txBody>
      </p:sp>
      <p:sp>
        <p:nvSpPr>
          <p:cNvPr id="4" name="Footer Placeholder 3"/>
          <p:cNvSpPr>
            <a:spLocks noGrp="1"/>
          </p:cNvSpPr>
          <p:nvPr>
            <p:ph type="ftr" sz="quarter" idx="11"/>
          </p:nvPr>
        </p:nvSpPr>
        <p:spPr>
          <a:xfrm>
            <a:off x="8915400" y="6356353"/>
            <a:ext cx="2324136" cy="365125"/>
          </a:xfrm>
          <a:prstGeom prst="rect">
            <a:avLst/>
          </a:prstGeom>
        </p:spPr>
        <p:txBody>
          <a:bodyPr/>
          <a:lstStyle/>
          <a:p>
            <a:r>
              <a:rPr lang="en-US" dirty="0" smtClean="0"/>
              <a:t>CA JULFESH SHAH</a:t>
            </a:r>
            <a:endParaRPr lang="en-US" dirty="0"/>
          </a:p>
        </p:txBody>
      </p:sp>
    </p:spTree>
    <p:extLst>
      <p:ext uri="{BB962C8B-B14F-4D97-AF65-F5344CB8AC3E}">
        <p14:creationId xmlns="" xmlns:p14="http://schemas.microsoft.com/office/powerpoint/2010/main" val="3706600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1026" y="785794"/>
            <a:ext cx="9929883" cy="5381628"/>
          </a:xfrm>
        </p:spPr>
        <p:txBody>
          <a:bodyPr>
            <a:normAutofit/>
          </a:bodyPr>
          <a:lstStyle/>
          <a:p>
            <a:pPr algn="just">
              <a:buNone/>
            </a:pPr>
            <a:r>
              <a:rPr lang="en-US" sz="2600" b="1" dirty="0">
                <a:latin typeface="Times New Roman" pitchFamily="18" charset="0"/>
                <a:cs typeface="Times New Roman" pitchFamily="18" charset="0"/>
              </a:rPr>
              <a:t>Coverage under the PSI -2019</a:t>
            </a:r>
          </a:p>
          <a:p>
            <a:pPr algn="just">
              <a:buNone/>
            </a:pPr>
            <a:endParaRPr lang="en-US" sz="2000" dirty="0">
              <a:latin typeface="Times New Roman" pitchFamily="18" charset="0"/>
              <a:cs typeface="Times New Roman" pitchFamily="18" charset="0"/>
            </a:endParaRPr>
          </a:p>
          <a:p>
            <a:pPr marL="1181862" lvl="2" indent="-514350" algn="just">
              <a:buNone/>
            </a:pPr>
            <a:r>
              <a:rPr lang="en-US" sz="1800" dirty="0" smtClean="0">
                <a:latin typeface="Trebuchet MS"/>
                <a:cs typeface="Trebuchet MS"/>
              </a:rPr>
              <a:t>iv) Bio-technology </a:t>
            </a:r>
            <a:r>
              <a:rPr lang="en-US" sz="1800" dirty="0">
                <a:latin typeface="Trebuchet MS"/>
                <a:cs typeface="Trebuchet MS"/>
              </a:rPr>
              <a:t>Manufacturing Units as specified by the Government from time to time.</a:t>
            </a:r>
            <a:endParaRPr lang="en-IN" sz="1800" dirty="0">
              <a:latin typeface="Trebuchet MS"/>
              <a:cs typeface="Trebuchet MS"/>
            </a:endParaRPr>
          </a:p>
          <a:p>
            <a:pPr marL="1181862" lvl="2" indent="-514350" algn="just">
              <a:buNone/>
            </a:pPr>
            <a:r>
              <a:rPr lang="en-US" sz="1800" dirty="0" smtClean="0">
                <a:latin typeface="Trebuchet MS"/>
                <a:cs typeface="Trebuchet MS"/>
              </a:rPr>
              <a:t>v) Mechanized</a:t>
            </a:r>
            <a:r>
              <a:rPr lang="en-US" sz="1800" dirty="0">
                <a:latin typeface="Trebuchet MS"/>
                <a:cs typeface="Trebuchet MS"/>
              </a:rPr>
              <a:t>, Food / Agro Processing Industries in the following sectors:</a:t>
            </a:r>
            <a:endParaRPr lang="en-IN" sz="1800" dirty="0">
              <a:latin typeface="Trebuchet MS"/>
              <a:cs typeface="Trebuchet MS"/>
            </a:endParaRPr>
          </a:p>
          <a:p>
            <a:pPr lvl="3" algn="just">
              <a:buNone/>
            </a:pPr>
            <a:r>
              <a:rPr lang="en-US" sz="1800" dirty="0" smtClean="0">
                <a:latin typeface="Trebuchet MS"/>
                <a:cs typeface="Trebuchet MS"/>
              </a:rPr>
              <a:t>Dairy, Fruit and Vegetable Processing.</a:t>
            </a:r>
            <a:endParaRPr lang="en-IN" sz="1800" dirty="0" smtClean="0">
              <a:latin typeface="Trebuchet MS"/>
              <a:cs typeface="Trebuchet MS"/>
            </a:endParaRPr>
          </a:p>
          <a:p>
            <a:pPr lvl="3" algn="just">
              <a:buNone/>
            </a:pPr>
            <a:r>
              <a:rPr lang="en-US" sz="1800" dirty="0" smtClean="0">
                <a:latin typeface="Trebuchet MS"/>
                <a:cs typeface="Trebuchet MS"/>
              </a:rPr>
              <a:t>Grain Processing.</a:t>
            </a:r>
            <a:endParaRPr lang="en-IN" sz="1800" dirty="0" smtClean="0">
              <a:latin typeface="Trebuchet MS"/>
              <a:cs typeface="Trebuchet MS"/>
            </a:endParaRPr>
          </a:p>
          <a:p>
            <a:pPr lvl="3" algn="just">
              <a:buNone/>
            </a:pPr>
            <a:r>
              <a:rPr lang="en-US" sz="1800" dirty="0" smtClean="0">
                <a:latin typeface="Trebuchet MS"/>
                <a:cs typeface="Trebuchet MS"/>
              </a:rPr>
              <a:t>Fish / Meat / Poultry Processing.</a:t>
            </a:r>
            <a:endParaRPr lang="en-IN" sz="1800" dirty="0" smtClean="0">
              <a:latin typeface="Trebuchet MS"/>
              <a:cs typeface="Trebuchet MS"/>
            </a:endParaRPr>
          </a:p>
          <a:p>
            <a:pPr lvl="3" algn="just">
              <a:buNone/>
            </a:pPr>
            <a:r>
              <a:rPr lang="en-US" sz="1800" dirty="0" smtClean="0">
                <a:latin typeface="Trebuchet MS"/>
                <a:cs typeface="Trebuchet MS"/>
              </a:rPr>
              <a:t>Consumer foods including Packed foods.</a:t>
            </a:r>
            <a:r>
              <a:rPr lang="en-IN" sz="1800" dirty="0" smtClean="0">
                <a:latin typeface="Trebuchet MS"/>
                <a:cs typeface="Trebuchet MS"/>
              </a:rPr>
              <a:t> </a:t>
            </a:r>
          </a:p>
          <a:p>
            <a:pPr lvl="3" algn="just">
              <a:buNone/>
            </a:pPr>
            <a:r>
              <a:rPr lang="en-US" sz="1800" dirty="0">
                <a:latin typeface="Trebuchet MS"/>
                <a:cs typeface="Trebuchet MS"/>
              </a:rPr>
              <a:t>Nonalcoholic beverages from fruits and vegetables</a:t>
            </a:r>
          </a:p>
          <a:p>
            <a:pPr>
              <a:buNone/>
            </a:pPr>
            <a:r>
              <a:rPr lang="en-IN" sz="1800" dirty="0" smtClean="0">
                <a:latin typeface="Trebuchet MS"/>
                <a:cs typeface="Trebuchet MS"/>
              </a:rPr>
              <a:t>    (</a:t>
            </a:r>
            <a:r>
              <a:rPr lang="en-IN" sz="1800" dirty="0">
                <a:latin typeface="Trebuchet MS"/>
                <a:cs typeface="Trebuchet MS"/>
              </a:rPr>
              <a:t>Note: Only secondary and tertiary agro and food processing units shall be eligible for incentives. This condition will not be applicable to processing / manufacturing units set up by Farmer's Producer Companies and the units set up in government assisted Food Parks and carrying out primary processing activity also).</a:t>
            </a:r>
            <a:endParaRPr lang="en-US" sz="1800" dirty="0">
              <a:latin typeface="Trebuchet MS"/>
              <a:cs typeface="Trebuchet MS"/>
            </a:endParaRPr>
          </a:p>
        </p:txBody>
      </p:sp>
      <p:sp>
        <p:nvSpPr>
          <p:cNvPr id="4" name="Footer Placeholder 3"/>
          <p:cNvSpPr>
            <a:spLocks noGrp="1"/>
          </p:cNvSpPr>
          <p:nvPr>
            <p:ph type="ftr" sz="quarter" idx="11"/>
          </p:nvPr>
        </p:nvSpPr>
        <p:spPr>
          <a:xfrm>
            <a:off x="8915401" y="6356353"/>
            <a:ext cx="2181260" cy="365125"/>
          </a:xfrm>
          <a:prstGeom prst="rect">
            <a:avLst/>
          </a:prstGeom>
        </p:spPr>
        <p:txBody>
          <a:bodyPr/>
          <a:lstStyle/>
          <a:p>
            <a:r>
              <a:rPr lang="en-US" sz="1500" dirty="0" smtClean="0">
                <a:latin typeface="Times New Roman" pitchFamily="18" charset="0"/>
                <a:cs typeface="Times New Roman" pitchFamily="18" charset="0"/>
              </a:rPr>
              <a:t>CA JULFESH SHAH</a:t>
            </a:r>
            <a:endParaRPr lang="en-US" sz="1500" dirty="0">
              <a:latin typeface="Times New Roman" pitchFamily="18" charset="0"/>
              <a:cs typeface="Times New Roman" pitchFamily="18" charset="0"/>
            </a:endParaRPr>
          </a:p>
        </p:txBody>
      </p:sp>
    </p:spTree>
    <p:extLst>
      <p:ext uri="{BB962C8B-B14F-4D97-AF65-F5344CB8AC3E}">
        <p14:creationId xmlns="" xmlns:p14="http://schemas.microsoft.com/office/powerpoint/2010/main" val="7566981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712" y="285728"/>
            <a:ext cx="10358511" cy="5791200"/>
          </a:xfrm>
        </p:spPr>
        <p:txBody>
          <a:bodyPr>
            <a:normAutofit fontScale="92500" lnSpcReduction="10000"/>
          </a:bodyPr>
          <a:lstStyle/>
          <a:p>
            <a:pPr algn="just">
              <a:buNone/>
            </a:pPr>
            <a:endParaRPr lang="en-US" sz="2400" b="1" dirty="0">
              <a:latin typeface="Times New Roman" pitchFamily="18" charset="0"/>
              <a:cs typeface="Times New Roman" pitchFamily="18" charset="0"/>
            </a:endParaRPr>
          </a:p>
          <a:p>
            <a:pPr algn="just">
              <a:buNone/>
            </a:pPr>
            <a:r>
              <a:rPr lang="en-US" sz="2200" b="1" dirty="0" smtClean="0">
                <a:latin typeface="Times New Roman" pitchFamily="18" charset="0"/>
                <a:cs typeface="Times New Roman" pitchFamily="18" charset="0"/>
              </a:rPr>
              <a:t>Note</a:t>
            </a:r>
            <a:r>
              <a:rPr lang="en-US" sz="2200" b="1" dirty="0">
                <a:latin typeface="Times New Roman" pitchFamily="18" charset="0"/>
                <a:cs typeface="Times New Roman" pitchFamily="18" charset="0"/>
              </a:rPr>
              <a:t>:</a:t>
            </a:r>
            <a:endParaRPr lang="en-US" sz="2200" dirty="0">
              <a:latin typeface="Times New Roman" pitchFamily="18" charset="0"/>
              <a:cs typeface="Times New Roman" pitchFamily="18" charset="0"/>
            </a:endParaRPr>
          </a:p>
          <a:p>
            <a:pPr algn="just">
              <a:buNone/>
            </a:pPr>
            <a:r>
              <a:rPr lang="en-US" sz="2200" dirty="0">
                <a:latin typeface="Times New Roman" pitchFamily="18" charset="0"/>
                <a:cs typeface="Times New Roman" pitchFamily="18" charset="0"/>
              </a:rPr>
              <a:t>	</a:t>
            </a:r>
          </a:p>
          <a:p>
            <a:pPr algn="just">
              <a:buNone/>
            </a:pPr>
            <a:r>
              <a:rPr lang="en-US" sz="1900" dirty="0">
                <a:latin typeface="Trebuchet MS"/>
                <a:cs typeface="Trebuchet MS"/>
              </a:rPr>
              <a:t>	1.	The units manufacturing the following products shall not be eligible </a:t>
            </a:r>
            <a:r>
              <a:rPr lang="en-US" sz="1900" dirty="0" smtClean="0">
                <a:latin typeface="Trebuchet MS"/>
                <a:cs typeface="Trebuchet MS"/>
              </a:rPr>
              <a:t>for incentives </a:t>
            </a:r>
            <a:r>
              <a:rPr lang="en-US" sz="1900" dirty="0">
                <a:latin typeface="Trebuchet MS"/>
                <a:cs typeface="Trebuchet MS"/>
              </a:rPr>
              <a:t>under PSI – 2019 </a:t>
            </a:r>
            <a:r>
              <a:rPr lang="en-US" sz="1900" dirty="0" smtClean="0">
                <a:latin typeface="Trebuchet MS"/>
                <a:cs typeface="Trebuchet MS"/>
              </a:rPr>
              <a:t>:</a:t>
            </a:r>
            <a:endParaRPr lang="en-US" sz="1900" dirty="0">
              <a:latin typeface="Trebuchet MS"/>
              <a:cs typeface="Trebuchet MS"/>
            </a:endParaRPr>
          </a:p>
          <a:p>
            <a:pPr algn="just">
              <a:buNone/>
            </a:pPr>
            <a:r>
              <a:rPr lang="en-US" sz="1900" dirty="0">
                <a:latin typeface="Trebuchet MS"/>
                <a:cs typeface="Trebuchet MS"/>
              </a:rPr>
              <a:t>		(a)	Beer, liquor manufacturing industries</a:t>
            </a:r>
          </a:p>
          <a:p>
            <a:pPr algn="just">
              <a:buNone/>
            </a:pPr>
            <a:endParaRPr lang="en-US" sz="1900" dirty="0">
              <a:latin typeface="Trebuchet MS"/>
              <a:cs typeface="Trebuchet MS"/>
            </a:endParaRPr>
          </a:p>
          <a:p>
            <a:pPr algn="just">
              <a:buNone/>
            </a:pPr>
            <a:r>
              <a:rPr lang="en-US" sz="1900" dirty="0">
                <a:latin typeface="Trebuchet MS"/>
                <a:cs typeface="Trebuchet MS"/>
              </a:rPr>
              <a:t>		(b)	Cigarette, </a:t>
            </a:r>
            <a:r>
              <a:rPr lang="en-US" sz="1900" dirty="0" err="1">
                <a:latin typeface="Trebuchet MS"/>
                <a:cs typeface="Trebuchet MS"/>
              </a:rPr>
              <a:t>bidi</a:t>
            </a:r>
            <a:r>
              <a:rPr lang="en-US" sz="1900" dirty="0">
                <a:latin typeface="Trebuchet MS"/>
                <a:cs typeface="Trebuchet MS"/>
              </a:rPr>
              <a:t> or any other tobacco containing products</a:t>
            </a:r>
            <a:r>
              <a:rPr lang="en-US" sz="1900" dirty="0" smtClean="0">
                <a:latin typeface="Trebuchet MS"/>
                <a:cs typeface="Trebuchet MS"/>
              </a:rPr>
              <a:t>,</a:t>
            </a:r>
          </a:p>
          <a:p>
            <a:pPr algn="just">
              <a:buNone/>
            </a:pPr>
            <a:r>
              <a:rPr lang="en-US" sz="1900" dirty="0" smtClean="0">
                <a:latin typeface="Trebuchet MS"/>
                <a:cs typeface="Trebuchet MS"/>
              </a:rPr>
              <a:t> </a:t>
            </a:r>
            <a:r>
              <a:rPr lang="en-US" sz="1900" dirty="0">
                <a:latin typeface="Trebuchet MS"/>
                <a:cs typeface="Trebuchet MS"/>
              </a:rPr>
              <a:t>			manufacturing industries</a:t>
            </a:r>
          </a:p>
          <a:p>
            <a:pPr algn="just">
              <a:buNone/>
            </a:pPr>
            <a:endParaRPr lang="en-US" sz="1900" dirty="0">
              <a:latin typeface="Trebuchet MS"/>
              <a:cs typeface="Trebuchet MS"/>
            </a:endParaRPr>
          </a:p>
          <a:p>
            <a:pPr algn="just">
              <a:buNone/>
            </a:pPr>
            <a:r>
              <a:rPr lang="en-US" sz="1900" dirty="0">
                <a:latin typeface="Trebuchet MS"/>
                <a:cs typeface="Trebuchet MS"/>
              </a:rPr>
              <a:t>		(c)	</a:t>
            </a:r>
            <a:r>
              <a:rPr lang="en-US" sz="1900" dirty="0" err="1">
                <a:latin typeface="Trebuchet MS"/>
                <a:cs typeface="Trebuchet MS"/>
              </a:rPr>
              <a:t>Gutka</a:t>
            </a:r>
            <a:r>
              <a:rPr lang="en-US" sz="1900" dirty="0">
                <a:latin typeface="Trebuchet MS"/>
                <a:cs typeface="Trebuchet MS"/>
              </a:rPr>
              <a:t> and pan </a:t>
            </a:r>
            <a:r>
              <a:rPr lang="en-US" sz="1900" dirty="0" err="1">
                <a:latin typeface="Trebuchet MS"/>
                <a:cs typeface="Trebuchet MS"/>
              </a:rPr>
              <a:t>masala</a:t>
            </a:r>
            <a:r>
              <a:rPr lang="en-US" sz="1900" dirty="0">
                <a:latin typeface="Trebuchet MS"/>
                <a:cs typeface="Trebuchet MS"/>
              </a:rPr>
              <a:t> manufacturing industries.</a:t>
            </a:r>
          </a:p>
          <a:p>
            <a:pPr algn="just">
              <a:buNone/>
            </a:pPr>
            <a:endParaRPr lang="en-US" sz="1900" dirty="0">
              <a:latin typeface="Trebuchet MS"/>
              <a:cs typeface="Trebuchet MS"/>
            </a:endParaRPr>
          </a:p>
          <a:p>
            <a:pPr algn="just">
              <a:buNone/>
            </a:pPr>
            <a:r>
              <a:rPr lang="en-US" sz="1900" dirty="0">
                <a:latin typeface="Trebuchet MS"/>
                <a:cs typeface="Trebuchet MS"/>
              </a:rPr>
              <a:t>		(d)	Any other product(s) banned by Central / State Government.</a:t>
            </a:r>
          </a:p>
          <a:p>
            <a:pPr algn="just">
              <a:buNone/>
            </a:pPr>
            <a:r>
              <a:rPr lang="en-US" sz="1900" dirty="0">
                <a:latin typeface="Trebuchet MS"/>
                <a:cs typeface="Trebuchet MS"/>
              </a:rPr>
              <a:t> </a:t>
            </a:r>
          </a:p>
          <a:p>
            <a:pPr algn="just">
              <a:buNone/>
            </a:pPr>
            <a:r>
              <a:rPr lang="en-US" sz="1900" dirty="0">
                <a:latin typeface="Trebuchet MS"/>
                <a:cs typeface="Trebuchet MS"/>
              </a:rPr>
              <a:t>	2.	Units manufacturing all types of textiles including cotton ginning </a:t>
            </a:r>
            <a:r>
              <a:rPr lang="en-US" sz="1900" dirty="0" smtClean="0">
                <a:latin typeface="Trebuchet MS"/>
                <a:cs typeface="Trebuchet MS"/>
              </a:rPr>
              <a:t>and pressing, sizing</a:t>
            </a:r>
            <a:r>
              <a:rPr lang="en-US" sz="1900" dirty="0">
                <a:latin typeface="Trebuchet MS"/>
                <a:cs typeface="Trebuchet MS"/>
              </a:rPr>
              <a:t>, spinning, weaving, bleaching, dying, mercerizing 	etc. covered </a:t>
            </a:r>
            <a:r>
              <a:rPr lang="en-US" sz="1900" dirty="0" smtClean="0">
                <a:latin typeface="Trebuchet MS"/>
                <a:cs typeface="Trebuchet MS"/>
              </a:rPr>
              <a:t>under the </a:t>
            </a:r>
            <a:r>
              <a:rPr lang="en-US" sz="1900" dirty="0">
                <a:latin typeface="Trebuchet MS"/>
                <a:cs typeface="Trebuchet MS"/>
              </a:rPr>
              <a:t>Textile Policy – 2018 -23 </a:t>
            </a:r>
            <a:r>
              <a:rPr lang="en-IN" sz="1900" dirty="0">
                <a:latin typeface="Trebuchet MS"/>
                <a:cs typeface="Trebuchet MS"/>
              </a:rPr>
              <a:t>of Maharashtra State shall be </a:t>
            </a:r>
            <a:r>
              <a:rPr lang="en-IN" sz="1900" dirty="0" smtClean="0">
                <a:latin typeface="Trebuchet MS"/>
                <a:cs typeface="Trebuchet MS"/>
              </a:rPr>
              <a:t>eligible </a:t>
            </a:r>
            <a:r>
              <a:rPr lang="en-IN" sz="1900" dirty="0">
                <a:latin typeface="Trebuchet MS"/>
                <a:cs typeface="Trebuchet MS"/>
              </a:rPr>
              <a:t>only </a:t>
            </a:r>
            <a:r>
              <a:rPr lang="en-IN" sz="1900" dirty="0" smtClean="0">
                <a:latin typeface="Trebuchet MS"/>
                <a:cs typeface="Trebuchet MS"/>
              </a:rPr>
              <a:t>for incentives </a:t>
            </a:r>
            <a:r>
              <a:rPr lang="en-IN" sz="1900" dirty="0">
                <a:latin typeface="Trebuchet MS"/>
                <a:cs typeface="Trebuchet MS"/>
              </a:rPr>
              <a:t>other than those offered by the other State </a:t>
            </a:r>
            <a:r>
              <a:rPr lang="en-IN" sz="1900" dirty="0" smtClean="0">
                <a:latin typeface="Trebuchet MS"/>
                <a:cs typeface="Trebuchet MS"/>
              </a:rPr>
              <a:t>Government </a:t>
            </a:r>
            <a:r>
              <a:rPr lang="en-IN" sz="1900" dirty="0">
                <a:latin typeface="Trebuchet MS"/>
                <a:cs typeface="Trebuchet MS"/>
              </a:rPr>
              <a:t>Agencies.</a:t>
            </a:r>
            <a:endParaRPr lang="en-US" sz="1900" dirty="0">
              <a:latin typeface="Trebuchet MS"/>
              <a:cs typeface="Trebuchet MS"/>
            </a:endParaRPr>
          </a:p>
        </p:txBody>
      </p:sp>
      <p:sp>
        <p:nvSpPr>
          <p:cNvPr id="4" name="Footer Placeholder 3"/>
          <p:cNvSpPr>
            <a:spLocks noGrp="1"/>
          </p:cNvSpPr>
          <p:nvPr>
            <p:ph type="ftr" sz="quarter" idx="11"/>
          </p:nvPr>
        </p:nvSpPr>
        <p:spPr>
          <a:xfrm>
            <a:off x="8991600" y="6356353"/>
            <a:ext cx="2176499" cy="365125"/>
          </a:xfrm>
          <a:prstGeom prst="rect">
            <a:avLst/>
          </a:prstGeom>
        </p:spPr>
        <p:txBody>
          <a:bodyPr/>
          <a:lstStyle/>
          <a:p>
            <a:r>
              <a:rPr lang="en-US" sz="1500" dirty="0" smtClean="0">
                <a:latin typeface="Times New Roman" pitchFamily="18" charset="0"/>
                <a:cs typeface="Times New Roman" pitchFamily="18" charset="0"/>
              </a:rPr>
              <a:t>CA JULFESH SHAH</a:t>
            </a:r>
            <a:endParaRPr lang="en-US" sz="1500" dirty="0">
              <a:latin typeface="Times New Roman" pitchFamily="18" charset="0"/>
              <a:cs typeface="Times New Roman" pitchFamily="18" charset="0"/>
            </a:endParaRPr>
          </a:p>
        </p:txBody>
      </p:sp>
    </p:spTree>
    <p:extLst>
      <p:ext uri="{BB962C8B-B14F-4D97-AF65-F5344CB8AC3E}">
        <p14:creationId xmlns="" xmlns:p14="http://schemas.microsoft.com/office/powerpoint/2010/main" val="2727471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9588" y="214290"/>
            <a:ext cx="9787007" cy="5867400"/>
          </a:xfrm>
        </p:spPr>
        <p:txBody>
          <a:bodyPr>
            <a:noAutofit/>
          </a:bodyPr>
          <a:lstStyle/>
          <a:p>
            <a:pPr algn="just">
              <a:buNone/>
            </a:pPr>
            <a:r>
              <a:rPr lang="en-US" sz="2400" b="1" dirty="0">
                <a:solidFill>
                  <a:schemeClr val="tx2"/>
                </a:solidFill>
                <a:latin typeface="Times New Roman" pitchFamily="18" charset="0"/>
                <a:cs typeface="Times New Roman" pitchFamily="18" charset="0"/>
              </a:rPr>
              <a:t>District wise Classification of Areas for PSI-2019</a:t>
            </a:r>
          </a:p>
          <a:p>
            <a:pPr algn="just">
              <a:buNone/>
            </a:pPr>
            <a:endParaRPr lang="en-US" sz="700" dirty="0">
              <a:latin typeface="Times New Roman" pitchFamily="18" charset="0"/>
              <a:cs typeface="Times New Roman" pitchFamily="18" charset="0"/>
            </a:endParaRPr>
          </a:p>
          <a:p>
            <a:pPr algn="just">
              <a:buNone/>
            </a:pPr>
            <a:r>
              <a:rPr lang="en-US" sz="1900" dirty="0">
                <a:latin typeface="Times New Roman" pitchFamily="18" charset="0"/>
                <a:cs typeface="Times New Roman" pitchFamily="18" charset="0"/>
              </a:rPr>
              <a:t>	(</a:t>
            </a:r>
            <a:r>
              <a:rPr lang="en-US" sz="1900" dirty="0" err="1">
                <a:latin typeface="Times New Roman" pitchFamily="18" charset="0"/>
                <a:cs typeface="Times New Roman" pitchFamily="18" charset="0"/>
              </a:rPr>
              <a:t>i</a:t>
            </a:r>
            <a:r>
              <a:rPr lang="en-US" sz="1900" dirty="0">
                <a:latin typeface="Times New Roman" pitchFamily="18" charset="0"/>
                <a:cs typeface="Times New Roman" pitchFamily="18" charset="0"/>
              </a:rPr>
              <a:t>)	</a:t>
            </a:r>
            <a:r>
              <a:rPr lang="en-US" sz="1900" b="1" dirty="0">
                <a:latin typeface="Times New Roman" pitchFamily="18" charset="0"/>
                <a:cs typeface="Times New Roman" pitchFamily="18" charset="0"/>
              </a:rPr>
              <a:t>Group A </a:t>
            </a:r>
            <a:r>
              <a:rPr lang="en-US" sz="1900" dirty="0">
                <a:latin typeface="Times New Roman" pitchFamily="18" charset="0"/>
                <a:cs typeface="Times New Roman" pitchFamily="18" charset="0"/>
              </a:rPr>
              <a:t>: Denotes industrially developed </a:t>
            </a:r>
            <a:r>
              <a:rPr lang="en-US" sz="1900" dirty="0" smtClean="0">
                <a:latin typeface="Times New Roman" pitchFamily="18" charset="0"/>
                <a:cs typeface="Times New Roman" pitchFamily="18" charset="0"/>
              </a:rPr>
              <a:t>areas</a:t>
            </a:r>
            <a:endParaRPr lang="en-US" sz="500" dirty="0">
              <a:latin typeface="Times New Roman" pitchFamily="18" charset="0"/>
              <a:cs typeface="Times New Roman" pitchFamily="18" charset="0"/>
            </a:endParaRPr>
          </a:p>
          <a:p>
            <a:pPr algn="just">
              <a:buNone/>
            </a:pPr>
            <a:r>
              <a:rPr lang="en-US" sz="1900" dirty="0">
                <a:latin typeface="Times New Roman" pitchFamily="18" charset="0"/>
                <a:cs typeface="Times New Roman" pitchFamily="18" charset="0"/>
              </a:rPr>
              <a:t>	(ii)	</a:t>
            </a:r>
            <a:r>
              <a:rPr lang="en-US" sz="1900" b="1" dirty="0">
                <a:latin typeface="Times New Roman" pitchFamily="18" charset="0"/>
                <a:cs typeface="Times New Roman" pitchFamily="18" charset="0"/>
              </a:rPr>
              <a:t>Group B</a:t>
            </a:r>
            <a:r>
              <a:rPr lang="en-US" sz="1900" dirty="0">
                <a:latin typeface="Times New Roman" pitchFamily="18" charset="0"/>
                <a:cs typeface="Times New Roman" pitchFamily="18" charset="0"/>
              </a:rPr>
              <a:t>: Denotes areas where some industrial development has taken place</a:t>
            </a:r>
            <a:r>
              <a:rPr lang="en-US" sz="1900" dirty="0" smtClean="0">
                <a:latin typeface="Times New Roman" pitchFamily="18" charset="0"/>
                <a:cs typeface="Times New Roman" pitchFamily="18" charset="0"/>
              </a:rPr>
              <a:t>,</a:t>
            </a:r>
          </a:p>
          <a:p>
            <a:pPr algn="just">
              <a:buNone/>
            </a:pPr>
            <a:r>
              <a:rPr lang="en-US" sz="1900" dirty="0" smtClean="0">
                <a:latin typeface="Times New Roman" pitchFamily="18" charset="0"/>
                <a:cs typeface="Times New Roman" pitchFamily="18" charset="0"/>
              </a:rPr>
              <a:t>                </a:t>
            </a:r>
            <a:r>
              <a:rPr lang="en-US" sz="1900" dirty="0">
                <a:latin typeface="Times New Roman" pitchFamily="18" charset="0"/>
                <a:cs typeface="Times New Roman" pitchFamily="18" charset="0"/>
              </a:rPr>
              <a:t>	but are less developed than the areas under Group A</a:t>
            </a:r>
            <a:r>
              <a:rPr lang="en-US" dirty="0" smtClean="0">
                <a:latin typeface="Times New Roman" pitchFamily="18" charset="0"/>
                <a:cs typeface="Times New Roman" pitchFamily="18" charset="0"/>
              </a:rPr>
              <a:t>.</a:t>
            </a:r>
            <a:endParaRPr lang="en-US" sz="500" dirty="0">
              <a:latin typeface="Times New Roman" pitchFamily="18" charset="0"/>
              <a:cs typeface="Times New Roman" pitchFamily="18" charset="0"/>
            </a:endParaRPr>
          </a:p>
          <a:p>
            <a:pPr algn="just">
              <a:buNone/>
            </a:pPr>
            <a:r>
              <a:rPr lang="en-US" sz="1900" dirty="0">
                <a:latin typeface="Times New Roman" pitchFamily="18" charset="0"/>
                <a:cs typeface="Times New Roman" pitchFamily="18" charset="0"/>
              </a:rPr>
              <a:t>	(iii)	</a:t>
            </a:r>
            <a:r>
              <a:rPr lang="en-US" sz="1900" b="1" dirty="0">
                <a:latin typeface="Times New Roman" pitchFamily="18" charset="0"/>
                <a:cs typeface="Times New Roman" pitchFamily="18" charset="0"/>
              </a:rPr>
              <a:t>Group C</a:t>
            </a:r>
            <a:r>
              <a:rPr lang="en-US" sz="1900" dirty="0">
                <a:latin typeface="Times New Roman" pitchFamily="18" charset="0"/>
                <a:cs typeface="Times New Roman" pitchFamily="18" charset="0"/>
              </a:rPr>
              <a:t>: Denotes areas, which are less developed than those covered </a:t>
            </a:r>
            <a:r>
              <a:rPr lang="en-US" sz="1900" dirty="0" smtClean="0">
                <a:latin typeface="Times New Roman" pitchFamily="18" charset="0"/>
                <a:cs typeface="Times New Roman" pitchFamily="18" charset="0"/>
              </a:rPr>
              <a:t>under</a:t>
            </a:r>
          </a:p>
          <a:p>
            <a:pPr algn="just">
              <a:buNone/>
            </a:pPr>
            <a:r>
              <a:rPr lang="en-US" sz="1900" dirty="0" smtClean="0">
                <a:latin typeface="Times New Roman" pitchFamily="18" charset="0"/>
                <a:cs typeface="Times New Roman" pitchFamily="18" charset="0"/>
              </a:rPr>
              <a:t>                      </a:t>
            </a:r>
            <a:r>
              <a:rPr lang="en-US" sz="1900" dirty="0">
                <a:latin typeface="Times New Roman" pitchFamily="18" charset="0"/>
                <a:cs typeface="Times New Roman" pitchFamily="18" charset="0"/>
              </a:rPr>
              <a:t>	Group B</a:t>
            </a:r>
            <a:r>
              <a:rPr lang="en-US" sz="1900" dirty="0" smtClean="0">
                <a:latin typeface="Times New Roman" pitchFamily="18" charset="0"/>
                <a:cs typeface="Times New Roman" pitchFamily="18" charset="0"/>
              </a:rPr>
              <a:t>.</a:t>
            </a:r>
            <a:endParaRPr lang="en-US" sz="500" dirty="0">
              <a:latin typeface="Times New Roman" pitchFamily="18" charset="0"/>
              <a:cs typeface="Times New Roman" pitchFamily="18" charset="0"/>
            </a:endParaRPr>
          </a:p>
          <a:p>
            <a:pPr algn="just">
              <a:buNone/>
            </a:pPr>
            <a:r>
              <a:rPr lang="en-US" sz="1900" dirty="0">
                <a:latin typeface="Times New Roman" pitchFamily="18" charset="0"/>
                <a:cs typeface="Times New Roman" pitchFamily="18" charset="0"/>
              </a:rPr>
              <a:t>	(iv)	</a:t>
            </a:r>
            <a:r>
              <a:rPr lang="en-US" sz="1900" b="1" dirty="0">
                <a:latin typeface="Times New Roman" pitchFamily="18" charset="0"/>
                <a:cs typeface="Times New Roman" pitchFamily="18" charset="0"/>
              </a:rPr>
              <a:t>Group D</a:t>
            </a:r>
            <a:r>
              <a:rPr lang="en-US" sz="1900" dirty="0">
                <a:latin typeface="Times New Roman" pitchFamily="18" charset="0"/>
                <a:cs typeface="Times New Roman" pitchFamily="18" charset="0"/>
              </a:rPr>
              <a:t>: Denotes the lesser-developed areas of the State, not covered </a:t>
            </a:r>
            <a:r>
              <a:rPr lang="en-US" sz="1900" dirty="0" smtClean="0">
                <a:latin typeface="Times New Roman" pitchFamily="18" charset="0"/>
                <a:cs typeface="Times New Roman" pitchFamily="18" charset="0"/>
              </a:rPr>
              <a:t>under</a:t>
            </a:r>
          </a:p>
          <a:p>
            <a:pPr algn="just">
              <a:buNone/>
            </a:pPr>
            <a:r>
              <a:rPr lang="en-US" sz="1900" dirty="0" smtClean="0">
                <a:latin typeface="Times New Roman" pitchFamily="18" charset="0"/>
                <a:cs typeface="Times New Roman" pitchFamily="18" charset="0"/>
              </a:rPr>
              <a:t>                                </a:t>
            </a:r>
            <a:r>
              <a:rPr lang="en-US" sz="1900" dirty="0">
                <a:latin typeface="Times New Roman" pitchFamily="18" charset="0"/>
                <a:cs typeface="Times New Roman" pitchFamily="18" charset="0"/>
              </a:rPr>
              <a:t>	Group A/ Group B/ Group C</a:t>
            </a:r>
            <a:r>
              <a:rPr lang="en-US" sz="1900" dirty="0" smtClean="0">
                <a:latin typeface="Times New Roman" pitchFamily="18" charset="0"/>
                <a:cs typeface="Times New Roman" pitchFamily="18" charset="0"/>
              </a:rPr>
              <a:t>.</a:t>
            </a:r>
            <a:endParaRPr lang="en-US" sz="500" dirty="0">
              <a:latin typeface="Times New Roman" pitchFamily="18" charset="0"/>
              <a:cs typeface="Times New Roman" pitchFamily="18" charset="0"/>
            </a:endParaRPr>
          </a:p>
          <a:p>
            <a:pPr algn="just">
              <a:buNone/>
            </a:pPr>
            <a:r>
              <a:rPr lang="en-US" sz="1900" dirty="0">
                <a:latin typeface="Times New Roman" pitchFamily="18" charset="0"/>
                <a:cs typeface="Times New Roman" pitchFamily="18" charset="0"/>
              </a:rPr>
              <a:t>	(v)	</a:t>
            </a:r>
            <a:r>
              <a:rPr lang="en-US" sz="1900" b="1" dirty="0">
                <a:latin typeface="Times New Roman" pitchFamily="18" charset="0"/>
                <a:cs typeface="Times New Roman" pitchFamily="18" charset="0"/>
              </a:rPr>
              <a:t>Group D+</a:t>
            </a:r>
            <a:r>
              <a:rPr lang="en-US" sz="1900" dirty="0">
                <a:latin typeface="Times New Roman" pitchFamily="18" charset="0"/>
                <a:cs typeface="Times New Roman" pitchFamily="18" charset="0"/>
              </a:rPr>
              <a:t>: Denotes the least developed areas, not covered under Group A</a:t>
            </a:r>
            <a:r>
              <a:rPr lang="en-US" sz="1900" dirty="0" smtClean="0">
                <a:latin typeface="Times New Roman" pitchFamily="18" charset="0"/>
                <a:cs typeface="Times New Roman" pitchFamily="18" charset="0"/>
              </a:rPr>
              <a:t>/</a:t>
            </a:r>
          </a:p>
          <a:p>
            <a:pPr algn="just">
              <a:buNone/>
            </a:pPr>
            <a:r>
              <a:rPr lang="en-US" sz="1900" dirty="0" smtClean="0">
                <a:latin typeface="Times New Roman" pitchFamily="18" charset="0"/>
                <a:cs typeface="Times New Roman" pitchFamily="18" charset="0"/>
              </a:rPr>
              <a:t>                                                  Group </a:t>
            </a:r>
            <a:r>
              <a:rPr lang="en-US" sz="1900" dirty="0">
                <a:latin typeface="Times New Roman" pitchFamily="18" charset="0"/>
                <a:cs typeface="Times New Roman" pitchFamily="18" charset="0"/>
              </a:rPr>
              <a:t>B/ Group C/ Group D</a:t>
            </a:r>
            <a:r>
              <a:rPr lang="en-US" dirty="0" smtClean="0">
                <a:latin typeface="Times New Roman" pitchFamily="18" charset="0"/>
                <a:cs typeface="Times New Roman" pitchFamily="18" charset="0"/>
              </a:rPr>
              <a:t>.</a:t>
            </a:r>
            <a:endParaRPr lang="en-US" sz="500" dirty="0">
              <a:latin typeface="Times New Roman" pitchFamily="18" charset="0"/>
              <a:cs typeface="Times New Roman" pitchFamily="18" charset="0"/>
            </a:endParaRPr>
          </a:p>
          <a:p>
            <a:pPr algn="just">
              <a:buNone/>
            </a:pPr>
            <a:r>
              <a:rPr lang="en-US" sz="1900" dirty="0">
                <a:latin typeface="Times New Roman" pitchFamily="18" charset="0"/>
                <a:cs typeface="Times New Roman" pitchFamily="18" charset="0"/>
              </a:rPr>
              <a:t>	(vi)	</a:t>
            </a:r>
            <a:r>
              <a:rPr lang="en-US" sz="1900" b="1" dirty="0">
                <a:latin typeface="Times New Roman" pitchFamily="18" charset="0"/>
                <a:cs typeface="Times New Roman" pitchFamily="18" charset="0"/>
              </a:rPr>
              <a:t>No Industry District</a:t>
            </a:r>
            <a:r>
              <a:rPr lang="en-US" sz="1900" dirty="0">
                <a:latin typeface="Times New Roman" pitchFamily="18" charset="0"/>
                <a:cs typeface="Times New Roman" pitchFamily="18" charset="0"/>
              </a:rPr>
              <a:t>: Denotes District having no industries </a:t>
            </a:r>
            <a:r>
              <a:rPr lang="en-US" sz="1900" dirty="0" err="1">
                <a:latin typeface="Times New Roman" pitchFamily="18" charset="0"/>
                <a:cs typeface="Times New Roman" pitchFamily="18" charset="0"/>
              </a:rPr>
              <a:t>viz</a:t>
            </a:r>
            <a:r>
              <a:rPr lang="en-US" sz="1900" dirty="0">
                <a:latin typeface="Times New Roman" pitchFamily="18" charset="0"/>
                <a:cs typeface="Times New Roman" pitchFamily="18" charset="0"/>
              </a:rPr>
              <a:t> </a:t>
            </a:r>
            <a:r>
              <a:rPr lang="en-US" sz="1900" dirty="0" err="1">
                <a:latin typeface="Times New Roman" pitchFamily="18" charset="0"/>
                <a:cs typeface="Times New Roman" pitchFamily="18" charset="0"/>
              </a:rPr>
              <a:t>Hingoli</a:t>
            </a:r>
            <a:r>
              <a:rPr lang="en-US" sz="1900" dirty="0">
                <a:latin typeface="Times New Roman" pitchFamily="18" charset="0"/>
                <a:cs typeface="Times New Roman" pitchFamily="18" charset="0"/>
              </a:rPr>
              <a:t> </a:t>
            </a:r>
            <a:r>
              <a:rPr lang="en-US" sz="1900" dirty="0" smtClean="0">
                <a:latin typeface="Times New Roman" pitchFamily="18" charset="0"/>
                <a:cs typeface="Times New Roman" pitchFamily="18" charset="0"/>
              </a:rPr>
              <a:t>and</a:t>
            </a:r>
          </a:p>
          <a:p>
            <a:pPr algn="just">
              <a:buNone/>
            </a:pPr>
            <a:r>
              <a:rPr lang="en-US" sz="1900" dirty="0" smtClean="0">
                <a:latin typeface="Times New Roman" pitchFamily="18" charset="0"/>
                <a:cs typeface="Times New Roman" pitchFamily="18" charset="0"/>
              </a:rPr>
              <a:t>                                                                   </a:t>
            </a:r>
            <a:r>
              <a:rPr lang="en-US" sz="1900" dirty="0" err="1" smtClean="0">
                <a:latin typeface="Times New Roman" pitchFamily="18" charset="0"/>
                <a:cs typeface="Times New Roman" pitchFamily="18" charset="0"/>
              </a:rPr>
              <a:t>Gadchiroli</a:t>
            </a:r>
            <a:r>
              <a:rPr lang="en-US" sz="1900" dirty="0" smtClean="0">
                <a:latin typeface="Times New Roman" pitchFamily="18" charset="0"/>
                <a:cs typeface="Times New Roman" pitchFamily="18" charset="0"/>
              </a:rPr>
              <a:t>.</a:t>
            </a:r>
            <a:endParaRPr lang="en-US" sz="500" dirty="0">
              <a:latin typeface="Times New Roman" pitchFamily="18" charset="0"/>
              <a:cs typeface="Times New Roman" pitchFamily="18" charset="0"/>
            </a:endParaRPr>
          </a:p>
          <a:p>
            <a:pPr algn="just">
              <a:buNone/>
            </a:pPr>
            <a:r>
              <a:rPr lang="en-US" sz="1900" dirty="0">
                <a:latin typeface="Times New Roman" pitchFamily="18" charset="0"/>
                <a:cs typeface="Times New Roman" pitchFamily="18" charset="0"/>
              </a:rPr>
              <a:t>	(vii)	</a:t>
            </a:r>
            <a:r>
              <a:rPr lang="en-US" sz="1900" b="1" dirty="0" err="1">
                <a:latin typeface="Times New Roman" pitchFamily="18" charset="0"/>
                <a:cs typeface="Times New Roman" pitchFamily="18" charset="0"/>
              </a:rPr>
              <a:t>Naxalism</a:t>
            </a:r>
            <a:r>
              <a:rPr lang="en-US" sz="1900" b="1" dirty="0">
                <a:latin typeface="Times New Roman" pitchFamily="18" charset="0"/>
                <a:cs typeface="Times New Roman" pitchFamily="18" charset="0"/>
              </a:rPr>
              <a:t> Affected Area</a:t>
            </a:r>
            <a:r>
              <a:rPr lang="en-US" sz="1900" dirty="0">
                <a:latin typeface="Times New Roman" pitchFamily="18" charset="0"/>
                <a:cs typeface="Times New Roman" pitchFamily="18" charset="0"/>
              </a:rPr>
              <a:t>: Denotes area affected by </a:t>
            </a:r>
            <a:r>
              <a:rPr lang="en-US" sz="1900" dirty="0" err="1">
                <a:latin typeface="Times New Roman" pitchFamily="18" charset="0"/>
                <a:cs typeface="Times New Roman" pitchFamily="18" charset="0"/>
              </a:rPr>
              <a:t>naxalism</a:t>
            </a:r>
            <a:r>
              <a:rPr lang="en-US" sz="1900" dirty="0">
                <a:latin typeface="Times New Roman" pitchFamily="18" charset="0"/>
                <a:cs typeface="Times New Roman" pitchFamily="18" charset="0"/>
              </a:rPr>
              <a:t>, </a:t>
            </a:r>
            <a:endParaRPr lang="en-US" sz="500" dirty="0">
              <a:latin typeface="Times New Roman" pitchFamily="18" charset="0"/>
              <a:cs typeface="Times New Roman" pitchFamily="18" charset="0"/>
            </a:endParaRPr>
          </a:p>
          <a:p>
            <a:pPr algn="just">
              <a:buNone/>
            </a:pPr>
            <a:r>
              <a:rPr lang="en-US" sz="1900" dirty="0">
                <a:latin typeface="Times New Roman" pitchFamily="18" charset="0"/>
                <a:cs typeface="Times New Roman" pitchFamily="18" charset="0"/>
              </a:rPr>
              <a:t>	(viii</a:t>
            </a:r>
            <a:r>
              <a:rPr lang="en-US" sz="1900" b="1" dirty="0">
                <a:latin typeface="Times New Roman" pitchFamily="18" charset="0"/>
                <a:cs typeface="Times New Roman" pitchFamily="18" charset="0"/>
              </a:rPr>
              <a:t>)	</a:t>
            </a:r>
            <a:r>
              <a:rPr lang="en-US" sz="1900" b="1" dirty="0" err="1" smtClean="0">
                <a:latin typeface="Times New Roman" pitchFamily="18" charset="0"/>
                <a:cs typeface="Times New Roman" pitchFamily="18" charset="0"/>
              </a:rPr>
              <a:t>Aspirational</a:t>
            </a:r>
            <a:r>
              <a:rPr lang="en-US" sz="1900" b="1" dirty="0" smtClean="0">
                <a:latin typeface="Times New Roman" pitchFamily="18" charset="0"/>
                <a:cs typeface="Times New Roman" pitchFamily="18" charset="0"/>
              </a:rPr>
              <a:t> </a:t>
            </a:r>
            <a:r>
              <a:rPr lang="en-US" sz="1900" b="1" dirty="0">
                <a:latin typeface="Times New Roman" pitchFamily="18" charset="0"/>
                <a:cs typeface="Times New Roman" pitchFamily="18" charset="0"/>
              </a:rPr>
              <a:t>Districts: </a:t>
            </a:r>
            <a:r>
              <a:rPr lang="en-US" sz="1900" dirty="0">
                <a:latin typeface="Times New Roman" pitchFamily="18" charset="0"/>
                <a:cs typeface="Times New Roman" pitchFamily="18" charset="0"/>
              </a:rPr>
              <a:t>defined by Government of India viz. </a:t>
            </a:r>
            <a:r>
              <a:rPr lang="en-US" sz="1900" dirty="0" err="1">
                <a:latin typeface="Times New Roman" pitchFamily="18" charset="0"/>
                <a:cs typeface="Times New Roman" pitchFamily="18" charset="0"/>
              </a:rPr>
              <a:t>Washim</a:t>
            </a:r>
            <a:r>
              <a:rPr lang="en-US" sz="1900" dirty="0" smtClean="0">
                <a:latin typeface="Times New Roman" pitchFamily="18" charset="0"/>
                <a:cs typeface="Times New Roman" pitchFamily="18" charset="0"/>
              </a:rPr>
              <a:t>,</a:t>
            </a:r>
          </a:p>
          <a:p>
            <a:pPr algn="just">
              <a:buNone/>
            </a:pPr>
            <a:r>
              <a:rPr lang="en-US" sz="1900" dirty="0" smtClean="0">
                <a:latin typeface="Times New Roman" pitchFamily="18" charset="0"/>
                <a:cs typeface="Times New Roman" pitchFamily="18" charset="0"/>
              </a:rPr>
              <a:t>                        </a:t>
            </a:r>
            <a:r>
              <a:rPr lang="en-US" sz="1900" dirty="0">
                <a:latin typeface="Times New Roman" pitchFamily="18" charset="0"/>
                <a:cs typeface="Times New Roman" pitchFamily="18" charset="0"/>
              </a:rPr>
              <a:t>	</a:t>
            </a:r>
            <a:r>
              <a:rPr lang="en-US" sz="1900" dirty="0" err="1">
                <a:latin typeface="Times New Roman" pitchFamily="18" charset="0"/>
                <a:cs typeface="Times New Roman" pitchFamily="18" charset="0"/>
              </a:rPr>
              <a:t>Gadchiroli</a:t>
            </a:r>
            <a:r>
              <a:rPr lang="en-US" sz="1900" dirty="0">
                <a:latin typeface="Times New Roman" pitchFamily="18" charset="0"/>
                <a:cs typeface="Times New Roman" pitchFamily="18" charset="0"/>
              </a:rPr>
              <a:t>, </a:t>
            </a:r>
            <a:r>
              <a:rPr lang="en-US" sz="1900" dirty="0" err="1">
                <a:latin typeface="Times New Roman" pitchFamily="18" charset="0"/>
                <a:cs typeface="Times New Roman" pitchFamily="18" charset="0"/>
              </a:rPr>
              <a:t>Osmanabad</a:t>
            </a:r>
            <a:r>
              <a:rPr lang="en-US" sz="1900" dirty="0">
                <a:latin typeface="Times New Roman" pitchFamily="18" charset="0"/>
                <a:cs typeface="Times New Roman" pitchFamily="18" charset="0"/>
              </a:rPr>
              <a:t> and </a:t>
            </a:r>
            <a:r>
              <a:rPr lang="en-US" sz="1900" dirty="0" err="1">
                <a:latin typeface="Times New Roman" pitchFamily="18" charset="0"/>
                <a:cs typeface="Times New Roman" pitchFamily="18" charset="0"/>
              </a:rPr>
              <a:t>Nandurbar</a:t>
            </a:r>
            <a:r>
              <a:rPr lang="en-US" sz="1900" dirty="0">
                <a:latin typeface="Times New Roman" pitchFamily="18" charset="0"/>
                <a:cs typeface="Times New Roman" pitchFamily="18" charset="0"/>
              </a:rPr>
              <a:t>.</a:t>
            </a:r>
          </a:p>
        </p:txBody>
      </p:sp>
      <p:sp>
        <p:nvSpPr>
          <p:cNvPr id="4" name="Footer Placeholder 3"/>
          <p:cNvSpPr>
            <a:spLocks noGrp="1"/>
          </p:cNvSpPr>
          <p:nvPr>
            <p:ph type="ftr" sz="quarter" idx="11"/>
          </p:nvPr>
        </p:nvSpPr>
        <p:spPr>
          <a:xfrm>
            <a:off x="9067800" y="6416678"/>
            <a:ext cx="2457488" cy="365125"/>
          </a:xfrm>
          <a:prstGeom prst="rect">
            <a:avLst/>
          </a:prstGeom>
        </p:spPr>
        <p:txBody>
          <a:bodyPr/>
          <a:lstStyle/>
          <a:p>
            <a:r>
              <a:rPr lang="en-US" sz="1500" dirty="0" smtClean="0">
                <a:latin typeface="Times New Roman" pitchFamily="18" charset="0"/>
                <a:cs typeface="Times New Roman" pitchFamily="18" charset="0"/>
              </a:rPr>
              <a:t>CA JULFESH SHAH</a:t>
            </a:r>
            <a:endParaRPr lang="en-US" sz="1500" dirty="0">
              <a:latin typeface="Times New Roman" pitchFamily="18" charset="0"/>
              <a:cs typeface="Times New Roman" pitchFamily="18" charset="0"/>
            </a:endParaRPr>
          </a:p>
        </p:txBody>
      </p:sp>
    </p:spTree>
    <p:extLst>
      <p:ext uri="{BB962C8B-B14F-4D97-AF65-F5344CB8AC3E}">
        <p14:creationId xmlns="" xmlns:p14="http://schemas.microsoft.com/office/powerpoint/2010/main" val="6064341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60" y="357166"/>
            <a:ext cx="10046920" cy="5867400"/>
          </a:xfrm>
        </p:spPr>
        <p:txBody>
          <a:bodyPr>
            <a:noAutofit/>
          </a:bodyPr>
          <a:lstStyle/>
          <a:p>
            <a:pPr algn="just">
              <a:buNone/>
            </a:pPr>
            <a:r>
              <a:rPr lang="en-US" sz="2000" b="1" dirty="0" smtClean="0">
                <a:solidFill>
                  <a:schemeClr val="tx2"/>
                </a:solidFill>
                <a:latin typeface="Times New Roman" pitchFamily="18" charset="0"/>
                <a:cs typeface="Times New Roman" pitchFamily="18" charset="0"/>
              </a:rPr>
              <a:t>Classification </a:t>
            </a:r>
            <a:r>
              <a:rPr lang="en-US" sz="2000" b="1" dirty="0">
                <a:solidFill>
                  <a:schemeClr val="tx2"/>
                </a:solidFill>
                <a:latin typeface="Times New Roman" pitchFamily="18" charset="0"/>
                <a:cs typeface="Times New Roman" pitchFamily="18" charset="0"/>
              </a:rPr>
              <a:t>of Areas for </a:t>
            </a:r>
            <a:r>
              <a:rPr lang="en-US" sz="2000" b="1" dirty="0" smtClean="0">
                <a:solidFill>
                  <a:schemeClr val="tx2"/>
                </a:solidFill>
                <a:latin typeface="Times New Roman" pitchFamily="18" charset="0"/>
                <a:cs typeface="Times New Roman" pitchFamily="18" charset="0"/>
              </a:rPr>
              <a:t>PSI-2019</a:t>
            </a:r>
          </a:p>
          <a:p>
            <a:pPr algn="just">
              <a:buNone/>
            </a:pPr>
            <a:endParaRPr lang="en-US" sz="2400" b="1" dirty="0">
              <a:solidFill>
                <a:schemeClr val="tx2"/>
              </a:solidFill>
              <a:latin typeface="Times New Roman" pitchFamily="18" charset="0"/>
              <a:cs typeface="Times New Roman" pitchFamily="18" charset="0"/>
            </a:endParaRPr>
          </a:p>
          <a:p>
            <a:pPr algn="just">
              <a:buNone/>
            </a:pPr>
            <a:endParaRPr lang="en-US" sz="700" dirty="0">
              <a:latin typeface="Times New Roman" pitchFamily="18" charset="0"/>
              <a:cs typeface="Times New Roman" pitchFamily="18" charset="0"/>
            </a:endParaRPr>
          </a:p>
          <a:p>
            <a:pPr algn="just">
              <a:buNone/>
            </a:pPr>
            <a:r>
              <a:rPr lang="en-US" sz="1900" dirty="0">
                <a:latin typeface="Times New Roman" pitchFamily="18" charset="0"/>
                <a:cs typeface="Times New Roman" pitchFamily="18" charset="0"/>
              </a:rPr>
              <a:t>	</a:t>
            </a:r>
            <a:endParaRPr lang="en-US" sz="1900" b="1" dirty="0">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10310842" y="6416678"/>
            <a:ext cx="1881158" cy="441322"/>
          </a:xfrm>
          <a:prstGeom prst="rect">
            <a:avLst/>
          </a:prstGeom>
        </p:spPr>
        <p:txBody>
          <a:bodyPr/>
          <a:lstStyle/>
          <a:p>
            <a:r>
              <a:rPr lang="en-US" sz="1500" dirty="0" smtClean="0">
                <a:latin typeface="Times New Roman" pitchFamily="18" charset="0"/>
                <a:cs typeface="Times New Roman" pitchFamily="18" charset="0"/>
              </a:rPr>
              <a:t>CA JULFESH SHAH</a:t>
            </a:r>
            <a:endParaRPr lang="en-US" sz="1500" dirty="0">
              <a:latin typeface="Times New Roman" pitchFamily="18" charset="0"/>
              <a:cs typeface="Times New Roman" pitchFamily="18" charset="0"/>
            </a:endParaRPr>
          </a:p>
        </p:txBody>
      </p:sp>
      <p:pic>
        <p:nvPicPr>
          <p:cNvPr id="5" name="Picture 4" descr="ngp.PNG"/>
          <p:cNvPicPr>
            <a:picLocks noChangeAspect="1"/>
          </p:cNvPicPr>
          <p:nvPr/>
        </p:nvPicPr>
        <p:blipFill>
          <a:blip r:embed="rId2"/>
          <a:stretch>
            <a:fillRect/>
          </a:stretch>
        </p:blipFill>
        <p:spPr>
          <a:xfrm>
            <a:off x="1381092" y="714356"/>
            <a:ext cx="8786874" cy="6143644"/>
          </a:xfrm>
          <a:prstGeom prst="rect">
            <a:avLst/>
          </a:prstGeom>
        </p:spPr>
      </p:pic>
    </p:spTree>
    <p:extLst>
      <p:ext uri="{BB962C8B-B14F-4D97-AF65-F5344CB8AC3E}">
        <p14:creationId xmlns="" xmlns:p14="http://schemas.microsoft.com/office/powerpoint/2010/main" val="1673587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8667768" y="6286522"/>
            <a:ext cx="2133600" cy="365125"/>
          </a:xfrm>
          <a:prstGeom prst="rect">
            <a:avLst/>
          </a:prstGeom>
        </p:spPr>
        <p:txBody>
          <a:bodyPr/>
          <a:lstStyle/>
          <a:p>
            <a:r>
              <a:rPr lang="en-US" sz="1500" dirty="0" smtClean="0">
                <a:latin typeface="Times New Roman" pitchFamily="18" charset="0"/>
                <a:cs typeface="Times New Roman" pitchFamily="18" charset="0"/>
              </a:rPr>
              <a:t>CA JULFESH SHAH</a:t>
            </a:r>
            <a:endParaRPr lang="en-US" sz="1500" dirty="0">
              <a:latin typeface="Times New Roman" pitchFamily="18" charset="0"/>
              <a:cs typeface="Times New Roman" pitchFamily="18"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3981529672"/>
              </p:ext>
            </p:extLst>
          </p:nvPr>
        </p:nvGraphicFramePr>
        <p:xfrm>
          <a:off x="881027" y="214290"/>
          <a:ext cx="8670951" cy="4722940"/>
        </p:xfrm>
        <a:graphic>
          <a:graphicData uri="http://schemas.openxmlformats.org/drawingml/2006/table">
            <a:tbl>
              <a:tblPr/>
              <a:tblGrid>
                <a:gridCol w="2339429"/>
                <a:gridCol w="2091307"/>
                <a:gridCol w="2073584"/>
                <a:gridCol w="2166631"/>
              </a:tblGrid>
              <a:tr h="357190">
                <a:tc gridSpan="4">
                  <a:txBody>
                    <a:bodyPr/>
                    <a:lstStyle/>
                    <a:p>
                      <a:pPr algn="ctr" fontAlgn="b"/>
                      <a:r>
                        <a:rPr lang="en-IN" sz="1800" b="1" i="0" u="none" strike="noStrike" dirty="0" smtClean="0">
                          <a:solidFill>
                            <a:srgbClr val="000000"/>
                          </a:solidFill>
                          <a:latin typeface="Times New Roman" pitchFamily="18" charset="0"/>
                          <a:cs typeface="Times New Roman" pitchFamily="18" charset="0"/>
                        </a:rPr>
                        <a:t>Old </a:t>
                      </a:r>
                      <a:r>
                        <a:rPr lang="en-IN" sz="1800" b="1" i="0" u="none" strike="noStrike" dirty="0">
                          <a:solidFill>
                            <a:srgbClr val="000000"/>
                          </a:solidFill>
                          <a:latin typeface="Times New Roman" pitchFamily="18" charset="0"/>
                          <a:cs typeface="Times New Roman" pitchFamily="18" charset="0"/>
                        </a:rPr>
                        <a:t>MSME Classification</a:t>
                      </a:r>
                    </a:p>
                  </a:txBody>
                  <a:tcPr marL="12467" marR="12467" marT="935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r>
              <a:tr h="357190">
                <a:tc gridSpan="4">
                  <a:txBody>
                    <a:bodyPr/>
                    <a:lstStyle/>
                    <a:p>
                      <a:pPr algn="ctr" fontAlgn="b"/>
                      <a:r>
                        <a:rPr lang="en-IN" sz="1400" b="1" i="0" u="none" strike="noStrike" dirty="0">
                          <a:solidFill>
                            <a:srgbClr val="000000"/>
                          </a:solidFill>
                          <a:latin typeface="Times New Roman" pitchFamily="18" charset="0"/>
                          <a:cs typeface="Times New Roman" pitchFamily="18" charset="0"/>
                        </a:rPr>
                        <a:t>Criteria: Investment in Plant Machinery or Equipment</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r>
              <a:tr h="357190">
                <a:tc>
                  <a:txBody>
                    <a:bodyPr/>
                    <a:lstStyle/>
                    <a:p>
                      <a:pPr algn="ctr" fontAlgn="b"/>
                      <a:r>
                        <a:rPr lang="en-IN" sz="1600" b="1" i="0" u="none" strike="noStrike" dirty="0">
                          <a:solidFill>
                            <a:srgbClr val="000000"/>
                          </a:solidFill>
                          <a:latin typeface="Times New Roman" pitchFamily="18" charset="0"/>
                          <a:cs typeface="Times New Roman" pitchFamily="18" charset="0"/>
                        </a:rPr>
                        <a:t>Classification</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IN" sz="1600" b="1" i="0" u="none" strike="noStrike" dirty="0">
                          <a:solidFill>
                            <a:srgbClr val="000000"/>
                          </a:solidFill>
                          <a:latin typeface="Times New Roman" pitchFamily="18" charset="0"/>
                          <a:cs typeface="Times New Roman" pitchFamily="18" charset="0"/>
                        </a:rPr>
                        <a:t>Micro</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IN" sz="1600" b="1" i="0" u="none" strike="noStrike">
                          <a:solidFill>
                            <a:srgbClr val="000000"/>
                          </a:solidFill>
                          <a:latin typeface="Times New Roman" pitchFamily="18" charset="0"/>
                          <a:cs typeface="Times New Roman" pitchFamily="18" charset="0"/>
                        </a:rPr>
                        <a:t>Small </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IN" sz="1600" b="1" i="0" u="none" strike="noStrike">
                          <a:solidFill>
                            <a:srgbClr val="000000"/>
                          </a:solidFill>
                          <a:latin typeface="Times New Roman" pitchFamily="18" charset="0"/>
                          <a:cs typeface="Times New Roman" pitchFamily="18" charset="0"/>
                        </a:rPr>
                        <a:t>Medium</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190">
                <a:tc>
                  <a:txBody>
                    <a:bodyPr/>
                    <a:lstStyle/>
                    <a:p>
                      <a:pPr algn="ctr" fontAlgn="b"/>
                      <a:r>
                        <a:rPr lang="en-IN" sz="1600" b="1" i="0" u="none" strike="noStrike" dirty="0">
                          <a:solidFill>
                            <a:srgbClr val="000000"/>
                          </a:solidFill>
                          <a:latin typeface="Times New Roman" pitchFamily="18" charset="0"/>
                          <a:cs typeface="Times New Roman" pitchFamily="18" charset="0"/>
                        </a:rPr>
                        <a:t>Mfg. Enterprises</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b"/>
                      <a:r>
                        <a:rPr lang="en-IN" sz="1600" b="0" i="0" u="none" strike="noStrike" dirty="0">
                          <a:solidFill>
                            <a:srgbClr val="000000"/>
                          </a:solidFill>
                          <a:latin typeface="Times New Roman" pitchFamily="18" charset="0"/>
                          <a:cs typeface="Times New Roman" pitchFamily="18" charset="0"/>
                        </a:rPr>
                        <a:t>Investment</a:t>
                      </a:r>
                      <a:r>
                        <a:rPr lang="en-IN" sz="1600" b="0" i="0" u="none" strike="noStrike" dirty="0" smtClean="0">
                          <a:solidFill>
                            <a:srgbClr val="000000"/>
                          </a:solidFill>
                          <a:latin typeface="Times New Roman" pitchFamily="18" charset="0"/>
                          <a:cs typeface="Times New Roman" pitchFamily="18" charset="0"/>
                        </a:rPr>
                        <a:t>&lt; Rs.25 </a:t>
                      </a:r>
                      <a:r>
                        <a:rPr lang="en-IN" sz="1600" b="0" i="0" u="none" strike="noStrike" dirty="0">
                          <a:solidFill>
                            <a:srgbClr val="000000"/>
                          </a:solidFill>
                          <a:latin typeface="Times New Roman" pitchFamily="18" charset="0"/>
                          <a:cs typeface="Times New Roman" pitchFamily="18" charset="0"/>
                        </a:rPr>
                        <a:t>Lakhs</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b"/>
                      <a:r>
                        <a:rPr lang="en-IN" sz="1600" b="0" i="0" u="none" strike="noStrike" dirty="0">
                          <a:solidFill>
                            <a:srgbClr val="000000"/>
                          </a:solidFill>
                          <a:latin typeface="Times New Roman" pitchFamily="18" charset="0"/>
                          <a:cs typeface="Times New Roman" pitchFamily="18" charset="0"/>
                        </a:rPr>
                        <a:t>Investment</a:t>
                      </a:r>
                      <a:r>
                        <a:rPr lang="en-IN" sz="1600" b="0" i="0" u="none" strike="noStrike" dirty="0" smtClean="0">
                          <a:solidFill>
                            <a:srgbClr val="000000"/>
                          </a:solidFill>
                          <a:latin typeface="Times New Roman" pitchFamily="18" charset="0"/>
                          <a:cs typeface="Times New Roman" pitchFamily="18" charset="0"/>
                        </a:rPr>
                        <a:t>&lt; Rs.5 </a:t>
                      </a:r>
                      <a:r>
                        <a:rPr lang="en-IN" sz="1600" b="0" i="0" u="none" strike="noStrike" dirty="0" err="1">
                          <a:solidFill>
                            <a:srgbClr val="000000"/>
                          </a:solidFill>
                          <a:latin typeface="Times New Roman" pitchFamily="18" charset="0"/>
                          <a:cs typeface="Times New Roman" pitchFamily="18" charset="0"/>
                        </a:rPr>
                        <a:t>Crores</a:t>
                      </a:r>
                      <a:endParaRPr lang="en-IN" sz="1600" b="0" i="0" u="none" strike="noStrike" dirty="0">
                        <a:solidFill>
                          <a:srgbClr val="000000"/>
                        </a:solidFill>
                        <a:latin typeface="Times New Roman" pitchFamily="18" charset="0"/>
                        <a:cs typeface="Times New Roman" pitchFamily="18" charset="0"/>
                      </a:endParaRP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b"/>
                      <a:r>
                        <a:rPr lang="en-IN" sz="1600" b="0" i="0" u="none" strike="noStrike" dirty="0">
                          <a:solidFill>
                            <a:srgbClr val="000000"/>
                          </a:solidFill>
                          <a:latin typeface="Times New Roman" pitchFamily="18" charset="0"/>
                          <a:cs typeface="Times New Roman" pitchFamily="18" charset="0"/>
                        </a:rPr>
                        <a:t>Investment</a:t>
                      </a:r>
                      <a:r>
                        <a:rPr lang="en-IN" sz="1600" b="0" i="0" u="none" strike="noStrike" dirty="0" smtClean="0">
                          <a:solidFill>
                            <a:srgbClr val="000000"/>
                          </a:solidFill>
                          <a:latin typeface="Times New Roman" pitchFamily="18" charset="0"/>
                          <a:cs typeface="Times New Roman" pitchFamily="18" charset="0"/>
                        </a:rPr>
                        <a:t>&lt; Rs.10 </a:t>
                      </a:r>
                      <a:r>
                        <a:rPr lang="en-IN" sz="1600" b="0" i="0" u="none" strike="noStrike" dirty="0" err="1">
                          <a:solidFill>
                            <a:srgbClr val="000000"/>
                          </a:solidFill>
                          <a:latin typeface="Times New Roman" pitchFamily="18" charset="0"/>
                          <a:cs typeface="Times New Roman" pitchFamily="18" charset="0"/>
                        </a:rPr>
                        <a:t>Crores</a:t>
                      </a:r>
                      <a:endParaRPr lang="en-IN" sz="1600" b="0" i="0" u="none" strike="noStrike" dirty="0">
                        <a:solidFill>
                          <a:srgbClr val="000000"/>
                        </a:solidFill>
                        <a:latin typeface="Times New Roman" pitchFamily="18" charset="0"/>
                        <a:cs typeface="Times New Roman" pitchFamily="18" charset="0"/>
                      </a:endParaRP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190">
                <a:tc>
                  <a:txBody>
                    <a:bodyPr/>
                    <a:lstStyle/>
                    <a:p>
                      <a:pPr algn="ctr" fontAlgn="b"/>
                      <a:r>
                        <a:rPr lang="en-IN" sz="1600" b="1" i="0" u="none" strike="noStrike" dirty="0">
                          <a:solidFill>
                            <a:srgbClr val="000000"/>
                          </a:solidFill>
                          <a:latin typeface="Times New Roman" pitchFamily="18" charset="0"/>
                          <a:cs typeface="Times New Roman" pitchFamily="18" charset="0"/>
                        </a:rPr>
                        <a:t>Service Enterprise</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b"/>
                      <a:r>
                        <a:rPr lang="en-IN" sz="1600" b="0" i="0" u="none" strike="noStrike" dirty="0">
                          <a:solidFill>
                            <a:srgbClr val="000000"/>
                          </a:solidFill>
                          <a:latin typeface="Times New Roman" pitchFamily="18" charset="0"/>
                          <a:cs typeface="Times New Roman" pitchFamily="18" charset="0"/>
                        </a:rPr>
                        <a:t>Investment</a:t>
                      </a:r>
                      <a:r>
                        <a:rPr lang="en-IN" sz="1600" b="0" i="0" u="none" strike="noStrike" dirty="0" smtClean="0">
                          <a:solidFill>
                            <a:srgbClr val="000000"/>
                          </a:solidFill>
                          <a:latin typeface="Times New Roman" pitchFamily="18" charset="0"/>
                          <a:cs typeface="Times New Roman" pitchFamily="18" charset="0"/>
                        </a:rPr>
                        <a:t>&lt; Rs.10 </a:t>
                      </a:r>
                      <a:r>
                        <a:rPr lang="en-IN" sz="1600" b="0" i="0" u="none" strike="noStrike" dirty="0">
                          <a:solidFill>
                            <a:srgbClr val="000000"/>
                          </a:solidFill>
                          <a:latin typeface="Times New Roman" pitchFamily="18" charset="0"/>
                          <a:cs typeface="Times New Roman" pitchFamily="18" charset="0"/>
                        </a:rPr>
                        <a:t>Lakhs</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b"/>
                      <a:r>
                        <a:rPr lang="en-IN" sz="1600" b="0" i="0" u="none" strike="noStrike" dirty="0">
                          <a:solidFill>
                            <a:srgbClr val="000000"/>
                          </a:solidFill>
                          <a:latin typeface="Times New Roman" pitchFamily="18" charset="0"/>
                          <a:cs typeface="Times New Roman" pitchFamily="18" charset="0"/>
                        </a:rPr>
                        <a:t>Investment</a:t>
                      </a:r>
                      <a:r>
                        <a:rPr lang="en-IN" sz="1600" b="0" i="0" u="none" strike="noStrike" dirty="0" smtClean="0">
                          <a:solidFill>
                            <a:srgbClr val="000000"/>
                          </a:solidFill>
                          <a:latin typeface="Times New Roman" pitchFamily="18" charset="0"/>
                          <a:cs typeface="Times New Roman" pitchFamily="18" charset="0"/>
                        </a:rPr>
                        <a:t>&lt; Rs.2 </a:t>
                      </a:r>
                      <a:r>
                        <a:rPr lang="en-IN" sz="1600" b="0" i="0" u="none" strike="noStrike" dirty="0" err="1">
                          <a:solidFill>
                            <a:srgbClr val="000000"/>
                          </a:solidFill>
                          <a:latin typeface="Times New Roman" pitchFamily="18" charset="0"/>
                          <a:cs typeface="Times New Roman" pitchFamily="18" charset="0"/>
                        </a:rPr>
                        <a:t>Crores</a:t>
                      </a:r>
                      <a:endParaRPr lang="en-IN" sz="1600" b="0" i="0" u="none" strike="noStrike" dirty="0">
                        <a:solidFill>
                          <a:srgbClr val="000000"/>
                        </a:solidFill>
                        <a:latin typeface="Times New Roman" pitchFamily="18" charset="0"/>
                        <a:cs typeface="Times New Roman" pitchFamily="18" charset="0"/>
                      </a:endParaRP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b"/>
                      <a:r>
                        <a:rPr lang="en-IN" sz="1600" b="0" i="0" u="none" strike="noStrike" dirty="0">
                          <a:solidFill>
                            <a:srgbClr val="000000"/>
                          </a:solidFill>
                          <a:latin typeface="Times New Roman" pitchFamily="18" charset="0"/>
                          <a:cs typeface="Times New Roman" pitchFamily="18" charset="0"/>
                        </a:rPr>
                        <a:t>Investment</a:t>
                      </a:r>
                      <a:r>
                        <a:rPr lang="en-IN" sz="1600" b="0" i="0" u="none" strike="noStrike" dirty="0" smtClean="0">
                          <a:solidFill>
                            <a:srgbClr val="000000"/>
                          </a:solidFill>
                          <a:latin typeface="Times New Roman" pitchFamily="18" charset="0"/>
                          <a:cs typeface="Times New Roman" pitchFamily="18" charset="0"/>
                        </a:rPr>
                        <a:t>&lt; Rs.5 </a:t>
                      </a:r>
                      <a:r>
                        <a:rPr lang="en-IN" sz="1600" b="0" i="0" u="none" strike="noStrike" dirty="0" err="1">
                          <a:solidFill>
                            <a:srgbClr val="000000"/>
                          </a:solidFill>
                          <a:latin typeface="Times New Roman" pitchFamily="18" charset="0"/>
                          <a:cs typeface="Times New Roman" pitchFamily="18" charset="0"/>
                        </a:rPr>
                        <a:t>Crores</a:t>
                      </a:r>
                      <a:endParaRPr lang="en-IN" sz="1600" b="0" i="0" u="none" strike="noStrike" dirty="0">
                        <a:solidFill>
                          <a:srgbClr val="000000"/>
                        </a:solidFill>
                        <a:latin typeface="Times New Roman" pitchFamily="18" charset="0"/>
                        <a:cs typeface="Times New Roman" pitchFamily="18" charset="0"/>
                      </a:endParaRP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190">
                <a:tc>
                  <a:txBody>
                    <a:bodyPr/>
                    <a:lstStyle/>
                    <a:p>
                      <a:pPr algn="l" fontAlgn="b"/>
                      <a:endParaRPr lang="en-IN" sz="1100" b="0" i="0" u="none" strike="noStrike" dirty="0">
                        <a:solidFill>
                          <a:srgbClr val="000000"/>
                        </a:solidFill>
                        <a:latin typeface="Times New Roman" pitchFamily="18" charset="0"/>
                        <a:cs typeface="Times New Roman" pitchFamily="18" charset="0"/>
                      </a:endParaRPr>
                    </a:p>
                  </a:txBody>
                  <a:tcPr marL="12467" marR="12467" marT="935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IN" sz="1100" b="0" i="0" u="none" strike="noStrike" dirty="0">
                        <a:solidFill>
                          <a:srgbClr val="000000"/>
                        </a:solidFill>
                        <a:latin typeface="Times New Roman" pitchFamily="18" charset="0"/>
                        <a:cs typeface="Times New Roman" pitchFamily="18" charset="0"/>
                      </a:endParaRPr>
                    </a:p>
                  </a:txBody>
                  <a:tcPr marL="12467" marR="12467" marT="935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IN" sz="1100" b="0" i="0" u="none" strike="noStrike" dirty="0">
                        <a:solidFill>
                          <a:srgbClr val="000000"/>
                        </a:solidFill>
                        <a:latin typeface="Times New Roman" pitchFamily="18" charset="0"/>
                        <a:cs typeface="Times New Roman" pitchFamily="18" charset="0"/>
                      </a:endParaRPr>
                    </a:p>
                  </a:txBody>
                  <a:tcPr marL="12467" marR="12467" marT="935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IN" sz="1100" b="0" i="0" u="none" strike="noStrike" dirty="0">
                        <a:solidFill>
                          <a:srgbClr val="000000"/>
                        </a:solidFill>
                        <a:latin typeface="Times New Roman" pitchFamily="18" charset="0"/>
                        <a:cs typeface="Times New Roman" pitchFamily="18" charset="0"/>
                      </a:endParaRPr>
                    </a:p>
                  </a:txBody>
                  <a:tcPr marL="12467" marR="12467" marT="9350" marB="0" anchor="b">
                    <a:lnL>
                      <a:noFill/>
                    </a:lnL>
                    <a:lnR>
                      <a:noFill/>
                    </a:lnR>
                    <a:lnT w="6350" cap="flat" cmpd="sng" algn="ctr">
                      <a:solidFill>
                        <a:srgbClr val="000000"/>
                      </a:solidFill>
                      <a:prstDash val="solid"/>
                      <a:round/>
                      <a:headEnd type="none" w="med" len="med"/>
                      <a:tailEnd type="none" w="med" len="med"/>
                    </a:lnT>
                    <a:lnB>
                      <a:noFill/>
                    </a:lnB>
                  </a:tcPr>
                </a:tc>
              </a:tr>
              <a:tr h="357190">
                <a:tc gridSpan="4">
                  <a:txBody>
                    <a:bodyPr/>
                    <a:lstStyle/>
                    <a:p>
                      <a:pPr algn="ctr" fontAlgn="b"/>
                      <a:r>
                        <a:rPr lang="en-IN" sz="1800" b="1" i="0" u="none" strike="noStrike" dirty="0">
                          <a:solidFill>
                            <a:srgbClr val="000000"/>
                          </a:solidFill>
                          <a:latin typeface="Times New Roman" pitchFamily="18" charset="0"/>
                          <a:cs typeface="Times New Roman" pitchFamily="18" charset="0"/>
                        </a:rPr>
                        <a:t>Revised MSME </a:t>
                      </a:r>
                      <a:r>
                        <a:rPr lang="en-IN" sz="1800" b="1" i="0" u="none" strike="noStrike" dirty="0" smtClean="0">
                          <a:solidFill>
                            <a:srgbClr val="000000"/>
                          </a:solidFill>
                          <a:latin typeface="Times New Roman" pitchFamily="18" charset="0"/>
                          <a:cs typeface="Times New Roman" pitchFamily="18" charset="0"/>
                        </a:rPr>
                        <a:t>Classification </a:t>
                      </a:r>
                      <a:r>
                        <a:rPr lang="en-IN" sz="1800" b="1" i="0" u="none" strike="noStrike" dirty="0" err="1" smtClean="0">
                          <a:solidFill>
                            <a:srgbClr val="000000"/>
                          </a:solidFill>
                          <a:latin typeface="Times New Roman" pitchFamily="18" charset="0"/>
                          <a:cs typeface="Times New Roman" pitchFamily="18" charset="0"/>
                        </a:rPr>
                        <a:t>w.e.f</a:t>
                      </a:r>
                      <a:r>
                        <a:rPr lang="en-IN" sz="1800" b="1" i="0" u="none" strike="noStrike" dirty="0" smtClean="0">
                          <a:solidFill>
                            <a:srgbClr val="000000"/>
                          </a:solidFill>
                          <a:latin typeface="Times New Roman" pitchFamily="18" charset="0"/>
                          <a:cs typeface="Times New Roman" pitchFamily="18" charset="0"/>
                        </a:rPr>
                        <a:t> 01.07.2020</a:t>
                      </a:r>
                      <a:endParaRPr lang="en-IN" sz="1800" b="1" i="0" u="none" strike="noStrike" dirty="0">
                        <a:solidFill>
                          <a:srgbClr val="000000"/>
                        </a:solidFill>
                        <a:latin typeface="Times New Roman" pitchFamily="18" charset="0"/>
                        <a:cs typeface="Times New Roman" pitchFamily="18" charset="0"/>
                      </a:endParaRPr>
                    </a:p>
                  </a:txBody>
                  <a:tcPr marL="12467" marR="12467" marT="935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r>
              <a:tr h="357190">
                <a:tc gridSpan="4">
                  <a:txBody>
                    <a:bodyPr/>
                    <a:lstStyle/>
                    <a:p>
                      <a:pPr algn="ctr" fontAlgn="b"/>
                      <a:r>
                        <a:rPr lang="en-IN" sz="1400" b="1" i="0" u="none" strike="noStrike" dirty="0">
                          <a:solidFill>
                            <a:srgbClr val="000000"/>
                          </a:solidFill>
                          <a:latin typeface="Times New Roman" pitchFamily="18" charset="0"/>
                          <a:cs typeface="Times New Roman" pitchFamily="18" charset="0"/>
                        </a:rPr>
                        <a:t>Criteria: Investment &amp; Annual Turnover</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r>
              <a:tr h="357190">
                <a:tc>
                  <a:txBody>
                    <a:bodyPr/>
                    <a:lstStyle/>
                    <a:p>
                      <a:pPr lvl="1" algn="ctr" fontAlgn="b"/>
                      <a:r>
                        <a:rPr lang="en-IN" sz="1400" b="1" i="0" u="none" strike="noStrike" dirty="0">
                          <a:solidFill>
                            <a:srgbClr val="000000"/>
                          </a:solidFill>
                          <a:latin typeface="Times New Roman" pitchFamily="18" charset="0"/>
                          <a:cs typeface="Times New Roman" pitchFamily="18" charset="0"/>
                        </a:rPr>
                        <a:t>Classification</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b"/>
                      <a:r>
                        <a:rPr lang="en-IN" sz="1400" b="1" i="0" u="none" strike="noStrike">
                          <a:solidFill>
                            <a:srgbClr val="000000"/>
                          </a:solidFill>
                          <a:latin typeface="Times New Roman" pitchFamily="18" charset="0"/>
                          <a:cs typeface="Times New Roman" pitchFamily="18" charset="0"/>
                        </a:rPr>
                        <a:t>Micro</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b"/>
                      <a:r>
                        <a:rPr lang="en-IN" sz="1400" b="1" i="0" u="none" strike="noStrike" dirty="0">
                          <a:solidFill>
                            <a:srgbClr val="000000"/>
                          </a:solidFill>
                          <a:latin typeface="Times New Roman" pitchFamily="18" charset="0"/>
                          <a:cs typeface="Times New Roman" pitchFamily="18" charset="0"/>
                        </a:rPr>
                        <a:t>Small </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b"/>
                      <a:r>
                        <a:rPr lang="en-IN" sz="1400" b="1" i="0" u="none" strike="noStrike">
                          <a:solidFill>
                            <a:srgbClr val="000000"/>
                          </a:solidFill>
                          <a:latin typeface="Times New Roman" pitchFamily="18" charset="0"/>
                          <a:cs typeface="Times New Roman" pitchFamily="18" charset="0"/>
                        </a:rPr>
                        <a:t>Medium</a:t>
                      </a:r>
                    </a:p>
                  </a:txBody>
                  <a:tcPr marL="12467" marR="12467" marT="9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71571">
                <a:tc>
                  <a:txBody>
                    <a:bodyPr/>
                    <a:lstStyle/>
                    <a:p>
                      <a:pPr lvl="1" algn="ctr" fontAlgn="ctr"/>
                      <a:r>
                        <a:rPr lang="en-IN" sz="1400" b="1" i="0" u="none" strike="noStrike" dirty="0">
                          <a:solidFill>
                            <a:srgbClr val="000000"/>
                          </a:solidFill>
                          <a:latin typeface="Times New Roman" pitchFamily="18" charset="0"/>
                          <a:cs typeface="Times New Roman" pitchFamily="18" charset="0"/>
                        </a:rPr>
                        <a:t>Mfg. &amp; Service Enterprises</a:t>
                      </a:r>
                    </a:p>
                  </a:txBody>
                  <a:tcPr marL="12467" marR="12467" marT="9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ctr"/>
                      <a:r>
                        <a:rPr lang="en-IN" sz="1600" b="0" i="0" u="none" strike="noStrike" dirty="0">
                          <a:solidFill>
                            <a:srgbClr val="000000"/>
                          </a:solidFill>
                          <a:latin typeface="Times New Roman" pitchFamily="18" charset="0"/>
                          <a:cs typeface="Times New Roman" pitchFamily="18" charset="0"/>
                        </a:rPr>
                        <a:t>Investment</a:t>
                      </a:r>
                      <a:r>
                        <a:rPr lang="en-IN" sz="1600" b="0" i="0" u="none" strike="noStrike" dirty="0" smtClean="0">
                          <a:solidFill>
                            <a:srgbClr val="000000"/>
                          </a:solidFill>
                          <a:latin typeface="Times New Roman" pitchFamily="18" charset="0"/>
                          <a:cs typeface="Times New Roman" pitchFamily="18" charset="0"/>
                        </a:rPr>
                        <a:t>&lt; Rs.1 </a:t>
                      </a:r>
                      <a:r>
                        <a:rPr lang="en-IN" sz="1600" b="0" i="0" u="none" strike="noStrike" dirty="0" err="1">
                          <a:solidFill>
                            <a:srgbClr val="000000"/>
                          </a:solidFill>
                          <a:latin typeface="Times New Roman" pitchFamily="18" charset="0"/>
                          <a:cs typeface="Times New Roman" pitchFamily="18" charset="0"/>
                        </a:rPr>
                        <a:t>Crore</a:t>
                      </a:r>
                      <a:r>
                        <a:rPr lang="en-IN" sz="1600" b="0" i="0" u="none" strike="noStrike" dirty="0">
                          <a:solidFill>
                            <a:srgbClr val="000000"/>
                          </a:solidFill>
                          <a:latin typeface="Times New Roman" pitchFamily="18" charset="0"/>
                          <a:cs typeface="Times New Roman" pitchFamily="18" charset="0"/>
                        </a:rPr>
                        <a:t> </a:t>
                      </a:r>
                      <a:endParaRPr lang="en-IN" sz="1600" b="0" i="0" u="none" strike="noStrike" dirty="0" smtClean="0">
                        <a:solidFill>
                          <a:srgbClr val="000000"/>
                        </a:solidFill>
                        <a:latin typeface="Times New Roman" pitchFamily="18" charset="0"/>
                        <a:cs typeface="Times New Roman" pitchFamily="18" charset="0"/>
                      </a:endParaRPr>
                    </a:p>
                    <a:p>
                      <a:pPr lvl="1" algn="ctr" fontAlgn="ctr"/>
                      <a:r>
                        <a:rPr lang="en-IN" sz="1600" b="0" i="0" u="none" strike="noStrike" dirty="0" smtClean="0">
                          <a:solidFill>
                            <a:srgbClr val="000000"/>
                          </a:solidFill>
                          <a:latin typeface="Times New Roman" pitchFamily="18" charset="0"/>
                          <a:cs typeface="Times New Roman" pitchFamily="18" charset="0"/>
                        </a:rPr>
                        <a:t>&amp; </a:t>
                      </a:r>
                    </a:p>
                    <a:p>
                      <a:pPr lvl="1" algn="ctr" fontAlgn="ctr"/>
                      <a:r>
                        <a:rPr lang="en-IN" sz="1600" b="0" i="0" u="none" strike="noStrike" dirty="0" smtClean="0">
                          <a:solidFill>
                            <a:srgbClr val="000000"/>
                          </a:solidFill>
                          <a:latin typeface="Times New Roman" pitchFamily="18" charset="0"/>
                          <a:cs typeface="Times New Roman" pitchFamily="18" charset="0"/>
                        </a:rPr>
                        <a:t>Turnover </a:t>
                      </a:r>
                      <a:r>
                        <a:rPr lang="en-IN" sz="1600" b="0" i="0" u="none" strike="noStrike" dirty="0">
                          <a:solidFill>
                            <a:srgbClr val="000000"/>
                          </a:solidFill>
                          <a:latin typeface="Times New Roman" pitchFamily="18" charset="0"/>
                          <a:cs typeface="Times New Roman" pitchFamily="18" charset="0"/>
                        </a:rPr>
                        <a:t>&lt; 5 </a:t>
                      </a:r>
                      <a:r>
                        <a:rPr lang="en-IN" sz="1600" b="0" i="0" u="none" strike="noStrike" dirty="0" err="1">
                          <a:solidFill>
                            <a:srgbClr val="000000"/>
                          </a:solidFill>
                          <a:latin typeface="Times New Roman" pitchFamily="18" charset="0"/>
                          <a:cs typeface="Times New Roman" pitchFamily="18" charset="0"/>
                        </a:rPr>
                        <a:t>Crore</a:t>
                      </a:r>
                      <a:endParaRPr lang="en-IN" sz="1600" b="0" i="0" u="none" strike="noStrike" dirty="0">
                        <a:solidFill>
                          <a:srgbClr val="000000"/>
                        </a:solidFill>
                        <a:latin typeface="Times New Roman" pitchFamily="18" charset="0"/>
                        <a:cs typeface="Times New Roman" pitchFamily="18" charset="0"/>
                      </a:endParaRPr>
                    </a:p>
                  </a:txBody>
                  <a:tcPr marL="12467" marR="12467" marT="9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ctr"/>
                      <a:r>
                        <a:rPr lang="en-IN" sz="1600" b="0" i="0" u="none" strike="noStrike" dirty="0">
                          <a:solidFill>
                            <a:srgbClr val="000000"/>
                          </a:solidFill>
                          <a:latin typeface="Times New Roman" pitchFamily="18" charset="0"/>
                          <a:cs typeface="Times New Roman" pitchFamily="18" charset="0"/>
                        </a:rPr>
                        <a:t>Investment</a:t>
                      </a:r>
                      <a:r>
                        <a:rPr lang="en-IN" sz="1600" b="0" i="0" u="none" strike="noStrike" dirty="0" smtClean="0">
                          <a:solidFill>
                            <a:srgbClr val="000000"/>
                          </a:solidFill>
                          <a:latin typeface="Times New Roman" pitchFamily="18" charset="0"/>
                          <a:cs typeface="Times New Roman" pitchFamily="18" charset="0"/>
                        </a:rPr>
                        <a:t>&lt; Rs.10 </a:t>
                      </a:r>
                      <a:r>
                        <a:rPr lang="en-IN" sz="1600" b="0" i="0" u="none" strike="noStrike" dirty="0" err="1">
                          <a:solidFill>
                            <a:srgbClr val="000000"/>
                          </a:solidFill>
                          <a:latin typeface="Times New Roman" pitchFamily="18" charset="0"/>
                          <a:cs typeface="Times New Roman" pitchFamily="18" charset="0"/>
                        </a:rPr>
                        <a:t>Crore</a:t>
                      </a:r>
                      <a:r>
                        <a:rPr lang="en-IN" sz="1600" b="0" i="0" u="none" strike="noStrike" dirty="0">
                          <a:solidFill>
                            <a:srgbClr val="000000"/>
                          </a:solidFill>
                          <a:latin typeface="Times New Roman" pitchFamily="18" charset="0"/>
                          <a:cs typeface="Times New Roman" pitchFamily="18" charset="0"/>
                        </a:rPr>
                        <a:t> </a:t>
                      </a:r>
                      <a:r>
                        <a:rPr lang="en-IN" sz="1600" b="0" i="0" u="none" strike="noStrike" dirty="0" smtClean="0">
                          <a:solidFill>
                            <a:srgbClr val="000000"/>
                          </a:solidFill>
                          <a:latin typeface="Times New Roman" pitchFamily="18" charset="0"/>
                          <a:cs typeface="Times New Roman" pitchFamily="18" charset="0"/>
                        </a:rPr>
                        <a:t>&amp;</a:t>
                      </a:r>
                    </a:p>
                    <a:p>
                      <a:pPr lvl="1" algn="ctr" fontAlgn="ctr"/>
                      <a:r>
                        <a:rPr lang="en-IN" sz="1600" b="0" i="0" u="none" strike="noStrike" dirty="0" smtClean="0">
                          <a:solidFill>
                            <a:srgbClr val="000000"/>
                          </a:solidFill>
                          <a:latin typeface="Times New Roman" pitchFamily="18" charset="0"/>
                          <a:cs typeface="Times New Roman" pitchFamily="18" charset="0"/>
                        </a:rPr>
                        <a:t> </a:t>
                      </a:r>
                      <a:r>
                        <a:rPr lang="en-IN" sz="1600" b="0" i="0" u="none" strike="noStrike" dirty="0">
                          <a:solidFill>
                            <a:srgbClr val="000000"/>
                          </a:solidFill>
                          <a:latin typeface="Times New Roman" pitchFamily="18" charset="0"/>
                          <a:cs typeface="Times New Roman" pitchFamily="18" charset="0"/>
                        </a:rPr>
                        <a:t>Turnover &lt; 50 </a:t>
                      </a:r>
                      <a:r>
                        <a:rPr lang="en-IN" sz="1600" b="0" i="0" u="none" strike="noStrike" dirty="0" err="1">
                          <a:solidFill>
                            <a:srgbClr val="000000"/>
                          </a:solidFill>
                          <a:latin typeface="Times New Roman" pitchFamily="18" charset="0"/>
                          <a:cs typeface="Times New Roman" pitchFamily="18" charset="0"/>
                        </a:rPr>
                        <a:t>Crore</a:t>
                      </a:r>
                      <a:endParaRPr lang="en-IN" sz="1600" b="0" i="0" u="none" strike="noStrike" dirty="0">
                        <a:solidFill>
                          <a:srgbClr val="000000"/>
                        </a:solidFill>
                        <a:latin typeface="Times New Roman" pitchFamily="18" charset="0"/>
                        <a:cs typeface="Times New Roman" pitchFamily="18" charset="0"/>
                      </a:endParaRPr>
                    </a:p>
                  </a:txBody>
                  <a:tcPr marL="12467" marR="12467" marT="9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1" algn="ctr" fontAlgn="ctr"/>
                      <a:r>
                        <a:rPr lang="en-IN" sz="1600" b="0" i="0" u="none" strike="noStrike" dirty="0">
                          <a:solidFill>
                            <a:srgbClr val="000000"/>
                          </a:solidFill>
                          <a:latin typeface="Times New Roman" pitchFamily="18" charset="0"/>
                          <a:cs typeface="Times New Roman" pitchFamily="18" charset="0"/>
                        </a:rPr>
                        <a:t>Investment</a:t>
                      </a:r>
                      <a:r>
                        <a:rPr lang="en-IN" sz="1600" b="0" i="0" u="none" strike="noStrike" dirty="0" smtClean="0">
                          <a:solidFill>
                            <a:srgbClr val="000000"/>
                          </a:solidFill>
                          <a:latin typeface="Times New Roman" pitchFamily="18" charset="0"/>
                          <a:cs typeface="Times New Roman" pitchFamily="18" charset="0"/>
                        </a:rPr>
                        <a:t>&lt; Rs.50 </a:t>
                      </a:r>
                      <a:r>
                        <a:rPr lang="en-IN" sz="1600" b="0" i="0" u="none" strike="noStrike" dirty="0" err="1">
                          <a:solidFill>
                            <a:srgbClr val="000000"/>
                          </a:solidFill>
                          <a:latin typeface="Times New Roman" pitchFamily="18" charset="0"/>
                          <a:cs typeface="Times New Roman" pitchFamily="18" charset="0"/>
                        </a:rPr>
                        <a:t>Crore</a:t>
                      </a:r>
                      <a:r>
                        <a:rPr lang="en-IN" sz="1600" b="0" i="0" u="none" strike="noStrike" dirty="0">
                          <a:solidFill>
                            <a:srgbClr val="000000"/>
                          </a:solidFill>
                          <a:latin typeface="Times New Roman" pitchFamily="18" charset="0"/>
                          <a:cs typeface="Times New Roman" pitchFamily="18" charset="0"/>
                        </a:rPr>
                        <a:t> </a:t>
                      </a:r>
                      <a:endParaRPr lang="en-IN" sz="1600" b="0" i="0" u="none" strike="noStrike" dirty="0" smtClean="0">
                        <a:solidFill>
                          <a:srgbClr val="000000"/>
                        </a:solidFill>
                        <a:latin typeface="Times New Roman" pitchFamily="18" charset="0"/>
                        <a:cs typeface="Times New Roman" pitchFamily="18" charset="0"/>
                      </a:endParaRPr>
                    </a:p>
                    <a:p>
                      <a:pPr lvl="1" algn="ctr" fontAlgn="ctr"/>
                      <a:r>
                        <a:rPr lang="en-IN" sz="1600" b="0" i="0" u="none" strike="noStrike" dirty="0" smtClean="0">
                          <a:solidFill>
                            <a:srgbClr val="000000"/>
                          </a:solidFill>
                          <a:latin typeface="Times New Roman" pitchFamily="18" charset="0"/>
                          <a:cs typeface="Times New Roman" pitchFamily="18" charset="0"/>
                        </a:rPr>
                        <a:t>&amp; </a:t>
                      </a:r>
                    </a:p>
                    <a:p>
                      <a:pPr lvl="1" algn="ctr" fontAlgn="ctr"/>
                      <a:r>
                        <a:rPr lang="en-IN" sz="1600" b="0" i="0" u="none" strike="noStrike" dirty="0" smtClean="0">
                          <a:solidFill>
                            <a:srgbClr val="000000"/>
                          </a:solidFill>
                          <a:latin typeface="Times New Roman" pitchFamily="18" charset="0"/>
                          <a:cs typeface="Times New Roman" pitchFamily="18" charset="0"/>
                        </a:rPr>
                        <a:t>Turnover </a:t>
                      </a:r>
                      <a:r>
                        <a:rPr lang="en-IN" sz="1600" b="0" i="0" u="none" strike="noStrike" dirty="0">
                          <a:solidFill>
                            <a:srgbClr val="000000"/>
                          </a:solidFill>
                          <a:latin typeface="Times New Roman" pitchFamily="18" charset="0"/>
                          <a:cs typeface="Times New Roman" pitchFamily="18" charset="0"/>
                        </a:rPr>
                        <a:t>&lt; 250 </a:t>
                      </a:r>
                      <a:r>
                        <a:rPr lang="en-IN" sz="1600" b="0" i="0" u="none" strike="noStrike" dirty="0" err="1">
                          <a:solidFill>
                            <a:srgbClr val="000000"/>
                          </a:solidFill>
                          <a:latin typeface="Times New Roman" pitchFamily="18" charset="0"/>
                          <a:cs typeface="Times New Roman" pitchFamily="18" charset="0"/>
                        </a:rPr>
                        <a:t>Crore</a:t>
                      </a:r>
                      <a:endParaRPr lang="en-IN" sz="1600" b="0" i="0" u="none" strike="noStrike" dirty="0">
                        <a:solidFill>
                          <a:srgbClr val="000000"/>
                        </a:solidFill>
                        <a:latin typeface="Times New Roman" pitchFamily="18" charset="0"/>
                        <a:cs typeface="Times New Roman" pitchFamily="18" charset="0"/>
                      </a:endParaRPr>
                    </a:p>
                  </a:txBody>
                  <a:tcPr marL="12467" marR="12467" marT="9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881027" y="5072075"/>
            <a:ext cx="8670948" cy="923330"/>
          </a:xfrm>
          <a:prstGeom prst="rect">
            <a:avLst/>
          </a:prstGeom>
          <a:noFill/>
        </p:spPr>
        <p:txBody>
          <a:bodyPr wrap="square" rtlCol="0">
            <a:spAutoFit/>
          </a:bodyPr>
          <a:lstStyle/>
          <a:p>
            <a:r>
              <a:rPr lang="en-IN" b="1" dirty="0" smtClean="0"/>
              <a:t>Note:</a:t>
            </a:r>
            <a:r>
              <a:rPr lang="en-IN" dirty="0" smtClean="0"/>
              <a:t> The turnover with respect to exports will not be counted in the limits of turnover for any category of MSME units whether micro, small or medium. </a:t>
            </a:r>
            <a:endParaRPr lang="en-IN"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60" y="357166"/>
            <a:ext cx="10046920" cy="5867400"/>
          </a:xfrm>
        </p:spPr>
        <p:txBody>
          <a:bodyPr>
            <a:noAutofit/>
          </a:bodyPr>
          <a:lstStyle/>
          <a:p>
            <a:pPr algn="just">
              <a:buNone/>
            </a:pPr>
            <a:r>
              <a:rPr lang="en-US" sz="2000" b="1" dirty="0" smtClean="0">
                <a:solidFill>
                  <a:schemeClr val="tx2"/>
                </a:solidFill>
                <a:latin typeface="Times New Roman" pitchFamily="18" charset="0"/>
                <a:cs typeface="Times New Roman" pitchFamily="18" charset="0"/>
              </a:rPr>
              <a:t>Classification </a:t>
            </a:r>
            <a:r>
              <a:rPr lang="en-US" sz="2000" b="1" dirty="0">
                <a:solidFill>
                  <a:schemeClr val="tx2"/>
                </a:solidFill>
                <a:latin typeface="Times New Roman" pitchFamily="18" charset="0"/>
                <a:cs typeface="Times New Roman" pitchFamily="18" charset="0"/>
              </a:rPr>
              <a:t>of Areas for </a:t>
            </a:r>
            <a:r>
              <a:rPr lang="en-US" sz="2000" b="1" dirty="0" smtClean="0">
                <a:solidFill>
                  <a:schemeClr val="tx2"/>
                </a:solidFill>
                <a:latin typeface="Times New Roman" pitchFamily="18" charset="0"/>
                <a:cs typeface="Times New Roman" pitchFamily="18" charset="0"/>
              </a:rPr>
              <a:t>PSI-2019</a:t>
            </a:r>
          </a:p>
          <a:p>
            <a:pPr algn="just">
              <a:buNone/>
            </a:pPr>
            <a:endParaRPr lang="en-US" sz="2400" b="1" dirty="0">
              <a:solidFill>
                <a:schemeClr val="tx2"/>
              </a:solidFill>
              <a:latin typeface="Times New Roman" pitchFamily="18" charset="0"/>
              <a:cs typeface="Times New Roman" pitchFamily="18" charset="0"/>
            </a:endParaRPr>
          </a:p>
          <a:p>
            <a:pPr algn="just">
              <a:buNone/>
            </a:pPr>
            <a:endParaRPr lang="en-US" sz="700" dirty="0">
              <a:latin typeface="Times New Roman" pitchFamily="18" charset="0"/>
              <a:cs typeface="Times New Roman" pitchFamily="18" charset="0"/>
            </a:endParaRPr>
          </a:p>
          <a:p>
            <a:pPr algn="just">
              <a:buNone/>
            </a:pPr>
            <a:r>
              <a:rPr lang="en-US" sz="1900" dirty="0">
                <a:latin typeface="Times New Roman" pitchFamily="18" charset="0"/>
                <a:cs typeface="Times New Roman" pitchFamily="18" charset="0"/>
              </a:rPr>
              <a:t>	</a:t>
            </a:r>
            <a:endParaRPr lang="en-US" sz="1900" b="1" dirty="0">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9067800" y="6416678"/>
            <a:ext cx="2457488" cy="365125"/>
          </a:xfrm>
          <a:prstGeom prst="rect">
            <a:avLst/>
          </a:prstGeom>
        </p:spPr>
        <p:txBody>
          <a:bodyPr/>
          <a:lstStyle/>
          <a:p>
            <a:r>
              <a:rPr lang="en-US" sz="1500" dirty="0" smtClean="0">
                <a:latin typeface="Times New Roman" pitchFamily="18" charset="0"/>
                <a:cs typeface="Times New Roman" pitchFamily="18" charset="0"/>
              </a:rPr>
              <a:t>CA JULFESH SHAH</a:t>
            </a:r>
            <a:endParaRPr lang="en-US" sz="1500" dirty="0">
              <a:latin typeface="Times New Roman" pitchFamily="18" charset="0"/>
              <a:cs typeface="Times New Roman" pitchFamily="18" charset="0"/>
            </a:endParaRPr>
          </a:p>
        </p:txBody>
      </p:sp>
      <p:pic>
        <p:nvPicPr>
          <p:cNvPr id="6" name="Picture 5" descr="ngp1.PNG"/>
          <p:cNvPicPr>
            <a:picLocks noChangeAspect="1"/>
          </p:cNvPicPr>
          <p:nvPr/>
        </p:nvPicPr>
        <p:blipFill>
          <a:blip r:embed="rId2"/>
          <a:stretch>
            <a:fillRect/>
          </a:stretch>
        </p:blipFill>
        <p:spPr>
          <a:xfrm>
            <a:off x="1309654" y="826588"/>
            <a:ext cx="8572559" cy="4459800"/>
          </a:xfrm>
          <a:prstGeom prst="rect">
            <a:avLst/>
          </a:prstGeom>
        </p:spPr>
      </p:pic>
    </p:spTree>
    <p:extLst>
      <p:ext uri="{BB962C8B-B14F-4D97-AF65-F5344CB8AC3E}">
        <p14:creationId xmlns="" xmlns:p14="http://schemas.microsoft.com/office/powerpoint/2010/main" val="854627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523" y="1643052"/>
            <a:ext cx="10107968" cy="4305321"/>
          </a:xfrm>
        </p:spPr>
        <p:txBody>
          <a:bodyPr>
            <a:normAutofit/>
          </a:bodyPr>
          <a:lstStyle/>
          <a:p>
            <a:pPr algn="just">
              <a:buNone/>
            </a:pP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MSMEs shall be construed as per their definition in the Micro, Small and Medium Enterprises Development Act, 2006. (MSMED Act, 2006) published vide </a:t>
            </a:r>
            <a:r>
              <a:rPr lang="en-US" sz="2000" dirty="0" err="1">
                <a:latin typeface="Times New Roman" pitchFamily="18" charset="0"/>
                <a:cs typeface="Times New Roman" pitchFamily="18" charset="0"/>
              </a:rPr>
              <a:t>GoI's</a:t>
            </a:r>
            <a:r>
              <a:rPr lang="en-US" sz="2000" dirty="0">
                <a:latin typeface="Times New Roman" pitchFamily="18" charset="0"/>
                <a:cs typeface="Times New Roman" pitchFamily="18" charset="0"/>
              </a:rPr>
              <a:t> extraordinary gazette dated 30th September, 2006 </a:t>
            </a:r>
          </a:p>
          <a:p>
            <a:pPr algn="just"/>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Units outside the definition of MSMEs published vide </a:t>
            </a:r>
            <a:r>
              <a:rPr lang="en-US" sz="2000" dirty="0" err="1">
                <a:latin typeface="Times New Roman" pitchFamily="18" charset="0"/>
                <a:cs typeface="Times New Roman" pitchFamily="18" charset="0"/>
              </a:rPr>
              <a:t>GoI's</a:t>
            </a:r>
            <a:r>
              <a:rPr lang="en-US" sz="2000" dirty="0">
                <a:latin typeface="Times New Roman" pitchFamily="18" charset="0"/>
                <a:cs typeface="Times New Roman" pitchFamily="18" charset="0"/>
              </a:rPr>
              <a:t> extraordinary gazette dated 30th September, 2006, with total Gross Fixed Capital Investment (FCI) </a:t>
            </a:r>
            <a:r>
              <a:rPr lang="en-US" sz="2000" dirty="0" err="1">
                <a:latin typeface="Times New Roman" pitchFamily="18" charset="0"/>
                <a:cs typeface="Times New Roman" pitchFamily="18" charset="0"/>
              </a:rPr>
              <a:t>upto</a:t>
            </a:r>
            <a:r>
              <a:rPr lang="en-US" sz="2000" dirty="0">
                <a:latin typeface="Times New Roman" pitchFamily="18" charset="0"/>
                <a:cs typeface="Times New Roman" pitchFamily="18" charset="0"/>
              </a:rPr>
              <a:t> Rs. 50 </a:t>
            </a:r>
            <a:r>
              <a:rPr lang="en-US" sz="2000" dirty="0" err="1">
                <a:latin typeface="Times New Roman" pitchFamily="18" charset="0"/>
                <a:cs typeface="Times New Roman" pitchFamily="18" charset="0"/>
              </a:rPr>
              <a:t>crores</a:t>
            </a:r>
            <a:r>
              <a:rPr lang="en-US" sz="2000" dirty="0">
                <a:latin typeface="Times New Roman" pitchFamily="18" charset="0"/>
                <a:cs typeface="Times New Roman" pitchFamily="18" charset="0"/>
              </a:rPr>
              <a:t>. </a:t>
            </a:r>
          </a:p>
          <a:p>
            <a:pPr lvl="1" algn="just">
              <a:buNone/>
            </a:pPr>
            <a:endParaRPr lang="en-US" sz="1600" dirty="0">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8991601" y="6356353"/>
            <a:ext cx="2033623" cy="365125"/>
          </a:xfrm>
          <a:prstGeom prst="rect">
            <a:avLst/>
          </a:prstGeom>
        </p:spPr>
        <p:txBody>
          <a:bodyPr/>
          <a:lstStyle/>
          <a:p>
            <a:r>
              <a:rPr lang="en-US" dirty="0" smtClean="0"/>
              <a:t>CA JULFESH SHAH</a:t>
            </a:r>
            <a:endParaRPr lang="en-US" dirty="0"/>
          </a:p>
        </p:txBody>
      </p:sp>
      <p:sp>
        <p:nvSpPr>
          <p:cNvPr id="2" name="Title 1"/>
          <p:cNvSpPr>
            <a:spLocks noGrp="1"/>
          </p:cNvSpPr>
          <p:nvPr>
            <p:ph type="title"/>
          </p:nvPr>
        </p:nvSpPr>
        <p:spPr>
          <a:xfrm>
            <a:off x="380960" y="285728"/>
            <a:ext cx="8229600" cy="1143000"/>
          </a:xfrm>
        </p:spPr>
        <p:txBody>
          <a:bodyPr>
            <a:normAutofit/>
          </a:bodyPr>
          <a:lstStyle/>
          <a:p>
            <a:pPr algn="l"/>
            <a:r>
              <a:rPr lang="en-US" sz="3200" spc="-15" dirty="0">
                <a:solidFill>
                  <a:schemeClr val="bg2">
                    <a:lumMod val="25000"/>
                  </a:schemeClr>
                </a:solidFill>
                <a:latin typeface="Times New Roman" pitchFamily="18" charset="0"/>
                <a:cs typeface="Times New Roman" pitchFamily="18" charset="0"/>
              </a:rPr>
              <a:t>Micro, Small &amp; Medium Manufacturing Enterprises (MSMEs) and Small Industries</a:t>
            </a:r>
          </a:p>
        </p:txBody>
      </p:sp>
    </p:spTree>
    <p:extLst>
      <p:ext uri="{BB962C8B-B14F-4D97-AF65-F5344CB8AC3E}">
        <p14:creationId xmlns="" xmlns:p14="http://schemas.microsoft.com/office/powerpoint/2010/main" val="38141528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712" y="1214422"/>
            <a:ext cx="8686800" cy="3276600"/>
          </a:xfrm>
        </p:spPr>
        <p:txBody>
          <a:bodyPr>
            <a:normAutofit/>
          </a:bodyPr>
          <a:lstStyle/>
          <a:p>
            <a:pPr algn="just"/>
            <a:r>
              <a:rPr lang="en-US" sz="2000" dirty="0">
                <a:latin typeface="Times New Roman" pitchFamily="18" charset="0"/>
                <a:cs typeface="Times New Roman" pitchFamily="18" charset="0"/>
              </a:rPr>
              <a:t>New MSME Units and Small Industries will be eligible for a basket of incentives. </a:t>
            </a:r>
          </a:p>
          <a:p>
            <a:pPr algn="just"/>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The total quantum of incentives will be linked </a:t>
            </a:r>
            <a:r>
              <a:rPr lang="en-US" sz="2000" dirty="0" err="1">
                <a:latin typeface="Times New Roman" pitchFamily="18" charset="0"/>
                <a:cs typeface="Times New Roman" pitchFamily="18" charset="0"/>
              </a:rPr>
              <a:t>upto</a:t>
            </a:r>
            <a:r>
              <a:rPr lang="en-US" sz="2000" dirty="0">
                <a:latin typeface="Times New Roman" pitchFamily="18" charset="0"/>
                <a:cs typeface="Times New Roman" pitchFamily="18" charset="0"/>
              </a:rPr>
              <a:t> the percentage actual eligible Fixed Capital Investment as per the </a:t>
            </a:r>
            <a:r>
              <a:rPr lang="en-US" sz="2000" dirty="0" err="1">
                <a:latin typeface="Times New Roman" pitchFamily="18" charset="0"/>
                <a:cs typeface="Times New Roman" pitchFamily="18" charset="0"/>
              </a:rPr>
              <a:t>Taluka</a:t>
            </a:r>
            <a:r>
              <a:rPr lang="en-US" sz="2000" dirty="0">
                <a:latin typeface="Times New Roman" pitchFamily="18" charset="0"/>
                <a:cs typeface="Times New Roman" pitchFamily="18" charset="0"/>
              </a:rPr>
              <a:t> category mentioned in table below</a:t>
            </a:r>
          </a:p>
          <a:p>
            <a:pPr algn="just"/>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The incentives will be granted to the units on first-cum-first serve basis.</a:t>
            </a:r>
          </a:p>
          <a:p>
            <a:pPr algn="just">
              <a:buNone/>
            </a:pPr>
            <a:endParaRPr lang="en-US" sz="2000" dirty="0">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8596330" y="6215082"/>
            <a:ext cx="2319375" cy="365125"/>
          </a:xfrm>
          <a:prstGeom prst="rect">
            <a:avLst/>
          </a:prstGeom>
        </p:spPr>
        <p:txBody>
          <a:bodyPr/>
          <a:lstStyle/>
          <a:p>
            <a:r>
              <a:rPr lang="en-US" sz="1500" dirty="0" smtClean="0"/>
              <a:t>CA JULFESH SHAH</a:t>
            </a:r>
            <a:endParaRPr lang="en-US" sz="1500" dirty="0"/>
          </a:p>
        </p:txBody>
      </p:sp>
      <p:sp>
        <p:nvSpPr>
          <p:cNvPr id="2" name="Title 1"/>
          <p:cNvSpPr>
            <a:spLocks noGrp="1"/>
          </p:cNvSpPr>
          <p:nvPr>
            <p:ph type="title"/>
          </p:nvPr>
        </p:nvSpPr>
        <p:spPr>
          <a:xfrm>
            <a:off x="523836" y="357166"/>
            <a:ext cx="8229600" cy="639762"/>
          </a:xfrm>
        </p:spPr>
        <p:txBody>
          <a:bodyPr>
            <a:normAutofit/>
          </a:bodyPr>
          <a:lstStyle/>
          <a:p>
            <a:r>
              <a:rPr lang="en-US" sz="3200" spc="-15" dirty="0">
                <a:solidFill>
                  <a:schemeClr val="bg2">
                    <a:lumMod val="25000"/>
                  </a:schemeClr>
                </a:solidFill>
                <a:latin typeface="Times New Roman" pitchFamily="18" charset="0"/>
                <a:cs typeface="Times New Roman" pitchFamily="18" charset="0"/>
              </a:rPr>
              <a:t>FINANCIAL INCENTIVES FOR MSMEs.</a:t>
            </a:r>
          </a:p>
        </p:txBody>
      </p:sp>
    </p:spTree>
    <p:extLst>
      <p:ext uri="{BB962C8B-B14F-4D97-AF65-F5344CB8AC3E}">
        <p14:creationId xmlns="" xmlns:p14="http://schemas.microsoft.com/office/powerpoint/2010/main" val="27087571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5340" y="1000108"/>
            <a:ext cx="4114800" cy="457200"/>
          </a:xfrm>
        </p:spPr>
        <p:txBody>
          <a:bodyPr>
            <a:noAutofit/>
          </a:bodyPr>
          <a:lstStyle/>
          <a:p>
            <a:pPr>
              <a:buNone/>
            </a:pPr>
            <a:r>
              <a:rPr lang="en-US" sz="2200" dirty="0">
                <a:latin typeface="Times New Roman" pitchFamily="18" charset="0"/>
                <a:cs typeface="Times New Roman" pitchFamily="18" charset="0"/>
              </a:rPr>
              <a:t>Basket of Incentives for MSMEs :</a:t>
            </a:r>
          </a:p>
        </p:txBody>
      </p:sp>
      <p:sp>
        <p:nvSpPr>
          <p:cNvPr id="6" name="Footer Placeholder 5"/>
          <p:cNvSpPr>
            <a:spLocks noGrp="1"/>
          </p:cNvSpPr>
          <p:nvPr>
            <p:ph type="ftr" sz="quarter" idx="11"/>
          </p:nvPr>
        </p:nvSpPr>
        <p:spPr>
          <a:xfrm>
            <a:off x="8991600" y="6356353"/>
            <a:ext cx="2176499" cy="365125"/>
          </a:xfrm>
          <a:prstGeom prst="rect">
            <a:avLst/>
          </a:prstGeom>
        </p:spPr>
        <p:txBody>
          <a:bodyPr/>
          <a:lstStyle/>
          <a:p>
            <a:r>
              <a:rPr lang="en-US" dirty="0" smtClean="0"/>
              <a:t>CA JULFESH SHAH</a:t>
            </a:r>
            <a:endParaRPr lang="en-US" dirty="0"/>
          </a:p>
        </p:txBody>
      </p:sp>
      <p:sp>
        <p:nvSpPr>
          <p:cNvPr id="4" name="Title 1"/>
          <p:cNvSpPr>
            <a:spLocks noGrp="1"/>
          </p:cNvSpPr>
          <p:nvPr>
            <p:ph type="title"/>
          </p:nvPr>
        </p:nvSpPr>
        <p:spPr>
          <a:xfrm>
            <a:off x="309523" y="357166"/>
            <a:ext cx="8229600" cy="639762"/>
          </a:xfrm>
        </p:spPr>
        <p:txBody>
          <a:bodyPr>
            <a:normAutofit/>
          </a:bodyPr>
          <a:lstStyle/>
          <a:p>
            <a:r>
              <a:rPr lang="en-US" sz="3200" spc="-15" dirty="0">
                <a:solidFill>
                  <a:schemeClr val="bg2">
                    <a:lumMod val="25000"/>
                  </a:schemeClr>
                </a:solidFill>
                <a:latin typeface="Times New Roman" pitchFamily="18" charset="0"/>
                <a:cs typeface="Times New Roman" pitchFamily="18" charset="0"/>
              </a:rPr>
              <a:t>FINANCIAL INCENTIVES FOR MSMEs.</a:t>
            </a:r>
          </a:p>
        </p:txBody>
      </p:sp>
      <p:graphicFrame>
        <p:nvGraphicFramePr>
          <p:cNvPr id="5" name="Table 4"/>
          <p:cNvGraphicFramePr>
            <a:graphicFrameLocks noGrp="1"/>
          </p:cNvGraphicFramePr>
          <p:nvPr/>
        </p:nvGraphicFramePr>
        <p:xfrm>
          <a:off x="595275" y="1357298"/>
          <a:ext cx="8839201" cy="4879677"/>
        </p:xfrm>
        <a:graphic>
          <a:graphicData uri="http://schemas.openxmlformats.org/drawingml/2006/table">
            <a:tbl>
              <a:tblPr/>
              <a:tblGrid>
                <a:gridCol w="3662565"/>
                <a:gridCol w="2587853"/>
                <a:gridCol w="1321300"/>
                <a:gridCol w="1267483"/>
              </a:tblGrid>
              <a:tr h="1195718">
                <a:tc>
                  <a:txBody>
                    <a:bodyPr/>
                    <a:lstStyle/>
                    <a:p>
                      <a:pPr marL="0" marR="0" algn="ctr">
                        <a:spcBef>
                          <a:spcPts val="0"/>
                        </a:spcBef>
                        <a:spcAft>
                          <a:spcPts val="0"/>
                        </a:spcAft>
                      </a:pPr>
                      <a:endParaRPr lang="en-US" sz="1500" dirty="0">
                        <a:latin typeface="Times New Roman" pitchFamily="18" charset="0"/>
                        <a:ea typeface="Arial"/>
                        <a:cs typeface="Times New Roman" pitchFamily="18" charset="0"/>
                      </a:endParaRPr>
                    </a:p>
                    <a:p>
                      <a:pPr marL="67945" marR="0" algn="ctr">
                        <a:spcBef>
                          <a:spcPts val="0"/>
                        </a:spcBef>
                        <a:spcAft>
                          <a:spcPts val="0"/>
                        </a:spcAft>
                      </a:pPr>
                      <a:r>
                        <a:rPr lang="en-US" sz="1500" b="1" dirty="0" err="1">
                          <a:latin typeface="Times New Roman" pitchFamily="18" charset="0"/>
                          <a:ea typeface="Arial"/>
                          <a:cs typeface="Times New Roman" pitchFamily="18" charset="0"/>
                        </a:rPr>
                        <a:t>Taluka</a:t>
                      </a:r>
                      <a:r>
                        <a:rPr lang="en-US" sz="1500" b="1" dirty="0">
                          <a:latin typeface="Times New Roman" pitchFamily="18" charset="0"/>
                          <a:ea typeface="Arial"/>
                          <a:cs typeface="Times New Roman" pitchFamily="18" charset="0"/>
                        </a:rPr>
                        <a:t> / Area Classification</a:t>
                      </a:r>
                      <a:endParaRPr lang="en-US" sz="1500" dirty="0">
                        <a:latin typeface="Times New Roman" pitchFamily="18" charset="0"/>
                        <a:ea typeface="Arial"/>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BE0"/>
                    </a:solidFill>
                  </a:tcPr>
                </a:tc>
                <a:tc>
                  <a:txBody>
                    <a:bodyPr/>
                    <a:lstStyle/>
                    <a:p>
                      <a:pPr marL="0" marR="0" algn="ctr">
                        <a:spcBef>
                          <a:spcPts val="40"/>
                        </a:spcBef>
                        <a:spcAft>
                          <a:spcPts val="0"/>
                        </a:spcAft>
                      </a:pPr>
                      <a:endParaRPr lang="en-US" sz="1500" dirty="0">
                        <a:latin typeface="Times New Roman" pitchFamily="18" charset="0"/>
                        <a:ea typeface="Arial"/>
                        <a:cs typeface="Times New Roman" pitchFamily="18" charset="0"/>
                      </a:endParaRPr>
                    </a:p>
                    <a:p>
                      <a:pPr marL="67945" marR="61595" algn="ctr">
                        <a:lnSpc>
                          <a:spcPct val="120000"/>
                        </a:lnSpc>
                        <a:spcBef>
                          <a:spcPts val="0"/>
                        </a:spcBef>
                        <a:spcAft>
                          <a:spcPts val="0"/>
                        </a:spcAft>
                      </a:pPr>
                      <a:r>
                        <a:rPr lang="en-US" sz="1500" b="1" dirty="0">
                          <a:latin typeface="Times New Roman" pitchFamily="18" charset="0"/>
                          <a:ea typeface="Arial"/>
                          <a:cs typeface="Times New Roman" pitchFamily="18" charset="0"/>
                        </a:rPr>
                        <a:t>Maximum Permissible Fixed Capital Investment (INR </a:t>
                      </a:r>
                      <a:r>
                        <a:rPr lang="en-US" sz="1500" b="1" dirty="0" err="1">
                          <a:latin typeface="Times New Roman" pitchFamily="18" charset="0"/>
                          <a:ea typeface="Arial"/>
                          <a:cs typeface="Times New Roman" pitchFamily="18" charset="0"/>
                        </a:rPr>
                        <a:t>crore</a:t>
                      </a:r>
                      <a:r>
                        <a:rPr lang="en-US" sz="1500" b="1" dirty="0">
                          <a:latin typeface="Times New Roman" pitchFamily="18" charset="0"/>
                          <a:ea typeface="Arial"/>
                          <a:cs typeface="Times New Roman" pitchFamily="18" charset="0"/>
                        </a:rPr>
                        <a:t>)</a:t>
                      </a:r>
                      <a:endParaRPr lang="en-US" sz="1500" dirty="0">
                        <a:latin typeface="Times New Roman" pitchFamily="18" charset="0"/>
                        <a:ea typeface="Arial"/>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BE0"/>
                    </a:solidFill>
                  </a:tcPr>
                </a:tc>
                <a:tc>
                  <a:txBody>
                    <a:bodyPr/>
                    <a:lstStyle/>
                    <a:p>
                      <a:pPr marL="67945" marR="62865" algn="ctr">
                        <a:lnSpc>
                          <a:spcPct val="120000"/>
                        </a:lnSpc>
                        <a:spcBef>
                          <a:spcPts val="0"/>
                        </a:spcBef>
                        <a:spcAft>
                          <a:spcPts val="0"/>
                        </a:spcAft>
                        <a:tabLst>
                          <a:tab pos="713105" algn="l"/>
                        </a:tabLst>
                      </a:pPr>
                      <a:r>
                        <a:rPr lang="en-US" sz="1500" b="1">
                          <a:latin typeface="Times New Roman" pitchFamily="18" charset="0"/>
                          <a:ea typeface="Arial"/>
                          <a:cs typeface="Times New Roman" pitchFamily="18" charset="0"/>
                        </a:rPr>
                        <a:t>Maximum Ceiling	</a:t>
                      </a:r>
                      <a:r>
                        <a:rPr lang="en-US" sz="1500" b="1" spc="-40">
                          <a:latin typeface="Times New Roman" pitchFamily="18" charset="0"/>
                          <a:ea typeface="Arial"/>
                          <a:cs typeface="Times New Roman" pitchFamily="18" charset="0"/>
                        </a:rPr>
                        <a:t>of</a:t>
                      </a:r>
                      <a:endParaRPr lang="en-US" sz="1500">
                        <a:latin typeface="Times New Roman" pitchFamily="18" charset="0"/>
                        <a:ea typeface="Arial"/>
                        <a:cs typeface="Times New Roman" pitchFamily="18" charset="0"/>
                      </a:endParaRPr>
                    </a:p>
                    <a:p>
                      <a:pPr marL="67945" marR="0" algn="ctr">
                        <a:spcBef>
                          <a:spcPts val="0"/>
                        </a:spcBef>
                        <a:spcAft>
                          <a:spcPts val="0"/>
                        </a:spcAft>
                        <a:tabLst>
                          <a:tab pos="712470" algn="l"/>
                        </a:tabLst>
                      </a:pPr>
                      <a:r>
                        <a:rPr lang="en-US" sz="1500" b="1">
                          <a:latin typeface="Times New Roman" pitchFamily="18" charset="0"/>
                          <a:ea typeface="Arial"/>
                          <a:cs typeface="Times New Roman" pitchFamily="18" charset="0"/>
                        </a:rPr>
                        <a:t>basket	of</a:t>
                      </a:r>
                      <a:endParaRPr lang="en-US" sz="1500">
                        <a:latin typeface="Times New Roman" pitchFamily="18" charset="0"/>
                        <a:ea typeface="Arial"/>
                        <a:cs typeface="Times New Roman" pitchFamily="18" charset="0"/>
                      </a:endParaRPr>
                    </a:p>
                    <a:p>
                      <a:pPr marL="67945" marR="132715" algn="ctr">
                        <a:lnSpc>
                          <a:spcPts val="1350"/>
                        </a:lnSpc>
                        <a:spcBef>
                          <a:spcPts val="15"/>
                        </a:spcBef>
                        <a:spcAft>
                          <a:spcPts val="0"/>
                        </a:spcAft>
                      </a:pPr>
                      <a:r>
                        <a:rPr lang="en-US" sz="1500" b="1">
                          <a:latin typeface="Times New Roman" pitchFamily="18" charset="0"/>
                          <a:ea typeface="Arial"/>
                          <a:cs typeface="Times New Roman" pitchFamily="18" charset="0"/>
                        </a:rPr>
                        <a:t>incentives as % of FCI</a:t>
                      </a:r>
                      <a:endParaRPr lang="en-US" sz="1500">
                        <a:latin typeface="Times New Roman" pitchFamily="18" charset="0"/>
                        <a:ea typeface="Arial"/>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BE0"/>
                    </a:solidFill>
                  </a:tcPr>
                </a:tc>
                <a:tc>
                  <a:txBody>
                    <a:bodyPr/>
                    <a:lstStyle/>
                    <a:p>
                      <a:pPr marL="67945" marR="215900" algn="ctr">
                        <a:lnSpc>
                          <a:spcPct val="120000"/>
                        </a:lnSpc>
                        <a:spcBef>
                          <a:spcPts val="0"/>
                        </a:spcBef>
                        <a:spcAft>
                          <a:spcPts val="0"/>
                        </a:spcAft>
                      </a:pPr>
                      <a:r>
                        <a:rPr lang="en-US" sz="1500" b="1">
                          <a:latin typeface="Times New Roman" pitchFamily="18" charset="0"/>
                          <a:ea typeface="Arial"/>
                          <a:cs typeface="Times New Roman" pitchFamily="18" charset="0"/>
                        </a:rPr>
                        <a:t>Eligibility Period (Years)</a:t>
                      </a:r>
                      <a:endParaRPr lang="en-US" sz="1500">
                        <a:latin typeface="Times New Roman" pitchFamily="18" charset="0"/>
                        <a:ea typeface="Arial"/>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BE0"/>
                    </a:solidFill>
                  </a:tcPr>
                </a:tc>
              </a:tr>
              <a:tr h="313965">
                <a:tc>
                  <a:txBody>
                    <a:bodyPr/>
                    <a:lstStyle/>
                    <a:p>
                      <a:pPr marL="4445" marR="0" algn="ctr">
                        <a:lnSpc>
                          <a:spcPts val="1135"/>
                        </a:lnSpc>
                        <a:spcBef>
                          <a:spcPts val="0"/>
                        </a:spcBef>
                        <a:spcAft>
                          <a:spcPts val="0"/>
                        </a:spcAft>
                      </a:pPr>
                      <a:r>
                        <a:rPr lang="en-US" sz="1500">
                          <a:latin typeface="Times New Roman" pitchFamily="18" charset="0"/>
                          <a:ea typeface="Arial"/>
                          <a:cs typeface="Times New Roman" pitchFamily="18" charset="0"/>
                        </a:rPr>
                        <a:t>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a:txBody>
                    <a:bodyPr/>
                    <a:lstStyle/>
                    <a:p>
                      <a:pPr marL="0" marR="0" algn="ctr">
                        <a:spcBef>
                          <a:spcPts val="0"/>
                        </a:spcBef>
                        <a:spcAft>
                          <a:spcPts val="0"/>
                        </a:spcAft>
                      </a:pPr>
                      <a:endParaRPr lang="en-US" sz="1500" dirty="0">
                        <a:latin typeface="Times New Roman" pitchFamily="18" charset="0"/>
                        <a:ea typeface="Arial"/>
                        <a:cs typeface="Times New Roman" pitchFamily="18" charset="0"/>
                      </a:endParaRPr>
                    </a:p>
                    <a:p>
                      <a:pPr marL="67945" marR="62230" algn="ctr">
                        <a:lnSpc>
                          <a:spcPct val="120000"/>
                        </a:lnSpc>
                        <a:spcBef>
                          <a:spcPts val="940"/>
                        </a:spcBef>
                        <a:spcAft>
                          <a:spcPts val="0"/>
                        </a:spcAft>
                      </a:pPr>
                      <a:r>
                        <a:rPr lang="en-US" sz="1500" dirty="0">
                          <a:latin typeface="Times New Roman" pitchFamily="18" charset="0"/>
                          <a:ea typeface="Arial"/>
                          <a:cs typeface="Times New Roman" pitchFamily="18" charset="0"/>
                        </a:rPr>
                        <a:t>For the purpose of </a:t>
                      </a:r>
                      <a:r>
                        <a:rPr lang="en-US" sz="1500" spc="-20" dirty="0">
                          <a:latin typeface="Times New Roman" pitchFamily="18" charset="0"/>
                          <a:ea typeface="Arial"/>
                          <a:cs typeface="Times New Roman" pitchFamily="18" charset="0"/>
                        </a:rPr>
                        <a:t>this </a:t>
                      </a:r>
                      <a:r>
                        <a:rPr lang="en-US" sz="1500" dirty="0">
                          <a:latin typeface="Times New Roman" pitchFamily="18" charset="0"/>
                          <a:ea typeface="Arial"/>
                          <a:cs typeface="Times New Roman" pitchFamily="18" charset="0"/>
                        </a:rPr>
                        <a:t>policy, MSME shall include units as per the MSMED </a:t>
                      </a:r>
                      <a:r>
                        <a:rPr lang="en-US" sz="1500" spc="-20" dirty="0">
                          <a:latin typeface="Times New Roman" pitchFamily="18" charset="0"/>
                          <a:ea typeface="Arial"/>
                          <a:cs typeface="Times New Roman" pitchFamily="18" charset="0"/>
                        </a:rPr>
                        <a:t>Act, </a:t>
                      </a:r>
                      <a:r>
                        <a:rPr lang="en-US" sz="1500" dirty="0">
                          <a:latin typeface="Times New Roman" pitchFamily="18" charset="0"/>
                          <a:ea typeface="Arial"/>
                          <a:cs typeface="Times New Roman" pitchFamily="18" charset="0"/>
                        </a:rPr>
                        <a:t>2006, as well as the units with FCI of </a:t>
                      </a:r>
                      <a:r>
                        <a:rPr lang="en-US" sz="1500" dirty="0" err="1">
                          <a:latin typeface="Times New Roman" pitchFamily="18" charset="0"/>
                          <a:ea typeface="Arial"/>
                          <a:cs typeface="Times New Roman" pitchFamily="18" charset="0"/>
                        </a:rPr>
                        <a:t>upto</a:t>
                      </a:r>
                      <a:r>
                        <a:rPr lang="en-US" sz="1500" dirty="0">
                          <a:latin typeface="Times New Roman" pitchFamily="18" charset="0"/>
                          <a:ea typeface="Arial"/>
                          <a:cs typeface="Times New Roman" pitchFamily="18" charset="0"/>
                        </a:rPr>
                        <a:t> INR </a:t>
                      </a:r>
                      <a:r>
                        <a:rPr lang="en-US" sz="1500" spc="-35" dirty="0">
                          <a:latin typeface="Times New Roman" pitchFamily="18" charset="0"/>
                          <a:ea typeface="Arial"/>
                          <a:cs typeface="Times New Roman" pitchFamily="18" charset="0"/>
                        </a:rPr>
                        <a:t>50</a:t>
                      </a:r>
                      <a:r>
                        <a:rPr lang="en-US" sz="1500" spc="205" dirty="0">
                          <a:latin typeface="Times New Roman" pitchFamily="18" charset="0"/>
                          <a:ea typeface="Arial"/>
                          <a:cs typeface="Times New Roman" pitchFamily="18" charset="0"/>
                        </a:rPr>
                        <a:t> </a:t>
                      </a:r>
                      <a:r>
                        <a:rPr lang="en-US" sz="1500" dirty="0" err="1">
                          <a:latin typeface="Times New Roman" pitchFamily="18" charset="0"/>
                          <a:ea typeface="Arial"/>
                          <a:cs typeface="Times New Roman" pitchFamily="18" charset="0"/>
                        </a:rPr>
                        <a:t>crore</a:t>
                      </a:r>
                      <a:endParaRPr lang="en-US" sz="1500" dirty="0">
                        <a:latin typeface="Times New Roman" pitchFamily="18" charset="0"/>
                        <a:ea typeface="Arial"/>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4955" marR="271145" algn="ctr">
                        <a:lnSpc>
                          <a:spcPts val="1135"/>
                        </a:lnSpc>
                        <a:spcBef>
                          <a:spcPts val="0"/>
                        </a:spcBef>
                        <a:spcAft>
                          <a:spcPts val="0"/>
                        </a:spcAft>
                      </a:pPr>
                      <a:r>
                        <a:rPr lang="en-US" sz="1500">
                          <a:latin typeface="Times New Roman" pitchFamily="18" charset="0"/>
                          <a:ea typeface="Arial"/>
                          <a:cs typeface="Times New Roman"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05765" algn="ctr">
                        <a:lnSpc>
                          <a:spcPts val="1135"/>
                        </a:lnSpc>
                        <a:spcBef>
                          <a:spcPts val="0"/>
                        </a:spcBef>
                        <a:spcAft>
                          <a:spcPts val="0"/>
                        </a:spcAft>
                      </a:pPr>
                      <a:r>
                        <a:rPr lang="en-US" sz="1500">
                          <a:latin typeface="Times New Roman" pitchFamily="18" charset="0"/>
                          <a:ea typeface="Arial"/>
                          <a:cs typeface="Times New Roman"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828">
                <a:tc>
                  <a:txBody>
                    <a:bodyPr/>
                    <a:lstStyle/>
                    <a:p>
                      <a:pPr marL="4445" marR="0" algn="ctr">
                        <a:lnSpc>
                          <a:spcPts val="1135"/>
                        </a:lnSpc>
                        <a:spcBef>
                          <a:spcPts val="0"/>
                        </a:spcBef>
                        <a:spcAft>
                          <a:spcPts val="0"/>
                        </a:spcAft>
                      </a:pPr>
                      <a:r>
                        <a:rPr lang="en-US" sz="1500">
                          <a:latin typeface="Times New Roman" pitchFamily="18" charset="0"/>
                          <a:ea typeface="Arial"/>
                          <a:cs typeface="Times New Roman" pitchFamily="18" charset="0"/>
                        </a:rPr>
                        <a:t>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274955" marR="271780" algn="ctr">
                        <a:lnSpc>
                          <a:spcPts val="1135"/>
                        </a:lnSpc>
                        <a:spcBef>
                          <a:spcPts val="0"/>
                        </a:spcBef>
                        <a:spcAft>
                          <a:spcPts val="0"/>
                        </a:spcAft>
                      </a:pPr>
                      <a:r>
                        <a:rPr lang="en-US" sz="1500">
                          <a:latin typeface="Times New Roman" pitchFamily="18" charset="0"/>
                          <a:ea typeface="Arial"/>
                          <a:cs typeface="Times New Roman" pitchFamily="18" charset="0"/>
                        </a:rPr>
                        <a:t>30%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91795" algn="ctr">
                        <a:lnSpc>
                          <a:spcPts val="1135"/>
                        </a:lnSpc>
                        <a:spcBef>
                          <a:spcPts val="0"/>
                        </a:spcBef>
                        <a:spcAft>
                          <a:spcPts val="0"/>
                        </a:spcAft>
                      </a:pPr>
                      <a:r>
                        <a:rPr lang="en-US" sz="1500">
                          <a:latin typeface="Times New Roman" pitchFamily="18" charset="0"/>
                          <a:ea typeface="Arial"/>
                          <a:cs typeface="Times New Roman" pitchFamily="18" charset="0"/>
                        </a:rPr>
                        <a:t>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828">
                <a:tc>
                  <a:txBody>
                    <a:bodyPr/>
                    <a:lstStyle/>
                    <a:p>
                      <a:pPr marL="5080" marR="0" algn="ctr">
                        <a:lnSpc>
                          <a:spcPts val="1135"/>
                        </a:lnSpc>
                        <a:spcBef>
                          <a:spcPts val="0"/>
                        </a:spcBef>
                        <a:spcAft>
                          <a:spcPts val="0"/>
                        </a:spcAft>
                      </a:pPr>
                      <a:r>
                        <a:rPr lang="en-US" sz="1500" dirty="0">
                          <a:latin typeface="Times New Roman" pitchFamily="18" charset="0"/>
                          <a:ea typeface="Arial"/>
                          <a:cs typeface="Times New Roman" pitchFamily="18" charset="0"/>
                        </a:rPr>
                        <a:t>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274955" marR="271780" algn="ctr">
                        <a:lnSpc>
                          <a:spcPts val="1135"/>
                        </a:lnSpc>
                        <a:spcBef>
                          <a:spcPts val="0"/>
                        </a:spcBef>
                        <a:spcAft>
                          <a:spcPts val="0"/>
                        </a:spcAft>
                      </a:pPr>
                      <a:r>
                        <a:rPr lang="en-US" sz="1500">
                          <a:latin typeface="Times New Roman" pitchFamily="18" charset="0"/>
                          <a:ea typeface="Arial"/>
                          <a:cs typeface="Times New Roman" pitchFamily="18" charset="0"/>
                        </a:rPr>
                        <a:t>40%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91795" algn="ctr">
                        <a:lnSpc>
                          <a:spcPts val="1135"/>
                        </a:lnSpc>
                        <a:spcBef>
                          <a:spcPts val="0"/>
                        </a:spcBef>
                        <a:spcAft>
                          <a:spcPts val="0"/>
                        </a:spcAft>
                      </a:pPr>
                      <a:r>
                        <a:rPr lang="en-US" sz="1500">
                          <a:latin typeface="Times New Roman" pitchFamily="18" charset="0"/>
                          <a:ea typeface="Arial"/>
                          <a:cs typeface="Times New Roman" pitchFamily="18" charset="0"/>
                        </a:rPr>
                        <a:t>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828">
                <a:tc>
                  <a:txBody>
                    <a:bodyPr/>
                    <a:lstStyle/>
                    <a:p>
                      <a:pPr marL="5080" marR="0" algn="ctr">
                        <a:lnSpc>
                          <a:spcPts val="1135"/>
                        </a:lnSpc>
                        <a:spcBef>
                          <a:spcPts val="0"/>
                        </a:spcBef>
                        <a:spcAft>
                          <a:spcPts val="0"/>
                        </a:spcAft>
                      </a:pPr>
                      <a:r>
                        <a:rPr lang="en-US" sz="1500">
                          <a:latin typeface="Times New Roman" pitchFamily="18" charset="0"/>
                          <a:ea typeface="Arial"/>
                          <a:cs typeface="Times New Roman" pitchFamily="18" charset="0"/>
                        </a:rPr>
                        <a:t>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274955" marR="271780" algn="ctr">
                        <a:lnSpc>
                          <a:spcPts val="1135"/>
                        </a:lnSpc>
                        <a:spcBef>
                          <a:spcPts val="0"/>
                        </a:spcBef>
                        <a:spcAft>
                          <a:spcPts val="0"/>
                        </a:spcAft>
                      </a:pPr>
                      <a:r>
                        <a:rPr lang="en-US" sz="1500">
                          <a:latin typeface="Times New Roman" pitchFamily="18" charset="0"/>
                          <a:ea typeface="Arial"/>
                          <a:cs typeface="Times New Roman" pitchFamily="18" charset="0"/>
                        </a:rPr>
                        <a:t>50%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56870" algn="ctr">
                        <a:lnSpc>
                          <a:spcPts val="1135"/>
                        </a:lnSpc>
                        <a:spcBef>
                          <a:spcPts val="0"/>
                        </a:spcBef>
                        <a:spcAft>
                          <a:spcPts val="0"/>
                        </a:spcAft>
                      </a:pPr>
                      <a:r>
                        <a:rPr lang="en-US" sz="1500">
                          <a:latin typeface="Times New Roman" pitchFamily="18" charset="0"/>
                          <a:ea typeface="Arial"/>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828">
                <a:tc>
                  <a:txBody>
                    <a:bodyPr/>
                    <a:lstStyle/>
                    <a:p>
                      <a:pPr marL="1103630" marR="1100455" algn="ctr">
                        <a:lnSpc>
                          <a:spcPts val="1135"/>
                        </a:lnSpc>
                        <a:spcBef>
                          <a:spcPts val="0"/>
                        </a:spcBef>
                        <a:spcAft>
                          <a:spcPts val="0"/>
                        </a:spcAft>
                      </a:pPr>
                      <a:r>
                        <a:rPr lang="en-US" sz="1500" dirty="0" smtClean="0">
                          <a:latin typeface="Times New Roman" pitchFamily="18" charset="0"/>
                          <a:ea typeface="Arial"/>
                          <a:cs typeface="Times New Roman" pitchFamily="18" charset="0"/>
                        </a:rPr>
                        <a:t> D</a:t>
                      </a:r>
                      <a:r>
                        <a:rPr lang="en-US" sz="1500" dirty="0">
                          <a:latin typeface="Times New Roman" pitchFamily="18" charset="0"/>
                          <a:ea typeface="Arial"/>
                          <a:cs typeface="Times New Roman"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274955" marR="271780" algn="ctr">
                        <a:lnSpc>
                          <a:spcPts val="1135"/>
                        </a:lnSpc>
                        <a:spcBef>
                          <a:spcPts val="0"/>
                        </a:spcBef>
                        <a:spcAft>
                          <a:spcPts val="0"/>
                        </a:spcAft>
                      </a:pPr>
                      <a:r>
                        <a:rPr lang="en-US" sz="1500">
                          <a:latin typeface="Times New Roman" pitchFamily="18" charset="0"/>
                          <a:ea typeface="Arial"/>
                          <a:cs typeface="Times New Roman" pitchFamily="18" charset="0"/>
                        </a:rPr>
                        <a:t>60%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56870" algn="ctr">
                        <a:lnSpc>
                          <a:spcPts val="1135"/>
                        </a:lnSpc>
                        <a:spcBef>
                          <a:spcPts val="0"/>
                        </a:spcBef>
                        <a:spcAft>
                          <a:spcPts val="0"/>
                        </a:spcAft>
                      </a:pPr>
                      <a:r>
                        <a:rPr lang="en-US" sz="1500">
                          <a:latin typeface="Times New Roman" pitchFamily="18" charset="0"/>
                          <a:ea typeface="Arial"/>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6794">
                <a:tc>
                  <a:txBody>
                    <a:bodyPr/>
                    <a:lstStyle/>
                    <a:p>
                      <a:pPr marL="67945" marR="0" algn="ctr">
                        <a:lnSpc>
                          <a:spcPts val="1135"/>
                        </a:lnSpc>
                        <a:spcBef>
                          <a:spcPts val="0"/>
                        </a:spcBef>
                        <a:spcAft>
                          <a:spcPts val="0"/>
                        </a:spcAft>
                        <a:tabLst>
                          <a:tab pos="832485" algn="l"/>
                          <a:tab pos="1788795" algn="l"/>
                        </a:tabLst>
                      </a:pPr>
                      <a:r>
                        <a:rPr lang="en-US" sz="1500" dirty="0" err="1">
                          <a:latin typeface="Times New Roman" pitchFamily="18" charset="0"/>
                          <a:ea typeface="Arial"/>
                          <a:cs typeface="Times New Roman" pitchFamily="18" charset="0"/>
                        </a:rPr>
                        <a:t>Vidarbha</a:t>
                      </a:r>
                      <a:r>
                        <a:rPr lang="en-US" sz="1500" dirty="0">
                          <a:latin typeface="Times New Roman" pitchFamily="18" charset="0"/>
                          <a:ea typeface="Arial"/>
                          <a:cs typeface="Times New Roman" pitchFamily="18" charset="0"/>
                        </a:rPr>
                        <a:t>,	</a:t>
                      </a:r>
                      <a:r>
                        <a:rPr lang="en-US" sz="1500" dirty="0" err="1" smtClean="0">
                          <a:latin typeface="Times New Roman" pitchFamily="18" charset="0"/>
                          <a:ea typeface="Arial"/>
                          <a:cs typeface="Times New Roman" pitchFamily="18" charset="0"/>
                        </a:rPr>
                        <a:t>Marathwada</a:t>
                      </a:r>
                      <a:r>
                        <a:rPr lang="en-US" sz="1500" dirty="0" smtClean="0">
                          <a:latin typeface="Times New Roman" pitchFamily="18" charset="0"/>
                          <a:ea typeface="Arial"/>
                          <a:cs typeface="Times New Roman" pitchFamily="18" charset="0"/>
                        </a:rPr>
                        <a:t>,</a:t>
                      </a:r>
                      <a:r>
                        <a:rPr lang="en-US" sz="1500" baseline="0" dirty="0" smtClean="0">
                          <a:latin typeface="Times New Roman" pitchFamily="18" charset="0"/>
                          <a:ea typeface="Arial"/>
                          <a:cs typeface="Times New Roman" pitchFamily="18" charset="0"/>
                        </a:rPr>
                        <a:t> </a:t>
                      </a:r>
                      <a:r>
                        <a:rPr lang="en-US" sz="1500" dirty="0" err="1" smtClean="0">
                          <a:latin typeface="Times New Roman" pitchFamily="18" charset="0"/>
                          <a:ea typeface="Arial"/>
                          <a:cs typeface="Times New Roman" pitchFamily="18" charset="0"/>
                        </a:rPr>
                        <a:t>Ratnagiri</a:t>
                      </a:r>
                      <a:r>
                        <a:rPr lang="en-US" sz="1500" dirty="0" smtClean="0">
                          <a:latin typeface="Times New Roman" pitchFamily="18" charset="0"/>
                          <a:ea typeface="Arial"/>
                          <a:cs typeface="Times New Roman" pitchFamily="18" charset="0"/>
                        </a:rPr>
                        <a:t>,</a:t>
                      </a:r>
                    </a:p>
                    <a:p>
                      <a:pPr marL="67945" marR="0" algn="ctr">
                        <a:spcBef>
                          <a:spcPts val="230"/>
                        </a:spcBef>
                        <a:spcAft>
                          <a:spcPts val="0"/>
                        </a:spcAft>
                      </a:pPr>
                      <a:r>
                        <a:rPr lang="en-US" sz="1500" dirty="0" err="1" smtClean="0">
                          <a:latin typeface="Times New Roman" pitchFamily="18" charset="0"/>
                          <a:ea typeface="Arial"/>
                          <a:cs typeface="Times New Roman" pitchFamily="18" charset="0"/>
                        </a:rPr>
                        <a:t>Sindhudurg</a:t>
                      </a:r>
                      <a:r>
                        <a:rPr lang="en-US" sz="1500" dirty="0" smtClean="0">
                          <a:latin typeface="Times New Roman" pitchFamily="18" charset="0"/>
                          <a:ea typeface="Arial"/>
                          <a:cs typeface="Times New Roman" pitchFamily="18" charset="0"/>
                        </a:rPr>
                        <a:t> &amp; </a:t>
                      </a:r>
                      <a:r>
                        <a:rPr lang="en-US" sz="1500" dirty="0" err="1" smtClean="0">
                          <a:latin typeface="Times New Roman" pitchFamily="18" charset="0"/>
                          <a:ea typeface="Arial"/>
                          <a:cs typeface="Times New Roman" pitchFamily="18" charset="0"/>
                        </a:rPr>
                        <a:t>Dhule</a:t>
                      </a:r>
                      <a:endParaRPr lang="en-US" sz="1500" dirty="0">
                        <a:latin typeface="Times New Roman" pitchFamily="18" charset="0"/>
                        <a:ea typeface="Arial"/>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274955" marR="271780" algn="ctr">
                        <a:lnSpc>
                          <a:spcPts val="1135"/>
                        </a:lnSpc>
                        <a:spcBef>
                          <a:spcPts val="0"/>
                        </a:spcBef>
                        <a:spcAft>
                          <a:spcPts val="0"/>
                        </a:spcAft>
                      </a:pPr>
                      <a:r>
                        <a:rPr lang="en-US" sz="1500">
                          <a:latin typeface="Times New Roman" pitchFamily="18" charset="0"/>
                          <a:ea typeface="Arial"/>
                          <a:cs typeface="Times New Roman" pitchFamily="18" charset="0"/>
                        </a:rPr>
                        <a:t>80%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56870" algn="ctr">
                        <a:lnSpc>
                          <a:spcPts val="1135"/>
                        </a:lnSpc>
                        <a:spcBef>
                          <a:spcPts val="0"/>
                        </a:spcBef>
                        <a:spcAft>
                          <a:spcPts val="0"/>
                        </a:spcAft>
                      </a:pPr>
                      <a:r>
                        <a:rPr lang="en-US" sz="1500">
                          <a:latin typeface="Times New Roman" pitchFamily="18" charset="0"/>
                          <a:ea typeface="Arial"/>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1129">
                <a:tc>
                  <a:txBody>
                    <a:bodyPr/>
                    <a:lstStyle/>
                    <a:p>
                      <a:pPr marL="67945" marR="0" algn="ctr">
                        <a:lnSpc>
                          <a:spcPts val="1145"/>
                        </a:lnSpc>
                        <a:spcBef>
                          <a:spcPts val="0"/>
                        </a:spcBef>
                        <a:spcAft>
                          <a:spcPts val="0"/>
                        </a:spcAft>
                      </a:pPr>
                      <a:r>
                        <a:rPr lang="en-US" sz="1500" dirty="0">
                          <a:latin typeface="Times New Roman" pitchFamily="18" charset="0"/>
                          <a:ea typeface="Arial"/>
                          <a:cs typeface="Times New Roman" pitchFamily="18" charset="0"/>
                        </a:rPr>
                        <a:t>No Industry Districts, </a:t>
                      </a:r>
                      <a:r>
                        <a:rPr lang="en-US" sz="1500" dirty="0" err="1">
                          <a:latin typeface="Times New Roman" pitchFamily="18" charset="0"/>
                          <a:ea typeface="Arial"/>
                          <a:cs typeface="Times New Roman" pitchFamily="18" charset="0"/>
                        </a:rPr>
                        <a:t>Naxalism</a:t>
                      </a:r>
                      <a:r>
                        <a:rPr lang="en-US" sz="1500" dirty="0">
                          <a:latin typeface="Times New Roman" pitchFamily="18" charset="0"/>
                          <a:ea typeface="Arial"/>
                          <a:cs typeface="Times New Roman" pitchFamily="18" charset="0"/>
                        </a:rPr>
                        <a:t> Affected</a:t>
                      </a:r>
                    </a:p>
                    <a:p>
                      <a:pPr marL="67945" marR="0" algn="ctr">
                        <a:spcBef>
                          <a:spcPts val="230"/>
                        </a:spcBef>
                        <a:spcAft>
                          <a:spcPts val="0"/>
                        </a:spcAft>
                      </a:pPr>
                      <a:r>
                        <a:rPr lang="en-US" sz="1500" dirty="0">
                          <a:latin typeface="Times New Roman" pitchFamily="18" charset="0"/>
                          <a:ea typeface="Arial"/>
                          <a:cs typeface="Times New Roman" pitchFamily="18" charset="0"/>
                        </a:rPr>
                        <a:t>Areas* and </a:t>
                      </a:r>
                      <a:r>
                        <a:rPr lang="en-US" sz="1500" dirty="0" err="1">
                          <a:latin typeface="Times New Roman" pitchFamily="18" charset="0"/>
                          <a:ea typeface="Arial"/>
                          <a:cs typeface="Times New Roman" pitchFamily="18" charset="0"/>
                        </a:rPr>
                        <a:t>Aspirational</a:t>
                      </a:r>
                      <a:r>
                        <a:rPr lang="en-US" sz="1500" dirty="0">
                          <a:latin typeface="Times New Roman" pitchFamily="18" charset="0"/>
                          <a:ea typeface="Arial"/>
                          <a:cs typeface="Times New Roman" pitchFamily="18" charset="0"/>
                        </a:rPr>
                        <a:t> Districts**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274955" marR="271780" algn="ctr">
                        <a:lnSpc>
                          <a:spcPts val="1145"/>
                        </a:lnSpc>
                        <a:spcBef>
                          <a:spcPts val="0"/>
                        </a:spcBef>
                        <a:spcAft>
                          <a:spcPts val="0"/>
                        </a:spcAft>
                      </a:pPr>
                      <a:r>
                        <a:rPr lang="en-US" sz="1500">
                          <a:latin typeface="Times New Roman" pitchFamily="18" charset="0"/>
                          <a:ea typeface="Arial"/>
                          <a:cs typeface="Times New Roman" pitchFamily="18" charset="0"/>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56870" algn="ctr">
                        <a:lnSpc>
                          <a:spcPts val="1145"/>
                        </a:lnSpc>
                        <a:spcBef>
                          <a:spcPts val="0"/>
                        </a:spcBef>
                        <a:spcAft>
                          <a:spcPts val="0"/>
                        </a:spcAft>
                      </a:pPr>
                      <a:r>
                        <a:rPr lang="en-US" sz="1500">
                          <a:latin typeface="Times New Roman" pitchFamily="18" charset="0"/>
                          <a:ea typeface="Arial"/>
                          <a:cs typeface="Times New Roman" pitchFamily="18"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0759">
                <a:tc gridSpan="4">
                  <a:txBody>
                    <a:bodyPr/>
                    <a:lstStyle/>
                    <a:p>
                      <a:pPr marL="67945" marR="245745" algn="l">
                        <a:lnSpc>
                          <a:spcPct val="120000"/>
                        </a:lnSpc>
                        <a:spcBef>
                          <a:spcPts val="0"/>
                        </a:spcBef>
                        <a:spcAft>
                          <a:spcPts val="0"/>
                        </a:spcAft>
                      </a:pPr>
                      <a:r>
                        <a:rPr lang="en-US" sz="1500" i="1" dirty="0">
                          <a:latin typeface="Times New Roman" pitchFamily="18" charset="0"/>
                          <a:ea typeface="Arial"/>
                          <a:cs typeface="Times New Roman" pitchFamily="18" charset="0"/>
                        </a:rPr>
                        <a:t>*</a:t>
                      </a:r>
                      <a:r>
                        <a:rPr lang="en-US" sz="1500" i="1" dirty="0" err="1">
                          <a:latin typeface="Times New Roman" pitchFamily="18" charset="0"/>
                          <a:ea typeface="Arial"/>
                          <a:cs typeface="Times New Roman" pitchFamily="18" charset="0"/>
                        </a:rPr>
                        <a:t>Naxalism</a:t>
                      </a:r>
                      <a:r>
                        <a:rPr lang="en-US" sz="1500" i="1" dirty="0">
                          <a:latin typeface="Times New Roman" pitchFamily="18" charset="0"/>
                          <a:ea typeface="Arial"/>
                          <a:cs typeface="Times New Roman" pitchFamily="18" charset="0"/>
                        </a:rPr>
                        <a:t> affected areas as per Government Resolution No.: PSI -2013/ (CR- 54 ) /IND-8 Dated 1st April </a:t>
                      </a:r>
                      <a:r>
                        <a:rPr lang="en-US" sz="1500" i="1" dirty="0" smtClean="0">
                          <a:latin typeface="Times New Roman" pitchFamily="18" charset="0"/>
                          <a:ea typeface="Arial"/>
                          <a:cs typeface="Times New Roman" pitchFamily="18" charset="0"/>
                        </a:rPr>
                        <a:t>2013 </a:t>
                      </a:r>
                      <a:r>
                        <a:rPr lang="en-US" sz="1500" i="1" dirty="0">
                          <a:latin typeface="Times New Roman" pitchFamily="18" charset="0"/>
                          <a:ea typeface="Arial"/>
                          <a:cs typeface="Times New Roman" pitchFamily="18" charset="0"/>
                        </a:rPr>
                        <a:t>issued by Government of Maharashtra Industries, Energy and </a:t>
                      </a:r>
                      <a:r>
                        <a:rPr lang="en-US" sz="1500" i="1" dirty="0" err="1">
                          <a:latin typeface="Times New Roman" pitchFamily="18" charset="0"/>
                          <a:ea typeface="Arial"/>
                          <a:cs typeface="Times New Roman" pitchFamily="18" charset="0"/>
                        </a:rPr>
                        <a:t>Labour</a:t>
                      </a:r>
                      <a:r>
                        <a:rPr lang="en-US" sz="1500" i="1" dirty="0">
                          <a:latin typeface="Times New Roman" pitchFamily="18" charset="0"/>
                          <a:ea typeface="Arial"/>
                          <a:cs typeface="Times New Roman" pitchFamily="18" charset="0"/>
                        </a:rPr>
                        <a:t> Department.</a:t>
                      </a:r>
                      <a:endParaRPr lang="en-US" sz="1500" dirty="0">
                        <a:latin typeface="Times New Roman" pitchFamily="18" charset="0"/>
                        <a:ea typeface="Arial"/>
                        <a:cs typeface="Times New Roman" pitchFamily="18" charset="0"/>
                      </a:endParaRPr>
                    </a:p>
                    <a:p>
                      <a:pPr marL="67945" marR="0" algn="l">
                        <a:spcBef>
                          <a:spcPts val="0"/>
                        </a:spcBef>
                        <a:spcAft>
                          <a:spcPts val="0"/>
                        </a:spcAft>
                      </a:pPr>
                      <a:r>
                        <a:rPr lang="en-US" sz="1500" i="1" dirty="0">
                          <a:latin typeface="Times New Roman" pitchFamily="18" charset="0"/>
                          <a:ea typeface="Arial"/>
                          <a:cs typeface="Times New Roman" pitchFamily="18" charset="0"/>
                        </a:rPr>
                        <a:t>** </a:t>
                      </a:r>
                      <a:r>
                        <a:rPr lang="en-US" sz="1500" i="1" dirty="0" err="1">
                          <a:latin typeface="Times New Roman" pitchFamily="18" charset="0"/>
                          <a:ea typeface="Arial"/>
                          <a:cs typeface="Times New Roman" pitchFamily="18" charset="0"/>
                        </a:rPr>
                        <a:t>Aspirational</a:t>
                      </a:r>
                      <a:r>
                        <a:rPr lang="en-US" sz="1500" i="1" dirty="0">
                          <a:latin typeface="Times New Roman" pitchFamily="18" charset="0"/>
                          <a:ea typeface="Arial"/>
                          <a:cs typeface="Times New Roman" pitchFamily="18" charset="0"/>
                        </a:rPr>
                        <a:t> Districts are </a:t>
                      </a:r>
                      <a:r>
                        <a:rPr lang="en-US" sz="1500" i="1" dirty="0" err="1">
                          <a:latin typeface="Times New Roman" pitchFamily="18" charset="0"/>
                          <a:ea typeface="Arial"/>
                          <a:cs typeface="Times New Roman" pitchFamily="18" charset="0"/>
                        </a:rPr>
                        <a:t>Osmanabad</a:t>
                      </a:r>
                      <a:r>
                        <a:rPr lang="en-US" sz="1500" i="1" dirty="0">
                          <a:latin typeface="Times New Roman" pitchFamily="18" charset="0"/>
                          <a:ea typeface="Arial"/>
                          <a:cs typeface="Times New Roman" pitchFamily="18" charset="0"/>
                        </a:rPr>
                        <a:t>, </a:t>
                      </a:r>
                      <a:r>
                        <a:rPr lang="en-US" sz="1500" i="1" dirty="0" err="1">
                          <a:latin typeface="Times New Roman" pitchFamily="18" charset="0"/>
                          <a:ea typeface="Arial"/>
                          <a:cs typeface="Times New Roman" pitchFamily="18" charset="0"/>
                        </a:rPr>
                        <a:t>Gadchiroli</a:t>
                      </a:r>
                      <a:r>
                        <a:rPr lang="en-US" sz="1500" i="1" dirty="0">
                          <a:latin typeface="Times New Roman" pitchFamily="18" charset="0"/>
                          <a:ea typeface="Arial"/>
                          <a:cs typeface="Times New Roman" pitchFamily="18" charset="0"/>
                        </a:rPr>
                        <a:t>, </a:t>
                      </a:r>
                      <a:r>
                        <a:rPr lang="en-US" sz="1500" i="1" dirty="0" err="1">
                          <a:latin typeface="Times New Roman" pitchFamily="18" charset="0"/>
                          <a:ea typeface="Arial"/>
                          <a:cs typeface="Times New Roman" pitchFamily="18" charset="0"/>
                        </a:rPr>
                        <a:t>Washim</a:t>
                      </a:r>
                      <a:r>
                        <a:rPr lang="en-US" sz="1500" i="1" dirty="0">
                          <a:latin typeface="Times New Roman" pitchFamily="18" charset="0"/>
                          <a:ea typeface="Arial"/>
                          <a:cs typeface="Times New Roman" pitchFamily="18" charset="0"/>
                        </a:rPr>
                        <a:t> and </a:t>
                      </a:r>
                      <a:r>
                        <a:rPr lang="en-US" sz="1500" i="1" dirty="0" err="1">
                          <a:latin typeface="Times New Roman" pitchFamily="18" charset="0"/>
                          <a:ea typeface="Arial"/>
                          <a:cs typeface="Times New Roman" pitchFamily="18" charset="0"/>
                        </a:rPr>
                        <a:t>Nandurbar</a:t>
                      </a:r>
                      <a:endParaRPr lang="en-US" sz="1500" dirty="0">
                        <a:latin typeface="Times New Roman" pitchFamily="18" charset="0"/>
                        <a:ea typeface="Arial"/>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 xmlns:p14="http://schemas.microsoft.com/office/powerpoint/2010/main" val="40492300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 (1).jpg"/>
          <p:cNvPicPr>
            <a:picLocks noChangeAspect="1"/>
          </p:cNvPicPr>
          <p:nvPr/>
        </p:nvPicPr>
        <p:blipFill>
          <a:blip r:embed="rId2"/>
          <a:stretch>
            <a:fillRect/>
          </a:stretch>
        </p:blipFill>
        <p:spPr>
          <a:xfrm>
            <a:off x="2115405" y="1928802"/>
            <a:ext cx="7683691" cy="3939734"/>
          </a:xfrm>
          <a:prstGeom prst="rect">
            <a:avLst/>
          </a:prstGeom>
        </p:spPr>
      </p:pic>
      <p:sp>
        <p:nvSpPr>
          <p:cNvPr id="4" name="TextBox 3"/>
          <p:cNvSpPr txBox="1"/>
          <p:nvPr/>
        </p:nvSpPr>
        <p:spPr>
          <a:xfrm>
            <a:off x="1160062" y="573209"/>
            <a:ext cx="8650714" cy="707886"/>
          </a:xfrm>
          <a:prstGeom prst="rect">
            <a:avLst/>
          </a:prstGeom>
          <a:noFill/>
        </p:spPr>
        <p:txBody>
          <a:bodyPr wrap="square" rtlCol="0">
            <a:spAutoFit/>
          </a:bodyPr>
          <a:lstStyle/>
          <a:p>
            <a:pPr algn="ctr"/>
            <a:r>
              <a:rPr lang="en-US" sz="4000" smtClean="0"/>
              <a:t>WOMEN</a:t>
            </a:r>
            <a:r>
              <a:rPr lang="en-US" sz="3200" smtClean="0"/>
              <a:t> </a:t>
            </a:r>
            <a:r>
              <a:rPr lang="en-US" sz="4000" smtClean="0"/>
              <a:t>ENTREPRENEUR</a:t>
            </a:r>
            <a:endParaRPr lang="en-US" sz="3200"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2032000" y="71967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blinds/>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417503" y="2330033"/>
            <a:ext cx="9144000" cy="1790700"/>
          </a:xfrm>
          <a:prstGeom prst="rect">
            <a:avLst/>
          </a:prstGeom>
        </p:spPr>
        <p:txBody>
          <a:bodyPr vert="horz" lIns="68580" tIns="34290" rIns="68580" bIns="34290" rtlCol="0" anchor="t">
            <a:normAutofit fontScale="97500"/>
          </a:bodyPr>
          <a:lstStyle/>
          <a:p>
            <a:pPr algn="ctr" defTabSz="342900">
              <a:spcBef>
                <a:spcPct val="0"/>
              </a:spcBef>
              <a:defRPr/>
            </a:pPr>
            <a:r>
              <a:rPr lang="en-US" sz="4050" b="1" u="sng" dirty="0">
                <a:solidFill>
                  <a:schemeClr val="tx2"/>
                </a:solidFill>
                <a:latin typeface="Franklin Gothic Heavy" panose="020B0903020102020204" pitchFamily="34" charset="0"/>
                <a:ea typeface="+mj-ea"/>
                <a:cs typeface="+mj-cs"/>
              </a:rPr>
              <a:t>Maharashtra Woman Industrial Special Policy-2017 </a:t>
            </a:r>
            <a:endParaRPr lang="en-IN" sz="4050" b="1" u="sng" dirty="0">
              <a:solidFill>
                <a:schemeClr val="tx2"/>
              </a:solidFill>
              <a:latin typeface="Franklin Gothic Heavy" panose="020B0903020102020204" pitchFamily="34" charset="0"/>
              <a:ea typeface="+mj-ea"/>
              <a:cs typeface="+mj-cs"/>
            </a:endParaRPr>
          </a:p>
        </p:txBody>
      </p:sp>
    </p:spTree>
    <p:extLst>
      <p:ext uri="{BB962C8B-B14F-4D97-AF65-F5344CB8AC3E}">
        <p14:creationId xmlns="" xmlns:p14="http://schemas.microsoft.com/office/powerpoint/2010/main" val="28802540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8534401" y="684444"/>
            <a:ext cx="3251200" cy="1449156"/>
          </a:xfrm>
        </p:spPr>
      </p:pic>
      <p:sp>
        <p:nvSpPr>
          <p:cNvPr id="2" name="Title 1"/>
          <p:cNvSpPr>
            <a:spLocks noGrp="1"/>
          </p:cNvSpPr>
          <p:nvPr>
            <p:ph type="title"/>
          </p:nvPr>
        </p:nvSpPr>
        <p:spPr>
          <a:xfrm>
            <a:off x="1070641" y="739993"/>
            <a:ext cx="9404723" cy="307777"/>
          </a:xfrm>
        </p:spPr>
        <p:txBody>
          <a:bodyPr>
            <a:noAutofit/>
          </a:bodyPr>
          <a:lstStyle/>
          <a:p>
            <a:r>
              <a:rPr lang="en-US" sz="3200" spc="-15" dirty="0" smtClean="0">
                <a:solidFill>
                  <a:schemeClr val="bg2">
                    <a:lumMod val="25000"/>
                  </a:schemeClr>
                </a:solidFill>
                <a:latin typeface="Times New Roman" pitchFamily="18" charset="0"/>
                <a:cs typeface="Times New Roman" pitchFamily="18" charset="0"/>
              </a:rPr>
              <a:t>Introduction of Policy</a:t>
            </a:r>
            <a:endParaRPr lang="en-IN" sz="3200" spc="-15" dirty="0">
              <a:solidFill>
                <a:schemeClr val="bg2">
                  <a:lumMod val="25000"/>
                </a:schemeClr>
              </a:solidFill>
              <a:latin typeface="Times New Roman" pitchFamily="18" charset="0"/>
              <a:cs typeface="Times New Roman" pitchFamily="18" charset="0"/>
            </a:endParaRPr>
          </a:p>
        </p:txBody>
      </p:sp>
      <p:sp>
        <p:nvSpPr>
          <p:cNvPr id="7" name="Rectangle 6"/>
          <p:cNvSpPr/>
          <p:nvPr/>
        </p:nvSpPr>
        <p:spPr>
          <a:xfrm>
            <a:off x="1023902" y="1500174"/>
            <a:ext cx="9368404" cy="4385816"/>
          </a:xfrm>
          <a:prstGeom prst="rect">
            <a:avLst/>
          </a:prstGeom>
        </p:spPr>
        <p:txBody>
          <a:bodyPr wrap="square">
            <a:spAutoFit/>
          </a:bodyPr>
          <a:lstStyle/>
          <a:p>
            <a:pPr marL="214313" indent="-214313">
              <a:lnSpc>
                <a:spcPct val="90000"/>
              </a:lnSpc>
              <a:buFont typeface="Arial" panose="020B0604020202020204" pitchFamily="34" charset="0"/>
              <a:buChar char="•"/>
            </a:pPr>
            <a:r>
              <a:rPr lang="en-US" sz="2000" dirty="0">
                <a:latin typeface="Times New Roman" pitchFamily="18" charset="0"/>
                <a:cs typeface="Times New Roman" pitchFamily="18" charset="0"/>
              </a:rPr>
              <a:t>Comes into force as per the Notification No. 15/8 Dated 14</a:t>
            </a:r>
            <a:r>
              <a:rPr lang="en-US" sz="2000" baseline="30000" dirty="0">
                <a:latin typeface="Times New Roman" pitchFamily="18" charset="0"/>
                <a:cs typeface="Times New Roman" pitchFamily="18" charset="0"/>
              </a:rPr>
              <a:t>th</a:t>
            </a:r>
            <a:r>
              <a:rPr lang="en-US" sz="2000" dirty="0">
                <a:latin typeface="Times New Roman" pitchFamily="18" charset="0"/>
                <a:cs typeface="Times New Roman" pitchFamily="18" charset="0"/>
              </a:rPr>
              <a:t> Dec,2017</a:t>
            </a:r>
          </a:p>
          <a:p>
            <a:pPr>
              <a:lnSpc>
                <a:spcPct val="90000"/>
              </a:lnSpc>
            </a:pPr>
            <a:endParaRPr lang="en-US" sz="2000" dirty="0">
              <a:latin typeface="Times New Roman" pitchFamily="18" charset="0"/>
              <a:cs typeface="Times New Roman" pitchFamily="18" charset="0"/>
            </a:endParaRPr>
          </a:p>
          <a:p>
            <a:pPr marL="214313" indent="-214313">
              <a:lnSpc>
                <a:spcPct val="90000"/>
              </a:lnSpc>
              <a:buFont typeface="Arial" panose="020B0604020202020204" pitchFamily="34" charset="0"/>
              <a:buChar char="•"/>
            </a:pPr>
            <a:r>
              <a:rPr lang="en-US" sz="2000" dirty="0">
                <a:latin typeface="Times New Roman" pitchFamily="18" charset="0"/>
                <a:cs typeface="Times New Roman" pitchFamily="18" charset="0"/>
              </a:rPr>
              <a:t>Policy aims to promote Woman Entrepreneurship in Maharashtra State</a:t>
            </a:r>
          </a:p>
          <a:p>
            <a:pPr>
              <a:lnSpc>
                <a:spcPct val="90000"/>
              </a:lnSpc>
            </a:pPr>
            <a:endParaRPr lang="en-US" sz="2000" dirty="0">
              <a:latin typeface="Times New Roman" pitchFamily="18" charset="0"/>
              <a:cs typeface="Times New Roman" pitchFamily="18" charset="0"/>
            </a:endParaRPr>
          </a:p>
          <a:p>
            <a:pPr marL="214313" indent="-214313">
              <a:lnSpc>
                <a:spcPct val="90000"/>
              </a:lnSpc>
              <a:buFont typeface="Arial" panose="020B0604020202020204" pitchFamily="34" charset="0"/>
              <a:buChar char="•"/>
            </a:pPr>
            <a:r>
              <a:rPr lang="en-US" sz="2000" dirty="0">
                <a:latin typeface="Times New Roman" pitchFamily="18" charset="0"/>
                <a:cs typeface="Times New Roman" pitchFamily="18" charset="0"/>
              </a:rPr>
              <a:t>To change the Economical &amp; Social status of Woman Entrepreneurs</a:t>
            </a:r>
          </a:p>
          <a:p>
            <a:pPr>
              <a:lnSpc>
                <a:spcPct val="90000"/>
              </a:lnSpc>
            </a:pPr>
            <a:endParaRPr lang="en-US" sz="2000" dirty="0">
              <a:latin typeface="Times New Roman" pitchFamily="18" charset="0"/>
              <a:cs typeface="Times New Roman" pitchFamily="18" charset="0"/>
            </a:endParaRPr>
          </a:p>
          <a:p>
            <a:pPr marL="214313" indent="-214313">
              <a:lnSpc>
                <a:spcPct val="90000"/>
              </a:lnSpc>
              <a:buFont typeface="Arial" panose="020B0604020202020204" pitchFamily="34" charset="0"/>
              <a:buChar char="•"/>
            </a:pPr>
            <a:r>
              <a:rPr lang="en-US" sz="2000" dirty="0">
                <a:latin typeface="Times New Roman" pitchFamily="18" charset="0"/>
                <a:cs typeface="Times New Roman" pitchFamily="18" charset="0"/>
              </a:rPr>
              <a:t>Units run by Woman Entrepreneurs in Maharashtra :</a:t>
            </a:r>
          </a:p>
          <a:p>
            <a:pPr>
              <a:lnSpc>
                <a:spcPct val="90000"/>
              </a:lnSpc>
            </a:pPr>
            <a:r>
              <a:rPr lang="en-US" sz="2000" dirty="0">
                <a:latin typeface="Times New Roman" pitchFamily="18" charset="0"/>
                <a:cs typeface="Times New Roman" pitchFamily="18" charset="0"/>
              </a:rPr>
              <a:t>     Present Scenario -  9% of total Units</a:t>
            </a:r>
          </a:p>
          <a:p>
            <a:pPr>
              <a:lnSpc>
                <a:spcPct val="90000"/>
              </a:lnSpc>
            </a:pPr>
            <a:r>
              <a:rPr lang="en-US" sz="2000" dirty="0">
                <a:latin typeface="Times New Roman" pitchFamily="18" charset="0"/>
                <a:cs typeface="Times New Roman" pitchFamily="18" charset="0"/>
              </a:rPr>
              <a:t>     Target by Govt.   -  20% of total Units</a:t>
            </a:r>
          </a:p>
          <a:p>
            <a:pPr>
              <a:lnSpc>
                <a:spcPct val="90000"/>
              </a:lnSpc>
            </a:pPr>
            <a:endParaRPr lang="en-US" sz="2000" dirty="0">
              <a:latin typeface="Times New Roman" pitchFamily="18" charset="0"/>
              <a:cs typeface="Times New Roman" pitchFamily="18" charset="0"/>
            </a:endParaRPr>
          </a:p>
          <a:p>
            <a:pPr marL="214313" indent="-214313">
              <a:lnSpc>
                <a:spcPct val="90000"/>
              </a:lnSpc>
              <a:buFont typeface="Arial" panose="020B0604020202020204" pitchFamily="34" charset="0"/>
              <a:buChar char="•"/>
            </a:pPr>
            <a:r>
              <a:rPr lang="en-US" sz="2000" dirty="0">
                <a:latin typeface="Times New Roman" pitchFamily="18" charset="0"/>
                <a:cs typeface="Times New Roman" pitchFamily="18" charset="0"/>
              </a:rPr>
              <a:t>With the above mentioned background the Special Woman Policy comes into force</a:t>
            </a:r>
          </a:p>
          <a:p>
            <a:pPr>
              <a:lnSpc>
                <a:spcPct val="90000"/>
              </a:lnSpc>
            </a:pPr>
            <a:endParaRPr lang="en-US" sz="2000" dirty="0">
              <a:latin typeface="Times New Roman" pitchFamily="18" charset="0"/>
              <a:cs typeface="Times New Roman" pitchFamily="18" charset="0"/>
            </a:endParaRPr>
          </a:p>
          <a:p>
            <a:pPr>
              <a:lnSpc>
                <a:spcPct val="90000"/>
              </a:lnSpc>
            </a:pPr>
            <a:endParaRPr lang="en-US" sz="1400" b="1" dirty="0"/>
          </a:p>
          <a:p>
            <a:pPr marL="214313" indent="-214313">
              <a:lnSpc>
                <a:spcPct val="90000"/>
              </a:lnSpc>
              <a:buFont typeface="Arial" panose="020B0604020202020204" pitchFamily="34" charset="0"/>
              <a:buChar char="•"/>
            </a:pPr>
            <a:endParaRPr lang="en-US" sz="1400" b="1" dirty="0"/>
          </a:p>
          <a:p>
            <a:pPr marL="214313" indent="-214313">
              <a:lnSpc>
                <a:spcPct val="90000"/>
              </a:lnSpc>
              <a:buFont typeface="Arial" panose="020B0604020202020204" pitchFamily="34" charset="0"/>
              <a:buChar char="•"/>
            </a:pPr>
            <a:endParaRPr lang="en-US" sz="1400" b="1" dirty="0"/>
          </a:p>
          <a:p>
            <a:pPr marL="214313" indent="-214313">
              <a:lnSpc>
                <a:spcPct val="90000"/>
              </a:lnSpc>
              <a:buFont typeface="Arial" panose="020B0604020202020204" pitchFamily="34" charset="0"/>
              <a:buChar char="•"/>
            </a:pPr>
            <a:endParaRPr lang="en-US" sz="1400" b="1" dirty="0"/>
          </a:p>
          <a:p>
            <a:pPr marL="214313" indent="-214313">
              <a:lnSpc>
                <a:spcPct val="90000"/>
              </a:lnSpc>
              <a:buFont typeface="Arial" panose="020B0604020202020204" pitchFamily="34" charset="0"/>
              <a:buChar char="•"/>
            </a:pPr>
            <a:endParaRPr lang="en-US" sz="1400" b="1" dirty="0"/>
          </a:p>
        </p:txBody>
      </p:sp>
      <p:sp>
        <p:nvSpPr>
          <p:cNvPr id="3" name="Rectangle 2"/>
          <p:cNvSpPr/>
          <p:nvPr/>
        </p:nvSpPr>
        <p:spPr>
          <a:xfrm>
            <a:off x="9525024" y="5715016"/>
            <a:ext cx="1555811" cy="323165"/>
          </a:xfrm>
          <a:prstGeom prst="rect">
            <a:avLst/>
          </a:prstGeom>
        </p:spPr>
        <p:txBody>
          <a:bodyPr wrap="none">
            <a:spAutoFit/>
          </a:bodyPr>
          <a:lstStyle/>
          <a:p>
            <a:r>
              <a:rPr lang="en-US" sz="1500" b="1" dirty="0">
                <a:solidFill>
                  <a:schemeClr val="bg2">
                    <a:lumMod val="10000"/>
                  </a:schemeClr>
                </a:solidFill>
                <a:latin typeface="Times New Roman" pitchFamily="18" charset="0"/>
                <a:cs typeface="Times New Roman" pitchFamily="18" charset="0"/>
              </a:rPr>
              <a:t>CA </a:t>
            </a:r>
            <a:r>
              <a:rPr lang="en-US" sz="1500" b="1" dirty="0" err="1">
                <a:solidFill>
                  <a:schemeClr val="bg2">
                    <a:lumMod val="10000"/>
                  </a:schemeClr>
                </a:solidFill>
                <a:latin typeface="Times New Roman" pitchFamily="18" charset="0"/>
                <a:cs typeface="Times New Roman" pitchFamily="18" charset="0"/>
              </a:rPr>
              <a:t>Julfesh</a:t>
            </a:r>
            <a:r>
              <a:rPr lang="en-US" sz="1500" b="1" dirty="0">
                <a:solidFill>
                  <a:schemeClr val="bg2">
                    <a:lumMod val="10000"/>
                  </a:schemeClr>
                </a:solidFill>
                <a:latin typeface="Times New Roman" pitchFamily="18" charset="0"/>
                <a:cs typeface="Times New Roman" pitchFamily="18" charset="0"/>
              </a:rPr>
              <a:t> Shah</a:t>
            </a:r>
            <a:endParaRPr lang="ru-RU" sz="1500" b="1" dirty="0">
              <a:solidFill>
                <a:schemeClr val="bg2">
                  <a:lumMod val="10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6491033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3597824476"/>
              </p:ext>
            </p:extLst>
          </p:nvPr>
        </p:nvGraphicFramePr>
        <p:xfrm>
          <a:off x="523836" y="1428736"/>
          <a:ext cx="9644131" cy="2606040"/>
        </p:xfrm>
        <a:graphic>
          <a:graphicData uri="http://schemas.openxmlformats.org/drawingml/2006/table">
            <a:tbl>
              <a:tblPr firstRow="1" bandRow="1">
                <a:tableStyleId>{073A0DAA-6AF3-43AB-8588-CEC1D06C72B9}</a:tableStyleId>
              </a:tblPr>
              <a:tblGrid>
                <a:gridCol w="688919"/>
                <a:gridCol w="3447361"/>
                <a:gridCol w="5507851"/>
              </a:tblGrid>
              <a:tr h="480060">
                <a:tc>
                  <a:txBody>
                    <a:bodyPr/>
                    <a:lstStyle/>
                    <a:p>
                      <a:pPr algn="ctr"/>
                      <a:r>
                        <a:rPr lang="en-US" sz="1600" dirty="0" smtClean="0"/>
                        <a:t>Sr. No.</a:t>
                      </a:r>
                      <a:endParaRPr lang="en-IN" sz="1600" dirty="0"/>
                    </a:p>
                  </a:txBody>
                  <a:tcPr marT="34290" marB="34290"/>
                </a:tc>
                <a:tc>
                  <a:txBody>
                    <a:bodyPr/>
                    <a:lstStyle/>
                    <a:p>
                      <a:pPr algn="ctr"/>
                      <a:r>
                        <a:rPr lang="en-US" sz="1600" dirty="0" smtClean="0"/>
                        <a:t>Particulars</a:t>
                      </a:r>
                      <a:endParaRPr lang="en-IN" sz="1600" dirty="0"/>
                    </a:p>
                  </a:txBody>
                  <a:tcPr marT="34290" marB="34290"/>
                </a:tc>
                <a:tc>
                  <a:txBody>
                    <a:bodyPr/>
                    <a:lstStyle/>
                    <a:p>
                      <a:pPr algn="ctr"/>
                      <a:r>
                        <a:rPr lang="en-US" sz="1600" dirty="0" smtClean="0"/>
                        <a:t>Conditions</a:t>
                      </a:r>
                      <a:endParaRPr lang="en-IN" sz="1600" dirty="0"/>
                    </a:p>
                  </a:txBody>
                  <a:tcPr marT="34290" marB="34290"/>
                </a:tc>
              </a:tr>
              <a:tr h="278130">
                <a:tc>
                  <a:txBody>
                    <a:bodyPr/>
                    <a:lstStyle/>
                    <a:p>
                      <a:pPr algn="ctr"/>
                      <a:r>
                        <a:rPr lang="en-US" sz="1600" dirty="0" smtClean="0"/>
                        <a:t>1</a:t>
                      </a:r>
                      <a:endParaRPr lang="en-IN" sz="1600" dirty="0"/>
                    </a:p>
                  </a:txBody>
                  <a:tcPr marT="34290" marB="34290"/>
                </a:tc>
                <a:tc>
                  <a:txBody>
                    <a:bodyPr/>
                    <a:lstStyle/>
                    <a:p>
                      <a:pPr algn="l"/>
                      <a:r>
                        <a:rPr lang="en-US" sz="1600" dirty="0" smtClean="0"/>
                        <a:t>Sole Proprietors</a:t>
                      </a:r>
                    </a:p>
                  </a:txBody>
                  <a:tcPr marT="34290" marB="34290"/>
                </a:tc>
                <a:tc>
                  <a:txBody>
                    <a:bodyPr/>
                    <a:lstStyle/>
                    <a:p>
                      <a:pPr algn="l"/>
                      <a:r>
                        <a:rPr lang="en-US" sz="1600" dirty="0" smtClean="0"/>
                        <a:t>Proprietor’s Equity – 100%</a:t>
                      </a:r>
                      <a:endParaRPr lang="en-IN" sz="1600" dirty="0"/>
                    </a:p>
                  </a:txBody>
                  <a:tcPr marT="34290" marB="34290"/>
                </a:tc>
              </a:tr>
              <a:tr h="278130">
                <a:tc>
                  <a:txBody>
                    <a:bodyPr/>
                    <a:lstStyle/>
                    <a:p>
                      <a:pPr algn="ctr"/>
                      <a:r>
                        <a:rPr lang="en-US" sz="1600" dirty="0" smtClean="0"/>
                        <a:t>2</a:t>
                      </a:r>
                      <a:endParaRPr lang="en-IN" sz="1600" dirty="0"/>
                    </a:p>
                  </a:txBody>
                  <a:tcPr marT="34290" marB="34290"/>
                </a:tc>
                <a:tc>
                  <a:txBody>
                    <a:bodyPr/>
                    <a:lstStyle/>
                    <a:p>
                      <a:pPr algn="l"/>
                      <a:r>
                        <a:rPr lang="en-US" sz="1600" dirty="0" smtClean="0"/>
                        <a:t>Partnership Firms</a:t>
                      </a:r>
                      <a:endParaRPr lang="en-IN" sz="1600" dirty="0"/>
                    </a:p>
                  </a:txBody>
                  <a:tcPr marT="34290" marB="34290"/>
                </a:tc>
                <a:tc>
                  <a:txBody>
                    <a:bodyPr/>
                    <a:lstStyle/>
                    <a:p>
                      <a:pPr algn="l"/>
                      <a:r>
                        <a:rPr lang="en-US" sz="1600" dirty="0" smtClean="0"/>
                        <a:t>Partners’ Equity – 100%</a:t>
                      </a:r>
                      <a:endParaRPr lang="en-IN" sz="1600" dirty="0"/>
                    </a:p>
                  </a:txBody>
                  <a:tcPr marT="34290" marB="34290"/>
                </a:tc>
              </a:tr>
              <a:tr h="278130">
                <a:tc>
                  <a:txBody>
                    <a:bodyPr/>
                    <a:lstStyle/>
                    <a:p>
                      <a:pPr algn="ctr"/>
                      <a:r>
                        <a:rPr lang="en-US" sz="1600" dirty="0" smtClean="0"/>
                        <a:t>3</a:t>
                      </a:r>
                      <a:endParaRPr lang="en-IN" sz="1600" dirty="0"/>
                    </a:p>
                  </a:txBody>
                  <a:tcPr marT="34290" marB="34290"/>
                </a:tc>
                <a:tc>
                  <a:txBody>
                    <a:bodyPr/>
                    <a:lstStyle/>
                    <a:p>
                      <a:pPr algn="l"/>
                      <a:r>
                        <a:rPr lang="en-US" sz="1600" dirty="0" smtClean="0"/>
                        <a:t>Co-operative</a:t>
                      </a:r>
                      <a:r>
                        <a:rPr lang="en-US" sz="1600" baseline="0" dirty="0" smtClean="0"/>
                        <a:t> Sector</a:t>
                      </a:r>
                      <a:endParaRPr lang="en-IN" sz="1600" dirty="0"/>
                    </a:p>
                  </a:txBody>
                  <a:tcPr marT="34290" marB="34290"/>
                </a:tc>
                <a:tc>
                  <a:txBody>
                    <a:bodyPr/>
                    <a:lstStyle/>
                    <a:p>
                      <a:pPr algn="l"/>
                      <a:r>
                        <a:rPr lang="en-US" sz="1600" dirty="0" smtClean="0"/>
                        <a:t>Women</a:t>
                      </a:r>
                      <a:r>
                        <a:rPr lang="en-US" sz="1600" baseline="0" dirty="0" smtClean="0"/>
                        <a:t> Members – 100%</a:t>
                      </a:r>
                      <a:endParaRPr lang="en-IN" sz="1600" dirty="0"/>
                    </a:p>
                  </a:txBody>
                  <a:tcPr marT="34290" marB="34290"/>
                </a:tc>
              </a:tr>
              <a:tr h="480060">
                <a:tc>
                  <a:txBody>
                    <a:bodyPr/>
                    <a:lstStyle/>
                    <a:p>
                      <a:pPr algn="ctr"/>
                      <a:r>
                        <a:rPr lang="en-US" sz="1600" dirty="0" smtClean="0"/>
                        <a:t>4</a:t>
                      </a:r>
                      <a:endParaRPr lang="en-IN" sz="1600" dirty="0"/>
                    </a:p>
                  </a:txBody>
                  <a:tcPr marT="34290" marB="34290"/>
                </a:tc>
                <a:tc>
                  <a:txBody>
                    <a:bodyPr/>
                    <a:lstStyle/>
                    <a:p>
                      <a:pPr algn="l"/>
                      <a:r>
                        <a:rPr lang="en-US" sz="1600" dirty="0" smtClean="0"/>
                        <a:t>Private or Public</a:t>
                      </a:r>
                      <a:r>
                        <a:rPr lang="en-US" sz="1600" baseline="0" dirty="0" smtClean="0"/>
                        <a:t> Ltd. Co.</a:t>
                      </a:r>
                      <a:endParaRPr lang="en-IN" sz="1600" dirty="0"/>
                    </a:p>
                  </a:txBody>
                  <a:tcPr marT="34290" marB="34290"/>
                </a:tc>
                <a:tc>
                  <a:txBody>
                    <a:bodyPr/>
                    <a:lstStyle/>
                    <a:p>
                      <a:pPr algn="l"/>
                      <a:r>
                        <a:rPr lang="en-US" sz="1600" dirty="0" smtClean="0"/>
                        <a:t>Share Capital</a:t>
                      </a:r>
                      <a:r>
                        <a:rPr lang="en-US" sz="1600" baseline="0" dirty="0" smtClean="0"/>
                        <a:t> – 100% owned by Woman                            Shareholders</a:t>
                      </a:r>
                      <a:endParaRPr lang="en-IN" sz="1600" dirty="0"/>
                    </a:p>
                  </a:txBody>
                  <a:tcPr marT="34290" marB="34290"/>
                </a:tc>
              </a:tr>
              <a:tr h="278130">
                <a:tc>
                  <a:txBody>
                    <a:bodyPr/>
                    <a:lstStyle/>
                    <a:p>
                      <a:pPr algn="ctr"/>
                      <a:r>
                        <a:rPr lang="en-US" sz="1600" dirty="0" smtClean="0"/>
                        <a:t>5</a:t>
                      </a:r>
                      <a:endParaRPr lang="en-IN" sz="1600" dirty="0"/>
                    </a:p>
                  </a:txBody>
                  <a:tcPr marT="34290" marB="34290"/>
                </a:tc>
                <a:tc>
                  <a:txBody>
                    <a:bodyPr/>
                    <a:lstStyle/>
                    <a:p>
                      <a:pPr algn="l"/>
                      <a:r>
                        <a:rPr lang="en-US" sz="1600" dirty="0" smtClean="0"/>
                        <a:t>Self Helped Saving Groups</a:t>
                      </a:r>
                      <a:endParaRPr lang="en-IN" sz="1600" dirty="0"/>
                    </a:p>
                  </a:txBody>
                  <a:tcPr marT="34290" marB="34290"/>
                </a:tc>
                <a:tc>
                  <a:txBody>
                    <a:bodyPr/>
                    <a:lstStyle/>
                    <a:p>
                      <a:pPr algn="l"/>
                      <a:r>
                        <a:rPr lang="en-US" sz="1600" dirty="0" smtClean="0"/>
                        <a:t>Registered Units &amp; fulfills</a:t>
                      </a:r>
                      <a:r>
                        <a:rPr lang="en-US" sz="1600" baseline="0" dirty="0" smtClean="0"/>
                        <a:t> conditions of (3) and (4) above</a:t>
                      </a:r>
                      <a:endParaRPr lang="en-IN" sz="1600" dirty="0"/>
                    </a:p>
                  </a:txBody>
                  <a:tcPr marT="34290" marB="34290"/>
                </a:tc>
              </a:tr>
            </a:tbl>
          </a:graphicData>
        </a:graphic>
      </p:graphicFrame>
      <p:sp>
        <p:nvSpPr>
          <p:cNvPr id="2" name="Title 1"/>
          <p:cNvSpPr>
            <a:spLocks noGrp="1"/>
          </p:cNvSpPr>
          <p:nvPr>
            <p:ph type="title"/>
          </p:nvPr>
        </p:nvSpPr>
        <p:spPr>
          <a:xfrm>
            <a:off x="452398" y="357166"/>
            <a:ext cx="9918237" cy="1050398"/>
          </a:xfrm>
        </p:spPr>
        <p:txBody>
          <a:bodyPr>
            <a:normAutofit/>
          </a:bodyPr>
          <a:lstStyle/>
          <a:p>
            <a:r>
              <a:rPr lang="en-US" u="sng" dirty="0" smtClean="0"/>
              <a:t>Definition of Women Entrepreneurship</a:t>
            </a:r>
            <a:endParaRPr lang="en-IN" u="sng" dirty="0"/>
          </a:p>
        </p:txBody>
      </p:sp>
      <p:sp>
        <p:nvSpPr>
          <p:cNvPr id="5" name="Rectangle 4"/>
          <p:cNvSpPr/>
          <p:nvPr/>
        </p:nvSpPr>
        <p:spPr>
          <a:xfrm>
            <a:off x="523836" y="4429132"/>
            <a:ext cx="10645253" cy="646331"/>
          </a:xfrm>
          <a:prstGeom prst="rect">
            <a:avLst/>
          </a:prstGeom>
        </p:spPr>
        <p:txBody>
          <a:bodyPr wrap="square">
            <a:spAutoFit/>
          </a:bodyPr>
          <a:lstStyle/>
          <a:p>
            <a:pPr>
              <a:lnSpc>
                <a:spcPct val="90000"/>
              </a:lnSpc>
            </a:pPr>
            <a:r>
              <a:rPr lang="en-US" sz="2000" b="1" dirty="0">
                <a:latin typeface="Times New Roman" pitchFamily="18" charset="0"/>
                <a:cs typeface="Times New Roman" pitchFamily="18" charset="0"/>
              </a:rPr>
              <a:t>Special Note : The Categories as mentioned above from (1) to (5) employs minimum 50% of Women Employees will be eligible under this Scheme</a:t>
            </a:r>
          </a:p>
        </p:txBody>
      </p:sp>
      <p:sp>
        <p:nvSpPr>
          <p:cNvPr id="3" name="Rectangle 2"/>
          <p:cNvSpPr/>
          <p:nvPr/>
        </p:nvSpPr>
        <p:spPr>
          <a:xfrm>
            <a:off x="10228041" y="6060766"/>
            <a:ext cx="1505540" cy="300082"/>
          </a:xfrm>
          <a:prstGeom prst="rect">
            <a:avLst/>
          </a:prstGeom>
        </p:spPr>
        <p:txBody>
          <a:bodyPr wrap="none">
            <a:spAutoFit/>
          </a:bodyPr>
          <a:lstStyle/>
          <a:p>
            <a:r>
              <a:rPr lang="en-US" sz="1350" b="1" dirty="0">
                <a:solidFill>
                  <a:schemeClr val="bg2">
                    <a:lumMod val="10000"/>
                  </a:schemeClr>
                </a:solidFill>
              </a:rPr>
              <a:t>CA </a:t>
            </a:r>
            <a:r>
              <a:rPr lang="en-US" sz="1350" b="1" dirty="0" err="1">
                <a:solidFill>
                  <a:schemeClr val="bg2">
                    <a:lumMod val="10000"/>
                  </a:schemeClr>
                </a:solidFill>
              </a:rPr>
              <a:t>Julfesh</a:t>
            </a:r>
            <a:r>
              <a:rPr lang="en-US" sz="1350" b="1" dirty="0">
                <a:solidFill>
                  <a:schemeClr val="bg2">
                    <a:lumMod val="10000"/>
                  </a:schemeClr>
                </a:solidFill>
              </a:rPr>
              <a:t> Shah</a:t>
            </a:r>
            <a:endParaRPr lang="ru-RU" sz="1350" b="1" dirty="0">
              <a:solidFill>
                <a:schemeClr val="bg2">
                  <a:lumMod val="10000"/>
                </a:schemeClr>
              </a:solidFill>
            </a:endParaRPr>
          </a:p>
        </p:txBody>
      </p:sp>
    </p:spTree>
    <p:extLst>
      <p:ext uri="{BB962C8B-B14F-4D97-AF65-F5344CB8AC3E}">
        <p14:creationId xmlns="" xmlns:p14="http://schemas.microsoft.com/office/powerpoint/2010/main" val="37292526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2398" y="1000108"/>
            <a:ext cx="9858443" cy="1155652"/>
          </a:xfrm>
        </p:spPr>
        <p:txBody>
          <a:bodyPr>
            <a:normAutofit/>
          </a:bodyPr>
          <a:lstStyle/>
          <a:p>
            <a:pPr marL="0" indent="0" algn="l">
              <a:buNone/>
            </a:pPr>
            <a:r>
              <a:rPr lang="en-US" sz="2000" dirty="0">
                <a:latin typeface="Times New Roman" pitchFamily="18" charset="0"/>
                <a:cs typeface="Times New Roman" pitchFamily="18" charset="0"/>
              </a:rPr>
              <a:t>Micro, Small and Medium Units under MSMED Act 2006 having </a:t>
            </a:r>
            <a:r>
              <a:rPr lang="en-US" sz="2000" dirty="0" err="1">
                <a:latin typeface="Times New Roman" pitchFamily="18" charset="0"/>
                <a:cs typeface="Times New Roman" pitchFamily="18" charset="0"/>
              </a:rPr>
              <a:t>Udyog</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Aadhar</a:t>
            </a:r>
            <a:r>
              <a:rPr lang="en-US" sz="2000" dirty="0">
                <a:latin typeface="Times New Roman" pitchFamily="18" charset="0"/>
                <a:cs typeface="Times New Roman" pitchFamily="18" charset="0"/>
              </a:rPr>
              <a:t> &amp; Completed Effective steps mentioned in PSI-13 will be considered for the benefits </a:t>
            </a:r>
            <a:r>
              <a:rPr lang="en-US" sz="2000" dirty="0" smtClean="0">
                <a:latin typeface="Times New Roman" pitchFamily="18" charset="0"/>
                <a:cs typeface="Times New Roman" pitchFamily="18" charset="0"/>
              </a:rPr>
              <a:t>of the Special Woman</a:t>
            </a:r>
          </a:p>
          <a:p>
            <a:pPr marL="0" indent="0" algn="l">
              <a:buNone/>
            </a:pPr>
            <a:r>
              <a:rPr lang="en-US" sz="2000" dirty="0" smtClean="0">
                <a:latin typeface="Times New Roman" pitchFamily="18" charset="0"/>
                <a:cs typeface="Times New Roman" pitchFamily="18" charset="0"/>
              </a:rPr>
              <a:t> Scheme</a:t>
            </a:r>
            <a:endParaRPr lang="en-IN" sz="2000" dirty="0">
              <a:latin typeface="Times New Roman" pitchFamily="18" charset="0"/>
              <a:cs typeface="Times New Roman" pitchFamily="18" charset="0"/>
            </a:endParaRPr>
          </a:p>
        </p:txBody>
      </p:sp>
      <p:sp>
        <p:nvSpPr>
          <p:cNvPr id="2" name="Rectangle 1"/>
          <p:cNvSpPr/>
          <p:nvPr/>
        </p:nvSpPr>
        <p:spPr>
          <a:xfrm>
            <a:off x="10224796" y="5730389"/>
            <a:ext cx="1555811" cy="323165"/>
          </a:xfrm>
          <a:prstGeom prst="rect">
            <a:avLst/>
          </a:prstGeom>
        </p:spPr>
        <p:txBody>
          <a:bodyPr wrap="none">
            <a:spAutoFit/>
          </a:bodyPr>
          <a:lstStyle/>
          <a:p>
            <a:r>
              <a:rPr lang="en-US" sz="1500" b="1" dirty="0">
                <a:solidFill>
                  <a:schemeClr val="bg2">
                    <a:lumMod val="10000"/>
                  </a:schemeClr>
                </a:solidFill>
                <a:latin typeface="Times New Roman" pitchFamily="18" charset="0"/>
                <a:cs typeface="Times New Roman" pitchFamily="18" charset="0"/>
              </a:rPr>
              <a:t>CA </a:t>
            </a:r>
            <a:r>
              <a:rPr lang="en-US" sz="1500" b="1" dirty="0" err="1">
                <a:solidFill>
                  <a:schemeClr val="bg2">
                    <a:lumMod val="10000"/>
                  </a:schemeClr>
                </a:solidFill>
                <a:latin typeface="Times New Roman" pitchFamily="18" charset="0"/>
                <a:cs typeface="Times New Roman" pitchFamily="18" charset="0"/>
              </a:rPr>
              <a:t>Julfesh</a:t>
            </a:r>
            <a:r>
              <a:rPr lang="en-US" sz="1500" b="1" dirty="0">
                <a:solidFill>
                  <a:schemeClr val="bg2">
                    <a:lumMod val="10000"/>
                  </a:schemeClr>
                </a:solidFill>
                <a:latin typeface="Times New Roman" pitchFamily="18" charset="0"/>
                <a:cs typeface="Times New Roman" pitchFamily="18" charset="0"/>
              </a:rPr>
              <a:t> Shah</a:t>
            </a:r>
            <a:endParaRPr lang="ru-RU" sz="1500" b="1" dirty="0">
              <a:solidFill>
                <a:schemeClr val="bg2">
                  <a:lumMod val="10000"/>
                </a:schemeClr>
              </a:solidFill>
              <a:latin typeface="Times New Roman" pitchFamily="18" charset="0"/>
              <a:cs typeface="Times New Roman" pitchFamily="18" charset="0"/>
            </a:endParaRPr>
          </a:p>
        </p:txBody>
      </p:sp>
      <p:graphicFrame>
        <p:nvGraphicFramePr>
          <p:cNvPr id="7" name="Content Placeholder 3"/>
          <p:cNvGraphicFramePr>
            <a:graphicFrameLocks/>
          </p:cNvGraphicFramePr>
          <p:nvPr>
            <p:extLst>
              <p:ext uri="{D42A27DB-BD31-4B8C-83A1-F6EECF244321}">
                <p14:modId xmlns="" xmlns:p14="http://schemas.microsoft.com/office/powerpoint/2010/main" val="1352335450"/>
              </p:ext>
            </p:extLst>
          </p:nvPr>
        </p:nvGraphicFramePr>
        <p:xfrm>
          <a:off x="452398" y="2285992"/>
          <a:ext cx="9929883" cy="1924523"/>
        </p:xfrm>
        <a:graphic>
          <a:graphicData uri="http://schemas.openxmlformats.org/drawingml/2006/table">
            <a:tbl>
              <a:tblPr firstRow="1" bandRow="1">
                <a:tableStyleId>{073A0DAA-6AF3-43AB-8588-CEC1D06C72B9}</a:tableStyleId>
              </a:tblPr>
              <a:tblGrid>
                <a:gridCol w="709331"/>
                <a:gridCol w="3549505"/>
                <a:gridCol w="5671047"/>
              </a:tblGrid>
              <a:tr h="702869">
                <a:tc>
                  <a:txBody>
                    <a:bodyPr/>
                    <a:lstStyle/>
                    <a:p>
                      <a:pPr algn="ctr"/>
                      <a:r>
                        <a:rPr lang="en-US" sz="1800" dirty="0" smtClean="0"/>
                        <a:t>Sr. No.</a:t>
                      </a:r>
                      <a:endParaRPr lang="en-IN" sz="1800" dirty="0"/>
                    </a:p>
                  </a:txBody>
                  <a:tcPr marT="34290" marB="34290"/>
                </a:tc>
                <a:tc>
                  <a:txBody>
                    <a:bodyPr/>
                    <a:lstStyle/>
                    <a:p>
                      <a:pPr algn="ctr"/>
                      <a:r>
                        <a:rPr lang="en-US" sz="1800" dirty="0" smtClean="0"/>
                        <a:t>Type</a:t>
                      </a:r>
                      <a:r>
                        <a:rPr lang="en-US" sz="1800" baseline="0" dirty="0" smtClean="0"/>
                        <a:t> of Unit</a:t>
                      </a:r>
                      <a:endParaRPr lang="en-IN" sz="1800" dirty="0"/>
                    </a:p>
                  </a:txBody>
                  <a:tcPr marT="34290" marB="34290"/>
                </a:tc>
                <a:tc>
                  <a:txBody>
                    <a:bodyPr/>
                    <a:lstStyle/>
                    <a:p>
                      <a:pPr algn="ctr"/>
                      <a:r>
                        <a:rPr lang="en-US" sz="1800" dirty="0" smtClean="0"/>
                        <a:t>Investment in Plant &amp; Machinery</a:t>
                      </a:r>
                      <a:endParaRPr lang="en-IN" sz="1800" dirty="0"/>
                    </a:p>
                  </a:txBody>
                  <a:tcPr marT="34290" marB="34290"/>
                </a:tc>
              </a:tr>
              <a:tr h="407218">
                <a:tc>
                  <a:txBody>
                    <a:bodyPr/>
                    <a:lstStyle/>
                    <a:p>
                      <a:pPr algn="ctr"/>
                      <a:r>
                        <a:rPr lang="en-US" sz="1800" dirty="0" smtClean="0"/>
                        <a:t>1</a:t>
                      </a:r>
                      <a:endParaRPr lang="en-IN" sz="1800" dirty="0"/>
                    </a:p>
                  </a:txBody>
                  <a:tcPr marT="34290" marB="34290"/>
                </a:tc>
                <a:tc>
                  <a:txBody>
                    <a:bodyPr/>
                    <a:lstStyle/>
                    <a:p>
                      <a:pPr algn="ctr"/>
                      <a:r>
                        <a:rPr lang="en-US" sz="1800" dirty="0" smtClean="0"/>
                        <a:t>Micro</a:t>
                      </a:r>
                    </a:p>
                  </a:txBody>
                  <a:tcPr marT="34290" marB="34290"/>
                </a:tc>
                <a:tc>
                  <a:txBody>
                    <a:bodyPr/>
                    <a:lstStyle/>
                    <a:p>
                      <a:pPr algn="ctr"/>
                      <a:r>
                        <a:rPr lang="en-IN" sz="1800" dirty="0" err="1" smtClean="0"/>
                        <a:t>Upto</a:t>
                      </a:r>
                      <a:r>
                        <a:rPr lang="en-IN" sz="1800" dirty="0" smtClean="0"/>
                        <a:t> 25 </a:t>
                      </a:r>
                      <a:r>
                        <a:rPr lang="en-IN" sz="1800" dirty="0" err="1" smtClean="0"/>
                        <a:t>Lakhs</a:t>
                      </a:r>
                      <a:endParaRPr lang="en-IN" sz="1800" dirty="0"/>
                    </a:p>
                  </a:txBody>
                  <a:tcPr marT="34290" marB="34290"/>
                </a:tc>
              </a:tr>
              <a:tr h="407218">
                <a:tc>
                  <a:txBody>
                    <a:bodyPr/>
                    <a:lstStyle/>
                    <a:p>
                      <a:pPr algn="ctr"/>
                      <a:r>
                        <a:rPr lang="en-US" sz="1800" dirty="0" smtClean="0"/>
                        <a:t>2</a:t>
                      </a:r>
                      <a:endParaRPr lang="en-IN" sz="1800" dirty="0"/>
                    </a:p>
                  </a:txBody>
                  <a:tcPr marT="34290" marB="34290"/>
                </a:tc>
                <a:tc>
                  <a:txBody>
                    <a:bodyPr/>
                    <a:lstStyle/>
                    <a:p>
                      <a:pPr algn="ctr"/>
                      <a:r>
                        <a:rPr lang="en-IN" sz="1800" dirty="0" smtClean="0"/>
                        <a:t>Small</a:t>
                      </a:r>
                      <a:endParaRPr lang="en-IN" sz="1800" dirty="0"/>
                    </a:p>
                  </a:txBody>
                  <a:tcPr marT="34290" marB="34290"/>
                </a:tc>
                <a:tc>
                  <a:txBody>
                    <a:bodyPr/>
                    <a:lstStyle/>
                    <a:p>
                      <a:pPr algn="ctr"/>
                      <a:r>
                        <a:rPr lang="en-IN" sz="1800" dirty="0" smtClean="0"/>
                        <a:t>25 </a:t>
                      </a:r>
                      <a:r>
                        <a:rPr lang="en-IN" sz="1800" dirty="0" err="1" smtClean="0"/>
                        <a:t>Lakhs</a:t>
                      </a:r>
                      <a:r>
                        <a:rPr lang="en-IN" sz="1800" dirty="0" smtClean="0"/>
                        <a:t> to 5 </a:t>
                      </a:r>
                      <a:r>
                        <a:rPr lang="en-IN" sz="1800" dirty="0" err="1" smtClean="0"/>
                        <a:t>Crs</a:t>
                      </a:r>
                      <a:endParaRPr lang="en-IN" sz="1800" dirty="0"/>
                    </a:p>
                  </a:txBody>
                  <a:tcPr marT="34290" marB="34290"/>
                </a:tc>
              </a:tr>
              <a:tr h="407218">
                <a:tc>
                  <a:txBody>
                    <a:bodyPr/>
                    <a:lstStyle/>
                    <a:p>
                      <a:pPr algn="ctr"/>
                      <a:r>
                        <a:rPr lang="en-US" sz="1800" dirty="0" smtClean="0"/>
                        <a:t>3</a:t>
                      </a:r>
                      <a:endParaRPr lang="en-IN" sz="1800" dirty="0"/>
                    </a:p>
                  </a:txBody>
                  <a:tcPr marT="34290" marB="34290"/>
                </a:tc>
                <a:tc>
                  <a:txBody>
                    <a:bodyPr/>
                    <a:lstStyle/>
                    <a:p>
                      <a:pPr algn="ctr"/>
                      <a:r>
                        <a:rPr lang="en-IN" sz="1800" dirty="0" smtClean="0"/>
                        <a:t>Medium</a:t>
                      </a:r>
                      <a:endParaRPr lang="en-IN" sz="1800" dirty="0"/>
                    </a:p>
                  </a:txBody>
                  <a:tcPr marT="34290" marB="34290"/>
                </a:tc>
                <a:tc>
                  <a:txBody>
                    <a:bodyPr/>
                    <a:lstStyle/>
                    <a:p>
                      <a:pPr algn="ctr"/>
                      <a:r>
                        <a:rPr lang="en-IN" sz="1800" dirty="0" smtClean="0"/>
                        <a:t>5</a:t>
                      </a:r>
                      <a:r>
                        <a:rPr lang="en-IN" sz="1800" baseline="0" dirty="0" smtClean="0"/>
                        <a:t> to 10 </a:t>
                      </a:r>
                      <a:r>
                        <a:rPr lang="en-IN" sz="1800" baseline="0" dirty="0" err="1" smtClean="0"/>
                        <a:t>Crs</a:t>
                      </a:r>
                      <a:endParaRPr lang="en-IN" sz="1800" dirty="0"/>
                    </a:p>
                  </a:txBody>
                  <a:tcPr marT="34290" marB="34290"/>
                </a:tc>
              </a:tr>
            </a:tbl>
          </a:graphicData>
        </a:graphic>
      </p:graphicFrame>
      <p:pic>
        <p:nvPicPr>
          <p:cNvPr id="8" name="Picture 7"/>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66712" y="4643446"/>
            <a:ext cx="2315407" cy="1493266"/>
          </a:xfrm>
          <a:prstGeom prst="rect">
            <a:avLst/>
          </a:prstGeom>
        </p:spPr>
      </p:pic>
    </p:spTree>
    <p:extLst>
      <p:ext uri="{BB962C8B-B14F-4D97-AF65-F5344CB8AC3E}">
        <p14:creationId xmlns="" xmlns:p14="http://schemas.microsoft.com/office/powerpoint/2010/main" val="1122443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408" y="1214422"/>
            <a:ext cx="10257814" cy="5125459"/>
          </a:xfrm>
        </p:spPr>
        <p:txBody>
          <a:bodyPr>
            <a:normAutofit fontScale="55000" lnSpcReduction="20000"/>
          </a:bodyPr>
          <a:lstStyle/>
          <a:p>
            <a:pPr marL="457200" indent="-457200">
              <a:buAutoNum type="arabicPeriod"/>
            </a:pPr>
            <a:endParaRPr lang="en-US" sz="2900" b="1" dirty="0" smtClean="0">
              <a:latin typeface="Times New Roman" pitchFamily="18" charset="0"/>
              <a:cs typeface="Times New Roman" pitchFamily="18" charset="0"/>
            </a:endParaRPr>
          </a:p>
          <a:p>
            <a:pPr marL="449263" indent="-339725" defTabSz="449263">
              <a:buClrTx/>
              <a:buAutoNum type="arabicPeriod"/>
            </a:pPr>
            <a:r>
              <a:rPr lang="en-US" sz="3500" b="1" dirty="0" smtClean="0">
                <a:latin typeface="Times New Roman" pitchFamily="18" charset="0"/>
                <a:cs typeface="Times New Roman" pitchFamily="18" charset="0"/>
              </a:rPr>
              <a:t>Collateral </a:t>
            </a:r>
            <a:r>
              <a:rPr lang="en-US" sz="3500" b="1" dirty="0">
                <a:latin typeface="Times New Roman" pitchFamily="18" charset="0"/>
                <a:cs typeface="Times New Roman" pitchFamily="18" charset="0"/>
              </a:rPr>
              <a:t>free credit:</a:t>
            </a:r>
            <a:r>
              <a:rPr lang="en-US" sz="3500" dirty="0">
                <a:latin typeface="Times New Roman" pitchFamily="18" charset="0"/>
                <a:cs typeface="Times New Roman" pitchFamily="18" charset="0"/>
              </a:rPr>
              <a:t> Under CGTMSE (Credit Guarantee Funds Trust for Micro and Small Enterprises) scheme, MSME’s can avail maximum collateral free credit (Fund based / non fund based – LC, BG etc) </a:t>
            </a:r>
            <a:r>
              <a:rPr lang="en-US" sz="3500" dirty="0" err="1">
                <a:latin typeface="Times New Roman" pitchFamily="18" charset="0"/>
                <a:cs typeface="Times New Roman" pitchFamily="18" charset="0"/>
              </a:rPr>
              <a:t>upto</a:t>
            </a:r>
            <a:r>
              <a:rPr lang="en-US" sz="3500" dirty="0">
                <a:latin typeface="Times New Roman" pitchFamily="18" charset="0"/>
                <a:cs typeface="Times New Roman" pitchFamily="18" charset="0"/>
              </a:rPr>
              <a:t> of Rs. 200 </a:t>
            </a:r>
            <a:r>
              <a:rPr lang="en-US" sz="3500" dirty="0" err="1">
                <a:latin typeface="Times New Roman" pitchFamily="18" charset="0"/>
                <a:cs typeface="Times New Roman" pitchFamily="18" charset="0"/>
              </a:rPr>
              <a:t>Lacss</a:t>
            </a:r>
            <a:r>
              <a:rPr lang="en-US" sz="3500" dirty="0">
                <a:latin typeface="Times New Roman" pitchFamily="18" charset="0"/>
                <a:cs typeface="Times New Roman" pitchFamily="18" charset="0"/>
              </a:rPr>
              <a:t> from </a:t>
            </a:r>
            <a:r>
              <a:rPr lang="en-US" sz="3500" dirty="0" smtClean="0">
                <a:latin typeface="Times New Roman" pitchFamily="18" charset="0"/>
                <a:cs typeface="Times New Roman" pitchFamily="18" charset="0"/>
              </a:rPr>
              <a:t>Eligible Institutions.</a:t>
            </a:r>
          </a:p>
          <a:p>
            <a:pPr marL="449263" indent="-339725" defTabSz="449263">
              <a:buClrTx/>
              <a:buAutoNum type="arabicPeriod"/>
            </a:pPr>
            <a:endParaRPr lang="en-US" sz="3500" dirty="0" smtClean="0">
              <a:latin typeface="Times New Roman" pitchFamily="18" charset="0"/>
              <a:cs typeface="Times New Roman" pitchFamily="18" charset="0"/>
            </a:endParaRPr>
          </a:p>
          <a:p>
            <a:pPr marL="449263" indent="-339725" defTabSz="449263">
              <a:buClrTx/>
              <a:buAutoNum type="arabicPeriod" startAt="2"/>
            </a:pPr>
            <a:r>
              <a:rPr lang="en-US" sz="3500" b="1" dirty="0" smtClean="0">
                <a:latin typeface="Times New Roman" pitchFamily="18" charset="0"/>
                <a:cs typeface="Times New Roman" pitchFamily="18" charset="0"/>
              </a:rPr>
              <a:t>Protection </a:t>
            </a:r>
            <a:r>
              <a:rPr lang="en-US" sz="3500" b="1" dirty="0">
                <a:latin typeface="Times New Roman" pitchFamily="18" charset="0"/>
                <a:cs typeface="Times New Roman" pitchFamily="18" charset="0"/>
              </a:rPr>
              <a:t>against delay in </a:t>
            </a:r>
            <a:r>
              <a:rPr lang="en-US" sz="3500" b="1" dirty="0" smtClean="0">
                <a:latin typeface="Times New Roman" pitchFamily="18" charset="0"/>
                <a:cs typeface="Times New Roman" pitchFamily="18" charset="0"/>
              </a:rPr>
              <a:t>payment: </a:t>
            </a:r>
            <a:r>
              <a:rPr lang="en-US" sz="3500" dirty="0">
                <a:latin typeface="Times New Roman" pitchFamily="18" charset="0"/>
                <a:cs typeface="Times New Roman" pitchFamily="18" charset="0"/>
              </a:rPr>
              <a:t>It has been clearly spelled in the </a:t>
            </a:r>
            <a:r>
              <a:rPr lang="en-US" sz="3500" dirty="0" smtClean="0">
                <a:latin typeface="Times New Roman" pitchFamily="18" charset="0"/>
                <a:cs typeface="Times New Roman" pitchFamily="18" charset="0"/>
              </a:rPr>
              <a:t>act that </a:t>
            </a:r>
            <a:r>
              <a:rPr lang="en-US" sz="3500" dirty="0">
                <a:latin typeface="Times New Roman" pitchFamily="18" charset="0"/>
                <a:cs typeface="Times New Roman" pitchFamily="18" charset="0"/>
              </a:rPr>
              <a:t>the buyer has to make payment to MSME seller for the goods/services </a:t>
            </a:r>
            <a:r>
              <a:rPr lang="en-US" sz="3500" dirty="0" smtClean="0">
                <a:latin typeface="Times New Roman" pitchFamily="18" charset="0"/>
                <a:cs typeface="Times New Roman" pitchFamily="18" charset="0"/>
              </a:rPr>
              <a:t> within </a:t>
            </a:r>
            <a:r>
              <a:rPr lang="en-US" sz="3500" dirty="0">
                <a:latin typeface="Times New Roman" pitchFamily="18" charset="0"/>
                <a:cs typeface="Times New Roman" pitchFamily="18" charset="0"/>
              </a:rPr>
              <a:t>the time period mentioned in the written agreement which, in no case, </a:t>
            </a:r>
            <a:r>
              <a:rPr lang="en-US" sz="3500" dirty="0" smtClean="0">
                <a:latin typeface="Times New Roman" pitchFamily="18" charset="0"/>
                <a:cs typeface="Times New Roman" pitchFamily="18" charset="0"/>
              </a:rPr>
              <a:t> shall </a:t>
            </a:r>
            <a:r>
              <a:rPr lang="en-US" sz="3500" dirty="0">
                <a:latin typeface="Times New Roman" pitchFamily="18" charset="0"/>
                <a:cs typeface="Times New Roman" pitchFamily="18" charset="0"/>
              </a:rPr>
              <a:t>exceed 45 days from date of acceptance or date of deemed acceptance</a:t>
            </a:r>
            <a:r>
              <a:rPr lang="en-US" sz="3500" dirty="0" smtClean="0">
                <a:latin typeface="Times New Roman" pitchFamily="18" charset="0"/>
                <a:cs typeface="Times New Roman" pitchFamily="18" charset="0"/>
              </a:rPr>
              <a:t>.</a:t>
            </a:r>
          </a:p>
          <a:p>
            <a:pPr marL="449263" indent="-339725" defTabSz="449263">
              <a:buNone/>
            </a:pPr>
            <a:endParaRPr lang="en-US" sz="3500" dirty="0" smtClean="0">
              <a:latin typeface="Times New Roman" pitchFamily="18" charset="0"/>
              <a:cs typeface="Times New Roman" pitchFamily="18" charset="0"/>
            </a:endParaRPr>
          </a:p>
          <a:p>
            <a:pPr marL="449263" indent="-339725" defTabSz="449263">
              <a:buClrTx/>
              <a:buAutoNum type="arabicPeriod" startAt="3"/>
            </a:pPr>
            <a:r>
              <a:rPr lang="en-US" sz="3500" b="1" dirty="0" smtClean="0">
                <a:latin typeface="Times New Roman" pitchFamily="18" charset="0"/>
                <a:cs typeface="Times New Roman" pitchFamily="18" charset="0"/>
              </a:rPr>
              <a:t>Trade </a:t>
            </a:r>
            <a:r>
              <a:rPr lang="en-US" sz="3500" b="1" dirty="0">
                <a:latin typeface="Times New Roman" pitchFamily="18" charset="0"/>
                <a:cs typeface="Times New Roman" pitchFamily="18" charset="0"/>
              </a:rPr>
              <a:t>Receivables Discounting System (</a:t>
            </a:r>
            <a:r>
              <a:rPr lang="en-US" sz="3500" b="1" dirty="0" err="1">
                <a:latin typeface="Times New Roman" pitchFamily="18" charset="0"/>
                <a:cs typeface="Times New Roman" pitchFamily="18" charset="0"/>
              </a:rPr>
              <a:t>TReDS</a:t>
            </a:r>
            <a:r>
              <a:rPr lang="en-US" sz="3500" b="1" dirty="0">
                <a:latin typeface="Times New Roman" pitchFamily="18" charset="0"/>
                <a:cs typeface="Times New Roman" pitchFamily="18" charset="0"/>
              </a:rPr>
              <a:t>): </a:t>
            </a:r>
            <a:r>
              <a:rPr lang="en-US" sz="3500" dirty="0" err="1">
                <a:latin typeface="Times New Roman" pitchFamily="18" charset="0"/>
                <a:cs typeface="Times New Roman" pitchFamily="18" charset="0"/>
              </a:rPr>
              <a:t>TReDS</a:t>
            </a:r>
            <a:r>
              <a:rPr lang="en-US" sz="3500" dirty="0">
                <a:latin typeface="Times New Roman" pitchFamily="18" charset="0"/>
                <a:cs typeface="Times New Roman" pitchFamily="18" charset="0"/>
              </a:rPr>
              <a:t> is an electronic </a:t>
            </a:r>
            <a:r>
              <a:rPr lang="en-US" sz="3500" dirty="0" smtClean="0">
                <a:latin typeface="Times New Roman" pitchFamily="18" charset="0"/>
                <a:cs typeface="Times New Roman" pitchFamily="18" charset="0"/>
              </a:rPr>
              <a:t>platform for </a:t>
            </a:r>
            <a:r>
              <a:rPr lang="en-US" sz="3500" dirty="0">
                <a:latin typeface="Times New Roman" pitchFamily="18" charset="0"/>
                <a:cs typeface="Times New Roman" pitchFamily="18" charset="0"/>
              </a:rPr>
              <a:t>facilitating the financing / discounting of trade receivables of Micro, Small </a:t>
            </a:r>
            <a:r>
              <a:rPr lang="en-US" sz="3500" dirty="0" smtClean="0">
                <a:latin typeface="Times New Roman" pitchFamily="18" charset="0"/>
                <a:cs typeface="Times New Roman" pitchFamily="18" charset="0"/>
              </a:rPr>
              <a:t>and </a:t>
            </a:r>
            <a:r>
              <a:rPr lang="en-US" sz="3500" dirty="0">
                <a:latin typeface="Times New Roman" pitchFamily="18" charset="0"/>
                <a:cs typeface="Times New Roman" pitchFamily="18" charset="0"/>
              </a:rPr>
              <a:t>Medium Enterprises (MSMEs) through multiple financiers. </a:t>
            </a:r>
            <a:endParaRPr lang="en-US" sz="3500" dirty="0" smtClean="0">
              <a:latin typeface="Times New Roman" pitchFamily="18" charset="0"/>
              <a:cs typeface="Times New Roman" pitchFamily="18" charset="0"/>
            </a:endParaRPr>
          </a:p>
          <a:p>
            <a:pPr marL="449263" indent="-339725" defTabSz="449263">
              <a:buNone/>
            </a:pPr>
            <a:endParaRPr lang="en-US" sz="3500" dirty="0" smtClean="0">
              <a:latin typeface="Times New Roman" pitchFamily="18" charset="0"/>
              <a:cs typeface="Times New Roman" pitchFamily="18" charset="0"/>
            </a:endParaRPr>
          </a:p>
          <a:p>
            <a:pPr>
              <a:buNone/>
            </a:pPr>
            <a:r>
              <a:rPr lang="en-US" sz="3500" b="1" dirty="0" smtClean="0">
                <a:latin typeface="Times New Roman" pitchFamily="18" charset="0"/>
                <a:cs typeface="Times New Roman" pitchFamily="18" charset="0"/>
              </a:rPr>
              <a:t>4.    Interest Equalization Scheme: </a:t>
            </a:r>
            <a:r>
              <a:rPr lang="en-US" sz="3500" dirty="0" smtClean="0">
                <a:latin typeface="Times New Roman" pitchFamily="18" charset="0"/>
                <a:cs typeface="Times New Roman" pitchFamily="18" charset="0"/>
              </a:rPr>
              <a:t>Under the “Interest Equalization Scheme on Pre and Post Shipment Rupee Export Credit”, the Interest Equalization @ 5% per annum is available to all MSME exporters across all their merchandise exports. This scheme have  extended till 31/03/2021.</a:t>
            </a:r>
          </a:p>
          <a:p>
            <a:pPr marL="449263" indent="-339725" defTabSz="449263">
              <a:buNone/>
            </a:pPr>
            <a:endParaRPr lang="en-US" sz="2500" b="1" dirty="0">
              <a:latin typeface="Times New Roman" pitchFamily="18" charset="0"/>
              <a:cs typeface="Times New Roman" pitchFamily="18" charset="0"/>
            </a:endParaRPr>
          </a:p>
          <a:p>
            <a:endParaRPr lang="en-US" sz="2000" dirty="0" smtClean="0"/>
          </a:p>
          <a:p>
            <a:endParaRPr lang="en-US" sz="2000" dirty="0"/>
          </a:p>
          <a:p>
            <a:pPr>
              <a:buNone/>
            </a:pPr>
            <a:r>
              <a:rPr lang="en-US" sz="2000" dirty="0"/>
              <a:t>     </a:t>
            </a:r>
          </a:p>
          <a:p>
            <a:pPr marL="457200" indent="-457200">
              <a:buAutoNum type="arabicPeriod"/>
            </a:pPr>
            <a:endParaRPr lang="en-US" sz="2000" dirty="0">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8915029" y="6345366"/>
            <a:ext cx="2221532" cy="365125"/>
          </a:xfrm>
          <a:prstGeom prst="rect">
            <a:avLst/>
          </a:prstGeom>
        </p:spPr>
        <p:txBody>
          <a:bodyPr/>
          <a:lstStyle/>
          <a:p>
            <a:r>
              <a:rPr lang="en-US" sz="1500" b="1" dirty="0">
                <a:solidFill>
                  <a:schemeClr val="tx1">
                    <a:lumMod val="95000"/>
                    <a:lumOff val="5000"/>
                  </a:schemeClr>
                </a:solidFill>
                <a:latin typeface="Times New Roman" pitchFamily="18" charset="0"/>
                <a:cs typeface="Times New Roman" pitchFamily="18" charset="0"/>
              </a:rPr>
              <a:t>CA JULFESH SHAH</a:t>
            </a:r>
          </a:p>
        </p:txBody>
      </p:sp>
      <p:sp>
        <p:nvSpPr>
          <p:cNvPr id="2" name="Title 1"/>
          <p:cNvSpPr>
            <a:spLocks noGrp="1"/>
          </p:cNvSpPr>
          <p:nvPr>
            <p:ph type="title"/>
          </p:nvPr>
        </p:nvSpPr>
        <p:spPr>
          <a:xfrm>
            <a:off x="595274" y="426146"/>
            <a:ext cx="9615527" cy="1143000"/>
          </a:xfrm>
        </p:spPr>
        <p:txBody>
          <a:bodyPr>
            <a:normAutofit/>
          </a:bodyPr>
          <a:lstStyle/>
          <a:p>
            <a:pPr algn="l"/>
            <a:r>
              <a:rPr lang="en-US" sz="3600" kern="1200" spc="-25" dirty="0">
                <a:solidFill>
                  <a:schemeClr val="bg2">
                    <a:lumMod val="25000"/>
                  </a:schemeClr>
                </a:solidFill>
                <a:latin typeface="Times New Roman" pitchFamily="18" charset="0"/>
                <a:ea typeface="+mn-ea"/>
                <a:cs typeface="Times New Roman" pitchFamily="18" charset="0"/>
              </a:rPr>
              <a:t>BENEFITS OF REGISTRATION AS MSME</a:t>
            </a:r>
          </a:p>
        </p:txBody>
      </p:sp>
    </p:spTree>
    <p:extLst>
      <p:ext uri="{BB962C8B-B14F-4D97-AF65-F5344CB8AC3E}">
        <p14:creationId xmlns="" xmlns:p14="http://schemas.microsoft.com/office/powerpoint/2010/main" val="16553621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521" y="1428736"/>
            <a:ext cx="9644131" cy="3143272"/>
          </a:xfrm>
        </p:spPr>
        <p:txBody>
          <a:bodyPr>
            <a:noAutofit/>
          </a:bodyPr>
          <a:lstStyle/>
          <a:p>
            <a:pPr lvl="1">
              <a:buNone/>
            </a:pPr>
            <a:r>
              <a:rPr lang="en-US" sz="2000" u="sng" dirty="0" smtClean="0">
                <a:latin typeface="Times New Roman" pitchFamily="18" charset="0"/>
                <a:cs typeface="Times New Roman" pitchFamily="18" charset="0"/>
              </a:rPr>
              <a:t>Effective Steps Shall </a:t>
            </a:r>
            <a:r>
              <a:rPr lang="en-US" sz="2000" u="sng" dirty="0">
                <a:latin typeface="Times New Roman" pitchFamily="18" charset="0"/>
                <a:cs typeface="Times New Roman" pitchFamily="18" charset="0"/>
              </a:rPr>
              <a:t>mean and include :</a:t>
            </a:r>
          </a:p>
          <a:p>
            <a:pPr lvl="1">
              <a:buFont typeface="Wingdings" pitchFamily="2" charset="2"/>
              <a:buChar char="Ø"/>
            </a:pPr>
            <a:r>
              <a:rPr lang="en-US" sz="2000" dirty="0">
                <a:latin typeface="Times New Roman" pitchFamily="18" charset="0"/>
                <a:cs typeface="Times New Roman" pitchFamily="18" charset="0"/>
              </a:rPr>
              <a:t>Effective </a:t>
            </a:r>
            <a:r>
              <a:rPr lang="en-US" sz="2000" dirty="0" smtClean="0">
                <a:latin typeface="Times New Roman" pitchFamily="18" charset="0"/>
                <a:cs typeface="Times New Roman" pitchFamily="18" charset="0"/>
              </a:rPr>
              <a:t>possession </a:t>
            </a:r>
            <a:r>
              <a:rPr lang="en-US" sz="2000" dirty="0">
                <a:latin typeface="Times New Roman" pitchFamily="18" charset="0"/>
                <a:cs typeface="Times New Roman" pitchFamily="18" charset="0"/>
              </a:rPr>
              <a:t>of land/shed/gala by an eligible unit</a:t>
            </a:r>
            <a:r>
              <a:rPr lang="en-US" sz="2000" dirty="0" smtClean="0">
                <a:latin typeface="Times New Roman" pitchFamily="18" charset="0"/>
                <a:cs typeface="Times New Roman" pitchFamily="18" charset="0"/>
              </a:rPr>
              <a:t>.</a:t>
            </a:r>
          </a:p>
          <a:p>
            <a:pPr lvl="1">
              <a:buNone/>
            </a:pPr>
            <a:endParaRPr lang="en-US" sz="2000" dirty="0">
              <a:latin typeface="Times New Roman" pitchFamily="18" charset="0"/>
              <a:cs typeface="Times New Roman" pitchFamily="18" charset="0"/>
            </a:endParaRPr>
          </a:p>
          <a:p>
            <a:pPr lvl="1">
              <a:buFont typeface="Wingdings" pitchFamily="2" charset="2"/>
              <a:buChar char="Ø"/>
            </a:pPr>
            <a:r>
              <a:rPr lang="en-US" sz="2000" dirty="0">
                <a:latin typeface="Times New Roman" pitchFamily="18" charset="0"/>
                <a:cs typeface="Times New Roman" pitchFamily="18" charset="0"/>
              </a:rPr>
              <a:t>Registration in case of </a:t>
            </a:r>
            <a:r>
              <a:rPr lang="en-US" sz="2000" dirty="0" smtClean="0">
                <a:latin typeface="Times New Roman" pitchFamily="18" charset="0"/>
                <a:cs typeface="Times New Roman" pitchFamily="18" charset="0"/>
              </a:rPr>
              <a:t>Firm/Company/Trust/Society/</a:t>
            </a:r>
            <a:r>
              <a:rPr lang="en-US" sz="2000" dirty="0" err="1" smtClean="0">
                <a:latin typeface="Times New Roman" pitchFamily="18" charset="0"/>
                <a:cs typeface="Times New Roman" pitchFamily="18" charset="0"/>
              </a:rPr>
              <a:t>Co.Op</a:t>
            </a:r>
            <a:r>
              <a:rPr lang="en-US" sz="2000" dirty="0" smtClean="0">
                <a:latin typeface="Times New Roman" pitchFamily="18" charset="0"/>
                <a:cs typeface="Times New Roman" pitchFamily="18" charset="0"/>
              </a:rPr>
              <a:t> Society</a:t>
            </a:r>
          </a:p>
          <a:p>
            <a:pPr lvl="1">
              <a:buNone/>
            </a:pPr>
            <a:endParaRPr lang="en-US" sz="2000" dirty="0">
              <a:latin typeface="Times New Roman" pitchFamily="18" charset="0"/>
              <a:cs typeface="Times New Roman" pitchFamily="18" charset="0"/>
            </a:endParaRPr>
          </a:p>
          <a:p>
            <a:pPr lvl="1">
              <a:buFont typeface="Wingdings" pitchFamily="2" charset="2"/>
              <a:buChar char="Ø"/>
            </a:pPr>
            <a:r>
              <a:rPr lang="en-US" sz="2000" dirty="0">
                <a:latin typeface="Times New Roman" pitchFamily="18" charset="0"/>
                <a:cs typeface="Times New Roman" pitchFamily="18" charset="0"/>
              </a:rPr>
              <a:t>Enterprises memorandum(EM)/Letter of intent(LOI)/LOI from GOI/permission from State </a:t>
            </a:r>
            <a:r>
              <a:rPr lang="en-US" sz="2000" dirty="0" smtClean="0">
                <a:latin typeface="Times New Roman" pitchFamily="18" charset="0"/>
                <a:cs typeface="Times New Roman" pitchFamily="18" charset="0"/>
              </a:rPr>
              <a:t>Govt. </a:t>
            </a:r>
            <a:r>
              <a:rPr lang="en-US" sz="2000" dirty="0">
                <a:latin typeface="Times New Roman" pitchFamily="18" charset="0"/>
                <a:cs typeface="Times New Roman" pitchFamily="18" charset="0"/>
              </a:rPr>
              <a:t>for setting up/ Shifting of the unit</a:t>
            </a:r>
          </a:p>
          <a:p>
            <a:pPr marL="0" indent="0">
              <a:buNone/>
            </a:pPr>
            <a:r>
              <a:rPr lang="en-US" sz="1800" b="1" dirty="0" smtClean="0">
                <a:solidFill>
                  <a:schemeClr val="bg2">
                    <a:lumMod val="10000"/>
                  </a:schemeClr>
                </a:solidFill>
              </a:rPr>
              <a:t>                                                                                                                     </a:t>
            </a:r>
            <a:endParaRPr lang="ru-RU" sz="1800" b="1" dirty="0">
              <a:solidFill>
                <a:schemeClr val="bg2">
                  <a:lumMod val="10000"/>
                </a:schemeClr>
              </a:solidFill>
            </a:endParaRPr>
          </a:p>
          <a:p>
            <a:pPr marL="0" indent="0">
              <a:buNone/>
            </a:pPr>
            <a:endParaRPr lang="en-US" sz="3200" dirty="0"/>
          </a:p>
        </p:txBody>
      </p:sp>
      <p:pic>
        <p:nvPicPr>
          <p:cNvPr id="4" name="Picture 3" descr="5-steps.jpg"/>
          <p:cNvPicPr>
            <a:picLocks noChangeAspect="1"/>
          </p:cNvPicPr>
          <p:nvPr/>
        </p:nvPicPr>
        <p:blipFill>
          <a:blip r:embed="rId2" cstate="print"/>
          <a:stretch>
            <a:fillRect/>
          </a:stretch>
        </p:blipFill>
        <p:spPr>
          <a:xfrm>
            <a:off x="8096264" y="285728"/>
            <a:ext cx="3310091" cy="1412619"/>
          </a:xfrm>
          <a:prstGeom prst="rect">
            <a:avLst/>
          </a:prstGeom>
        </p:spPr>
      </p:pic>
      <p:sp>
        <p:nvSpPr>
          <p:cNvPr id="5" name="Rectangle 4"/>
          <p:cNvSpPr/>
          <p:nvPr/>
        </p:nvSpPr>
        <p:spPr>
          <a:xfrm>
            <a:off x="9953653" y="6215082"/>
            <a:ext cx="1944763" cy="369332"/>
          </a:xfrm>
          <a:prstGeom prst="rect">
            <a:avLst/>
          </a:prstGeom>
        </p:spPr>
        <p:txBody>
          <a:bodyPr wrap="none">
            <a:spAutoFit/>
          </a:bodyPr>
          <a:lstStyle/>
          <a:p>
            <a:r>
              <a:rPr lang="en-US" b="1" dirty="0" smtClean="0">
                <a:solidFill>
                  <a:schemeClr val="bg2">
                    <a:lumMod val="10000"/>
                  </a:schemeClr>
                </a:solidFill>
              </a:rPr>
              <a:t>CA </a:t>
            </a:r>
            <a:r>
              <a:rPr lang="en-US" b="1" dirty="0" err="1" smtClean="0">
                <a:solidFill>
                  <a:schemeClr val="bg2">
                    <a:lumMod val="10000"/>
                  </a:schemeClr>
                </a:solidFill>
              </a:rPr>
              <a:t>Julfesh</a:t>
            </a:r>
            <a:r>
              <a:rPr lang="en-US" b="1" dirty="0" smtClean="0">
                <a:solidFill>
                  <a:schemeClr val="bg2">
                    <a:lumMod val="10000"/>
                  </a:schemeClr>
                </a:solidFill>
              </a:rPr>
              <a:t> Shah</a:t>
            </a:r>
            <a:endParaRPr lang="ru-RU" b="1" dirty="0">
              <a:solidFill>
                <a:schemeClr val="bg2">
                  <a:lumMod val="10000"/>
                </a:schemeClr>
              </a:solidFill>
            </a:endParaRPr>
          </a:p>
        </p:txBody>
      </p:sp>
    </p:spTree>
    <p:extLst>
      <p:ext uri="{BB962C8B-B14F-4D97-AF65-F5344CB8AC3E}">
        <p14:creationId xmlns="" xmlns:p14="http://schemas.microsoft.com/office/powerpoint/2010/main" val="2224245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6647" y="1643050"/>
            <a:ext cx="11887200" cy="4077414"/>
          </a:xfrm>
        </p:spPr>
        <p:txBody>
          <a:bodyPr>
            <a:normAutofit/>
          </a:bodyPr>
          <a:lstStyle/>
          <a:p>
            <a:pPr algn="just"/>
            <a:r>
              <a:rPr lang="en-US" sz="2000" dirty="0" smtClean="0">
                <a:latin typeface="Times New Roman" pitchFamily="18" charset="0"/>
                <a:cs typeface="Times New Roman" pitchFamily="18" charset="0"/>
              </a:rPr>
              <a:t>Special Incentive Scheme : All conditions pertaining to PSI-13 will be applicable</a:t>
            </a:r>
          </a:p>
          <a:p>
            <a:pPr marL="0" indent="0" algn="just">
              <a:buNone/>
            </a:pPr>
            <a:endParaRPr lang="en-US" sz="20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Benefits in addition to Basket of Incentives 2013:</a:t>
            </a:r>
          </a:p>
          <a:p>
            <a:pPr marL="804863" indent="-342900" algn="just">
              <a:buClrTx/>
              <a:buFont typeface="+mj-lt"/>
              <a:buAutoNum type="alphaLcPeriod"/>
            </a:pPr>
            <a:r>
              <a:rPr lang="en-US" sz="2000" dirty="0" smtClean="0">
                <a:latin typeface="Times New Roman" pitchFamily="18" charset="0"/>
                <a:cs typeface="Times New Roman" pitchFamily="18" charset="0"/>
              </a:rPr>
              <a:t>Units falling under Category A &amp; B Areas will be given incentives as per Category C Areas</a:t>
            </a:r>
          </a:p>
          <a:p>
            <a:pPr marL="804863" indent="-342900" algn="just">
              <a:buClrTx/>
              <a:buFont typeface="+mj-lt"/>
              <a:buAutoNum type="alphaLcPeriod"/>
            </a:pPr>
            <a:r>
              <a:rPr lang="en-US" sz="2000" dirty="0">
                <a:latin typeface="Times New Roman" pitchFamily="18" charset="0"/>
                <a:cs typeface="Times New Roman" pitchFamily="18" charset="0"/>
              </a:rPr>
              <a:t>Units falling under Category </a:t>
            </a:r>
            <a:r>
              <a:rPr lang="en-US" sz="2000" dirty="0" smtClean="0">
                <a:latin typeface="Times New Roman" pitchFamily="18" charset="0"/>
                <a:cs typeface="Times New Roman" pitchFamily="18" charset="0"/>
              </a:rPr>
              <a:t>C &amp; D </a:t>
            </a:r>
            <a:r>
              <a:rPr lang="en-US" sz="2000" dirty="0">
                <a:latin typeface="Times New Roman" pitchFamily="18" charset="0"/>
                <a:cs typeface="Times New Roman" pitchFamily="18" charset="0"/>
              </a:rPr>
              <a:t>Areas will be given incentives as per Category </a:t>
            </a:r>
            <a:r>
              <a:rPr lang="en-US" sz="2000" dirty="0" smtClean="0">
                <a:latin typeface="Times New Roman" pitchFamily="18" charset="0"/>
                <a:cs typeface="Times New Roman" pitchFamily="18" charset="0"/>
              </a:rPr>
              <a:t>D+ Areas</a:t>
            </a:r>
          </a:p>
          <a:p>
            <a:pPr marL="804863" indent="-342900" algn="just">
              <a:buClrTx/>
              <a:buFont typeface="+mj-lt"/>
              <a:buAutoNum type="alphaLcPeriod"/>
            </a:pPr>
            <a:r>
              <a:rPr lang="en-US" sz="2000" dirty="0" smtClean="0">
                <a:latin typeface="Times New Roman" pitchFamily="18" charset="0"/>
                <a:cs typeface="Times New Roman" pitchFamily="18" charset="0"/>
              </a:rPr>
              <a:t>Units falling under D+ &amp; no Industry district will get benefit as per Category </a:t>
            </a:r>
            <a:r>
              <a:rPr lang="en-US" sz="2000" dirty="0" err="1" smtClean="0">
                <a:latin typeface="Times New Roman" pitchFamily="18" charset="0"/>
                <a:cs typeface="Times New Roman" pitchFamily="18" charset="0"/>
              </a:rPr>
              <a:t>Naxalism</a:t>
            </a:r>
            <a:r>
              <a:rPr lang="en-US" sz="2000" dirty="0" smtClean="0">
                <a:latin typeface="Times New Roman" pitchFamily="18" charset="0"/>
                <a:cs typeface="Times New Roman" pitchFamily="18" charset="0"/>
              </a:rPr>
              <a:t> Affected Areas*</a:t>
            </a:r>
          </a:p>
          <a:p>
            <a:pPr marL="449263" indent="0">
              <a:buNone/>
            </a:pPr>
            <a:endParaRPr lang="en-US" sz="2000" b="1" dirty="0" smtClean="0">
              <a:latin typeface="Times New Roman" pitchFamily="18" charset="0"/>
              <a:cs typeface="Times New Roman" pitchFamily="18" charset="0"/>
            </a:endParaRPr>
          </a:p>
          <a:p>
            <a:pPr marL="449263" indent="0">
              <a:buNone/>
            </a:pPr>
            <a:r>
              <a:rPr lang="en-US" sz="2000" b="1" i="1" dirty="0" smtClean="0">
                <a:latin typeface="Times New Roman" pitchFamily="18" charset="0"/>
                <a:cs typeface="Times New Roman" pitchFamily="18" charset="0"/>
              </a:rPr>
              <a:t>*</a:t>
            </a:r>
            <a:r>
              <a:rPr lang="en-US" sz="2000" b="1" i="1" dirty="0" err="1">
                <a:latin typeface="Times New Roman" pitchFamily="18" charset="0"/>
                <a:cs typeface="Times New Roman" pitchFamily="18" charset="0"/>
              </a:rPr>
              <a:t>Naxalism</a:t>
            </a:r>
            <a:r>
              <a:rPr lang="en-US" sz="2000" b="1" i="1" dirty="0">
                <a:latin typeface="Times New Roman" pitchFamily="18" charset="0"/>
                <a:cs typeface="Times New Roman" pitchFamily="18" charset="0"/>
              </a:rPr>
              <a:t> affected areas as per Govt. Resolution No.: PSI-2013/(CR-54)/</a:t>
            </a:r>
            <a:r>
              <a:rPr lang="en-US" sz="2000" b="1" i="1" dirty="0" smtClean="0">
                <a:latin typeface="Times New Roman" pitchFamily="18" charset="0"/>
                <a:cs typeface="Times New Roman" pitchFamily="18" charset="0"/>
              </a:rPr>
              <a:t>IND-8 Dt</a:t>
            </a:r>
            <a:r>
              <a:rPr lang="en-US" sz="2000" b="1" i="1" dirty="0">
                <a:latin typeface="Times New Roman" pitchFamily="18" charset="0"/>
                <a:cs typeface="Times New Roman" pitchFamily="18" charset="0"/>
              </a:rPr>
              <a:t>. 1</a:t>
            </a:r>
            <a:r>
              <a:rPr lang="en-US" sz="2000" b="1" i="1" baseline="30000" dirty="0">
                <a:latin typeface="Times New Roman" pitchFamily="18" charset="0"/>
                <a:cs typeface="Times New Roman" pitchFamily="18" charset="0"/>
              </a:rPr>
              <a:t>st</a:t>
            </a:r>
            <a:r>
              <a:rPr lang="en-US" sz="2000" b="1" i="1" dirty="0">
                <a:latin typeface="Times New Roman" pitchFamily="18" charset="0"/>
                <a:cs typeface="Times New Roman" pitchFamily="18" charset="0"/>
              </a:rPr>
              <a:t> </a:t>
            </a:r>
            <a:r>
              <a:rPr lang="en-US" sz="2000" b="1" i="1" dirty="0" smtClean="0">
                <a:latin typeface="Times New Roman" pitchFamily="18" charset="0"/>
                <a:cs typeface="Times New Roman" pitchFamily="18" charset="0"/>
              </a:rPr>
              <a:t>April 2013 </a:t>
            </a:r>
            <a:r>
              <a:rPr lang="en-US" sz="2000" b="1" i="1" dirty="0">
                <a:latin typeface="Times New Roman" pitchFamily="18" charset="0"/>
                <a:cs typeface="Times New Roman" pitchFamily="18" charset="0"/>
              </a:rPr>
              <a:t>issued by </a:t>
            </a:r>
            <a:r>
              <a:rPr lang="en-US" sz="2000" b="1" i="1" dirty="0" smtClean="0">
                <a:latin typeface="Times New Roman" pitchFamily="18" charset="0"/>
                <a:cs typeface="Times New Roman" pitchFamily="18" charset="0"/>
              </a:rPr>
              <a:t>Govt</a:t>
            </a:r>
            <a:r>
              <a:rPr lang="en-US" sz="2000" b="1" i="1" dirty="0">
                <a:latin typeface="Times New Roman" pitchFamily="18" charset="0"/>
                <a:cs typeface="Times New Roman" pitchFamily="18" charset="0"/>
              </a:rPr>
              <a:t>. of Maharashtra </a:t>
            </a:r>
            <a:r>
              <a:rPr lang="en-US" sz="2000" b="1" i="1" dirty="0" smtClean="0">
                <a:latin typeface="Times New Roman" pitchFamily="18" charset="0"/>
                <a:cs typeface="Times New Roman" pitchFamily="18" charset="0"/>
              </a:rPr>
              <a:t>Industries, </a:t>
            </a:r>
            <a:r>
              <a:rPr lang="en-US" sz="2000" b="1" i="1" dirty="0">
                <a:latin typeface="Times New Roman" pitchFamily="18" charset="0"/>
                <a:cs typeface="Times New Roman" pitchFamily="18" charset="0"/>
              </a:rPr>
              <a:t>Energy </a:t>
            </a:r>
            <a:r>
              <a:rPr lang="en-US" sz="2000" b="1" i="1" dirty="0" smtClean="0">
                <a:latin typeface="Times New Roman" pitchFamily="18" charset="0"/>
                <a:cs typeface="Times New Roman" pitchFamily="18" charset="0"/>
              </a:rPr>
              <a:t>and  </a:t>
            </a:r>
            <a:r>
              <a:rPr lang="en-US" sz="2000" b="1" i="1" dirty="0" err="1" smtClean="0">
                <a:latin typeface="Times New Roman" pitchFamily="18" charset="0"/>
                <a:cs typeface="Times New Roman" pitchFamily="18" charset="0"/>
              </a:rPr>
              <a:t>Labour</a:t>
            </a:r>
            <a:r>
              <a:rPr lang="en-US" sz="2000" b="1" i="1" dirty="0" smtClean="0">
                <a:latin typeface="Times New Roman" pitchFamily="18" charset="0"/>
                <a:cs typeface="Times New Roman" pitchFamily="18" charset="0"/>
              </a:rPr>
              <a:t> </a:t>
            </a:r>
            <a:r>
              <a:rPr lang="en-US" sz="2000" b="1" i="1" dirty="0">
                <a:latin typeface="Times New Roman" pitchFamily="18" charset="0"/>
                <a:cs typeface="Times New Roman" pitchFamily="18" charset="0"/>
              </a:rPr>
              <a:t>Development</a:t>
            </a:r>
          </a:p>
          <a:p>
            <a:pPr marL="342900" indent="-342900" algn="just">
              <a:buFont typeface="+mj-lt"/>
              <a:buAutoNum type="alphaLcPeriod"/>
            </a:pPr>
            <a:endParaRPr lang="en-US" dirty="0" smtClean="0"/>
          </a:p>
          <a:p>
            <a:pPr marL="0" indent="0" algn="just">
              <a:buNone/>
            </a:pPr>
            <a:endParaRPr lang="en-IN" dirty="0"/>
          </a:p>
        </p:txBody>
      </p:sp>
      <p:sp>
        <p:nvSpPr>
          <p:cNvPr id="2" name="Title 1"/>
          <p:cNvSpPr>
            <a:spLocks noGrp="1"/>
          </p:cNvSpPr>
          <p:nvPr>
            <p:ph type="title"/>
          </p:nvPr>
        </p:nvSpPr>
        <p:spPr>
          <a:xfrm>
            <a:off x="166647" y="714356"/>
            <a:ext cx="9286940" cy="415498"/>
          </a:xfrm>
        </p:spPr>
        <p:txBody>
          <a:bodyPr>
            <a:normAutofit fontScale="90000"/>
          </a:bodyPr>
          <a:lstStyle/>
          <a:p>
            <a:r>
              <a:rPr lang="en-US" sz="2700" b="1" u="sng" dirty="0">
                <a:latin typeface="Times New Roman" pitchFamily="18" charset="0"/>
                <a:cs typeface="Times New Roman" pitchFamily="18" charset="0"/>
              </a:rPr>
              <a:t>Modalities of Special Woman Entrepreneurs Policy</a:t>
            </a:r>
            <a:endParaRPr lang="en-IN" sz="2700" b="1" u="sng" dirty="0">
              <a:latin typeface="Times New Roman" pitchFamily="18" charset="0"/>
              <a:cs typeface="Times New Roman" pitchFamily="18" charset="0"/>
            </a:endParaRPr>
          </a:p>
        </p:txBody>
      </p:sp>
      <p:sp>
        <p:nvSpPr>
          <p:cNvPr id="4" name="Rectangle 3"/>
          <p:cNvSpPr/>
          <p:nvPr/>
        </p:nvSpPr>
        <p:spPr>
          <a:xfrm>
            <a:off x="10058400" y="6248401"/>
            <a:ext cx="1976069" cy="323165"/>
          </a:xfrm>
          <a:prstGeom prst="rect">
            <a:avLst/>
          </a:prstGeom>
        </p:spPr>
        <p:txBody>
          <a:bodyPr wrap="square">
            <a:spAutoFit/>
          </a:bodyPr>
          <a:lstStyle/>
          <a:p>
            <a:r>
              <a:rPr lang="en-US" sz="1500" b="1" dirty="0" smtClean="0">
                <a:solidFill>
                  <a:schemeClr val="bg2">
                    <a:lumMod val="10000"/>
                  </a:schemeClr>
                </a:solidFill>
                <a:latin typeface="Times New Roman" pitchFamily="18" charset="0"/>
                <a:cs typeface="Times New Roman" pitchFamily="18" charset="0"/>
              </a:rPr>
              <a:t>CA </a:t>
            </a:r>
            <a:r>
              <a:rPr lang="en-US" sz="1500" b="1" dirty="0" err="1" smtClean="0">
                <a:solidFill>
                  <a:schemeClr val="bg2">
                    <a:lumMod val="10000"/>
                  </a:schemeClr>
                </a:solidFill>
                <a:latin typeface="Times New Roman" pitchFamily="18" charset="0"/>
                <a:cs typeface="Times New Roman" pitchFamily="18" charset="0"/>
              </a:rPr>
              <a:t>Julfesh</a:t>
            </a:r>
            <a:r>
              <a:rPr lang="en-US" sz="1500" b="1" dirty="0" smtClean="0">
                <a:solidFill>
                  <a:schemeClr val="bg2">
                    <a:lumMod val="10000"/>
                  </a:schemeClr>
                </a:solidFill>
                <a:latin typeface="Times New Roman" pitchFamily="18" charset="0"/>
                <a:cs typeface="Times New Roman" pitchFamily="18" charset="0"/>
              </a:rPr>
              <a:t> Shah </a:t>
            </a:r>
            <a:endParaRPr lang="ru-RU" sz="1500" b="1" dirty="0">
              <a:solidFill>
                <a:schemeClr val="bg2">
                  <a:lumMod val="10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870783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2464" y="1357298"/>
            <a:ext cx="10075967" cy="1664069"/>
          </a:xfrm>
        </p:spPr>
        <p:txBody>
          <a:bodyPr>
            <a:noAutofit/>
          </a:bodyPr>
          <a:lstStyle/>
          <a:p>
            <a:pPr algn="just">
              <a:buFont typeface="Arial" panose="020B0604020202020204" pitchFamily="34" charset="0"/>
              <a:buChar char="•"/>
            </a:pPr>
            <a:r>
              <a:rPr lang="en-US" sz="2000" dirty="0" smtClean="0">
                <a:latin typeface="Times New Roman" pitchFamily="18" charset="0"/>
                <a:cs typeface="Times New Roman" pitchFamily="18" charset="0"/>
              </a:rPr>
              <a:t>Eligible Micro, Small &amp; Medium Units as per area classification can avail Capital Subsidy ranging from 15% to 35% of Fixed Capital Investment (FCI)</a:t>
            </a:r>
          </a:p>
          <a:p>
            <a:pPr algn="just">
              <a:buFont typeface="Arial" panose="020B0604020202020204" pitchFamily="34" charset="0"/>
              <a:buChar char="•"/>
            </a:pPr>
            <a:endParaRPr lang="en-US" sz="2000" dirty="0">
              <a:latin typeface="Times New Roman" pitchFamily="18" charset="0"/>
              <a:cs typeface="Times New Roman" pitchFamily="18" charset="0"/>
            </a:endParaRPr>
          </a:p>
          <a:p>
            <a:pPr algn="just">
              <a:buFont typeface="Arial" panose="020B0604020202020204" pitchFamily="34" charset="0"/>
              <a:buChar char="•"/>
            </a:pPr>
            <a:r>
              <a:rPr lang="en-US" sz="2000" dirty="0" smtClean="0">
                <a:latin typeface="Times New Roman" pitchFamily="18" charset="0"/>
                <a:cs typeface="Times New Roman" pitchFamily="18" charset="0"/>
              </a:rPr>
              <a:t>Capital Subsidy will be ranging from </a:t>
            </a:r>
            <a:r>
              <a:rPr lang="en-US" sz="2000" dirty="0" err="1" smtClean="0">
                <a:latin typeface="Times New Roman" pitchFamily="18" charset="0"/>
                <a:cs typeface="Times New Roman" pitchFamily="18" charset="0"/>
              </a:rPr>
              <a:t>Rs</a:t>
            </a:r>
            <a:r>
              <a:rPr lang="en-US" sz="2000" dirty="0" smtClean="0">
                <a:latin typeface="Times New Roman" pitchFamily="18" charset="0"/>
                <a:cs typeface="Times New Roman" pitchFamily="18" charset="0"/>
              </a:rPr>
              <a:t>. 20 Lakhs to 100 Lakhs &amp; will be disbursed in 5 yrs. in equal installments starting from the yr. from where the commercial production starts</a:t>
            </a:r>
          </a:p>
          <a:p>
            <a:pPr algn="just">
              <a:buFont typeface="Arial" panose="020B0604020202020204" pitchFamily="34" charset="0"/>
              <a:buChar char="•"/>
            </a:pPr>
            <a:endParaRPr lang="en-US" sz="1800" dirty="0" smtClean="0"/>
          </a:p>
          <a:p>
            <a:pPr algn="just">
              <a:buNone/>
            </a:pPr>
            <a:endParaRPr lang="en-IN" sz="1800" dirty="0"/>
          </a:p>
        </p:txBody>
      </p:sp>
      <p:sp>
        <p:nvSpPr>
          <p:cNvPr id="2" name="Title 1"/>
          <p:cNvSpPr>
            <a:spLocks noGrp="1"/>
          </p:cNvSpPr>
          <p:nvPr>
            <p:ph type="title"/>
          </p:nvPr>
        </p:nvSpPr>
        <p:spPr>
          <a:xfrm>
            <a:off x="738150" y="500042"/>
            <a:ext cx="8286809" cy="527946"/>
          </a:xfrm>
        </p:spPr>
        <p:txBody>
          <a:bodyPr>
            <a:normAutofit fontScale="90000"/>
          </a:bodyPr>
          <a:lstStyle/>
          <a:p>
            <a:r>
              <a:rPr lang="en-US" u="sng" dirty="0" smtClean="0">
                <a:latin typeface="Times New Roman" pitchFamily="18" charset="0"/>
                <a:cs typeface="Times New Roman" pitchFamily="18" charset="0"/>
              </a:rPr>
              <a:t>Capital Subsidy (New + Expansion)</a:t>
            </a:r>
            <a:endParaRPr lang="en-IN" u="sng" dirty="0">
              <a:latin typeface="Times New Roman" pitchFamily="18" charset="0"/>
              <a:cs typeface="Times New Roman" pitchFamily="18" charset="0"/>
            </a:endParaRPr>
          </a:p>
        </p:txBody>
      </p:sp>
      <p:sp>
        <p:nvSpPr>
          <p:cNvPr id="5" name="Rectangle 4"/>
          <p:cNvSpPr/>
          <p:nvPr/>
        </p:nvSpPr>
        <p:spPr>
          <a:xfrm>
            <a:off x="10596595" y="6286520"/>
            <a:ext cx="1555811" cy="323165"/>
          </a:xfrm>
          <a:prstGeom prst="rect">
            <a:avLst/>
          </a:prstGeom>
        </p:spPr>
        <p:txBody>
          <a:bodyPr wrap="none">
            <a:spAutoFit/>
          </a:bodyPr>
          <a:lstStyle/>
          <a:p>
            <a:r>
              <a:rPr lang="en-US" sz="1500" b="1" dirty="0">
                <a:latin typeface="Times New Roman" pitchFamily="18" charset="0"/>
                <a:cs typeface="Times New Roman" pitchFamily="18" charset="0"/>
              </a:rPr>
              <a:t>CA </a:t>
            </a:r>
            <a:r>
              <a:rPr lang="en-US" sz="1500" b="1" dirty="0" err="1">
                <a:latin typeface="Times New Roman" pitchFamily="18" charset="0"/>
                <a:cs typeface="Times New Roman" pitchFamily="18" charset="0"/>
              </a:rPr>
              <a:t>Julfesh</a:t>
            </a:r>
            <a:r>
              <a:rPr lang="en-US" sz="1500" b="1" dirty="0">
                <a:latin typeface="Times New Roman" pitchFamily="18" charset="0"/>
                <a:cs typeface="Times New Roman" pitchFamily="18" charset="0"/>
              </a:rPr>
              <a:t> Shah</a:t>
            </a:r>
            <a:endParaRPr lang="ru-RU" sz="1500" b="1" dirty="0">
              <a:latin typeface="Times New Roman" pitchFamily="18" charset="0"/>
              <a:cs typeface="Times New Roman" pitchFamily="18" charset="0"/>
            </a:endParaRPr>
          </a:p>
        </p:txBody>
      </p:sp>
      <p:graphicFrame>
        <p:nvGraphicFramePr>
          <p:cNvPr id="6" name="Content Placeholder 3"/>
          <p:cNvGraphicFramePr>
            <a:graphicFrameLocks/>
          </p:cNvGraphicFramePr>
          <p:nvPr>
            <p:extLst>
              <p:ext uri="{D42A27DB-BD31-4B8C-83A1-F6EECF244321}">
                <p14:modId xmlns="" xmlns:p14="http://schemas.microsoft.com/office/powerpoint/2010/main" val="2454630225"/>
              </p:ext>
            </p:extLst>
          </p:nvPr>
        </p:nvGraphicFramePr>
        <p:xfrm>
          <a:off x="1309654" y="3357562"/>
          <a:ext cx="9286940" cy="2643208"/>
        </p:xfrm>
        <a:graphic>
          <a:graphicData uri="http://schemas.openxmlformats.org/drawingml/2006/table">
            <a:tbl>
              <a:tblPr firstRow="1" bandRow="1">
                <a:tableStyleId>{073A0DAA-6AF3-43AB-8588-CEC1D06C72B9}</a:tableStyleId>
              </a:tblPr>
              <a:tblGrid>
                <a:gridCol w="617940"/>
                <a:gridCol w="3288676"/>
                <a:gridCol w="2242852"/>
                <a:gridCol w="3137472"/>
              </a:tblGrid>
              <a:tr h="606608">
                <a:tc>
                  <a:txBody>
                    <a:bodyPr/>
                    <a:lstStyle/>
                    <a:p>
                      <a:pPr algn="ctr"/>
                      <a:r>
                        <a:rPr lang="en-US" sz="1600" dirty="0" smtClean="0"/>
                        <a:t>Sr. No.</a:t>
                      </a:r>
                      <a:endParaRPr lang="en-IN" sz="1600" dirty="0"/>
                    </a:p>
                  </a:txBody>
                  <a:tcPr marT="34290" marB="34290"/>
                </a:tc>
                <a:tc>
                  <a:txBody>
                    <a:bodyPr/>
                    <a:lstStyle/>
                    <a:p>
                      <a:pPr algn="ctr"/>
                      <a:r>
                        <a:rPr lang="en-US" sz="1600" dirty="0" err="1" smtClean="0"/>
                        <a:t>Taluka</a:t>
                      </a:r>
                      <a:r>
                        <a:rPr lang="en-US" sz="1600" dirty="0" smtClean="0"/>
                        <a:t> </a:t>
                      </a:r>
                      <a:r>
                        <a:rPr lang="en-US" sz="1600" baseline="0" dirty="0" smtClean="0"/>
                        <a:t> / Area (as per PSI-2013)</a:t>
                      </a:r>
                      <a:endParaRPr lang="en-US" sz="1600" dirty="0"/>
                    </a:p>
                  </a:txBody>
                  <a:tcPr marT="34290" marB="34290"/>
                </a:tc>
                <a:tc>
                  <a:txBody>
                    <a:bodyPr/>
                    <a:lstStyle/>
                    <a:p>
                      <a:pPr algn="ctr"/>
                      <a:r>
                        <a:rPr lang="en-IN" sz="1600" dirty="0" smtClean="0"/>
                        <a:t>Capital Subsidy</a:t>
                      </a:r>
                    </a:p>
                    <a:p>
                      <a:pPr algn="ctr"/>
                      <a:r>
                        <a:rPr lang="en-IN" sz="1600" dirty="0" smtClean="0"/>
                        <a:t>(%</a:t>
                      </a:r>
                      <a:r>
                        <a:rPr lang="en-IN" sz="1600" baseline="0" dirty="0" smtClean="0"/>
                        <a:t> of FCI)</a:t>
                      </a:r>
                      <a:endParaRPr lang="en-IN" sz="1600" dirty="0"/>
                    </a:p>
                  </a:txBody>
                  <a:tcPr marT="34290" marB="34290"/>
                </a:tc>
                <a:tc>
                  <a:txBody>
                    <a:bodyPr/>
                    <a:lstStyle/>
                    <a:p>
                      <a:pPr algn="ctr"/>
                      <a:r>
                        <a:rPr lang="en-US" sz="1600" dirty="0" smtClean="0"/>
                        <a:t>Maximum Limit in </a:t>
                      </a:r>
                      <a:r>
                        <a:rPr lang="en-US" sz="1600" dirty="0" err="1" smtClean="0"/>
                        <a:t>Lakhs</a:t>
                      </a:r>
                      <a:endParaRPr lang="en-IN" sz="1600" dirty="0"/>
                    </a:p>
                  </a:txBody>
                  <a:tcPr marT="34290" marB="34290"/>
                </a:tc>
              </a:tr>
              <a:tr h="359323">
                <a:tc>
                  <a:txBody>
                    <a:bodyPr/>
                    <a:lstStyle/>
                    <a:p>
                      <a:pPr algn="ctr"/>
                      <a:r>
                        <a:rPr lang="en-US" sz="1600" dirty="0" smtClean="0"/>
                        <a:t>1</a:t>
                      </a:r>
                      <a:endParaRPr lang="en-IN" sz="1600" dirty="0"/>
                    </a:p>
                  </a:txBody>
                  <a:tcPr marT="34290" marB="34290"/>
                </a:tc>
                <a:tc>
                  <a:txBody>
                    <a:bodyPr/>
                    <a:lstStyle/>
                    <a:p>
                      <a:pPr algn="ctr"/>
                      <a:r>
                        <a:rPr lang="en-US" sz="1600" dirty="0" smtClean="0"/>
                        <a:t>A &amp; B</a:t>
                      </a:r>
                    </a:p>
                  </a:txBody>
                  <a:tcPr marT="34290" marB="34290"/>
                </a:tc>
                <a:tc>
                  <a:txBody>
                    <a:bodyPr/>
                    <a:lstStyle/>
                    <a:p>
                      <a:pPr algn="ctr"/>
                      <a:r>
                        <a:rPr lang="en-US" sz="1600" dirty="0" smtClean="0"/>
                        <a:t>15%</a:t>
                      </a:r>
                    </a:p>
                  </a:txBody>
                  <a:tcPr marT="34290" marB="34290"/>
                </a:tc>
                <a:tc>
                  <a:txBody>
                    <a:bodyPr/>
                    <a:lstStyle/>
                    <a:p>
                      <a:pPr algn="ctr"/>
                      <a:r>
                        <a:rPr lang="en-IN" sz="1600" dirty="0" smtClean="0"/>
                        <a:t>20</a:t>
                      </a:r>
                      <a:endParaRPr lang="en-IN" sz="1600" dirty="0"/>
                    </a:p>
                  </a:txBody>
                  <a:tcPr marT="34290" marB="34290"/>
                </a:tc>
              </a:tr>
              <a:tr h="371622">
                <a:tc>
                  <a:txBody>
                    <a:bodyPr/>
                    <a:lstStyle/>
                    <a:p>
                      <a:pPr algn="ctr"/>
                      <a:r>
                        <a:rPr lang="en-US" sz="1600" dirty="0" smtClean="0"/>
                        <a:t>2</a:t>
                      </a:r>
                      <a:endParaRPr lang="en-IN" sz="1600" dirty="0"/>
                    </a:p>
                  </a:txBody>
                  <a:tcPr marT="34290" marB="34290"/>
                </a:tc>
                <a:tc>
                  <a:txBody>
                    <a:bodyPr/>
                    <a:lstStyle/>
                    <a:p>
                      <a:pPr algn="ctr"/>
                      <a:r>
                        <a:rPr lang="en-IN" sz="1600" dirty="0" smtClean="0"/>
                        <a:t>C</a:t>
                      </a:r>
                      <a:endParaRPr lang="en-IN" sz="1600" dirty="0"/>
                    </a:p>
                  </a:txBody>
                  <a:tcPr marT="34290" marB="34290"/>
                </a:tc>
                <a:tc>
                  <a:txBody>
                    <a:bodyPr/>
                    <a:lstStyle/>
                    <a:p>
                      <a:pPr algn="ctr"/>
                      <a:r>
                        <a:rPr lang="en-IN" sz="1600" dirty="0" smtClean="0"/>
                        <a:t>15%</a:t>
                      </a:r>
                      <a:endParaRPr lang="en-IN" sz="1600" dirty="0"/>
                    </a:p>
                  </a:txBody>
                  <a:tcPr marT="34290" marB="34290"/>
                </a:tc>
                <a:tc>
                  <a:txBody>
                    <a:bodyPr/>
                    <a:lstStyle/>
                    <a:p>
                      <a:pPr algn="ctr"/>
                      <a:r>
                        <a:rPr lang="en-IN" sz="1600" dirty="0" smtClean="0"/>
                        <a:t>20</a:t>
                      </a:r>
                      <a:endParaRPr lang="en-IN" sz="1600" dirty="0"/>
                    </a:p>
                  </a:txBody>
                  <a:tcPr marT="34290" marB="34290"/>
                </a:tc>
              </a:tr>
              <a:tr h="358350">
                <a:tc>
                  <a:txBody>
                    <a:bodyPr/>
                    <a:lstStyle/>
                    <a:p>
                      <a:pPr algn="ctr"/>
                      <a:r>
                        <a:rPr lang="en-IN" sz="1600" dirty="0" smtClean="0"/>
                        <a:t>3</a:t>
                      </a:r>
                      <a:endParaRPr lang="en-IN" sz="1600" dirty="0"/>
                    </a:p>
                  </a:txBody>
                  <a:tcPr marT="34290" marB="34290"/>
                </a:tc>
                <a:tc>
                  <a:txBody>
                    <a:bodyPr/>
                    <a:lstStyle/>
                    <a:p>
                      <a:pPr algn="ctr"/>
                      <a:r>
                        <a:rPr lang="en-IN" sz="1600" dirty="0" smtClean="0"/>
                        <a:t>D</a:t>
                      </a:r>
                      <a:endParaRPr lang="en-IN" sz="1600" dirty="0"/>
                    </a:p>
                  </a:txBody>
                  <a:tcPr marT="34290" marB="34290"/>
                </a:tc>
                <a:tc>
                  <a:txBody>
                    <a:bodyPr/>
                    <a:lstStyle/>
                    <a:p>
                      <a:pPr algn="ctr"/>
                      <a:r>
                        <a:rPr lang="en-IN" sz="1600" dirty="0" smtClean="0"/>
                        <a:t>20%</a:t>
                      </a:r>
                      <a:endParaRPr lang="en-IN" sz="1600" dirty="0"/>
                    </a:p>
                  </a:txBody>
                  <a:tcPr marT="34290" marB="34290"/>
                </a:tc>
                <a:tc>
                  <a:txBody>
                    <a:bodyPr/>
                    <a:lstStyle/>
                    <a:p>
                      <a:pPr algn="ctr"/>
                      <a:r>
                        <a:rPr lang="en-IN" sz="1600" dirty="0" smtClean="0"/>
                        <a:t>25</a:t>
                      </a:r>
                      <a:endParaRPr lang="en-IN" sz="1600" dirty="0"/>
                    </a:p>
                  </a:txBody>
                  <a:tcPr marT="34290" marB="34290"/>
                </a:tc>
              </a:tr>
              <a:tr h="340697">
                <a:tc>
                  <a:txBody>
                    <a:bodyPr/>
                    <a:lstStyle/>
                    <a:p>
                      <a:pPr algn="ctr"/>
                      <a:r>
                        <a:rPr lang="en-IN" sz="1600" dirty="0" smtClean="0"/>
                        <a:t>4</a:t>
                      </a:r>
                      <a:endParaRPr lang="en-IN" sz="1600" dirty="0"/>
                    </a:p>
                  </a:txBody>
                  <a:tcPr marT="34290" marB="34290"/>
                </a:tc>
                <a:tc>
                  <a:txBody>
                    <a:bodyPr/>
                    <a:lstStyle/>
                    <a:p>
                      <a:pPr algn="ctr"/>
                      <a:r>
                        <a:rPr lang="en-IN" sz="1600" dirty="0" smtClean="0"/>
                        <a:t>D+</a:t>
                      </a:r>
                      <a:endParaRPr lang="en-IN" sz="1600" dirty="0"/>
                    </a:p>
                  </a:txBody>
                  <a:tcPr marT="34290" marB="34290"/>
                </a:tc>
                <a:tc>
                  <a:txBody>
                    <a:bodyPr/>
                    <a:lstStyle/>
                    <a:p>
                      <a:pPr algn="ctr"/>
                      <a:r>
                        <a:rPr lang="en-IN" sz="1600" dirty="0" smtClean="0"/>
                        <a:t>25%</a:t>
                      </a:r>
                      <a:endParaRPr lang="en-IN" sz="1600" dirty="0"/>
                    </a:p>
                  </a:txBody>
                  <a:tcPr marT="34290" marB="34290"/>
                </a:tc>
                <a:tc>
                  <a:txBody>
                    <a:bodyPr/>
                    <a:lstStyle/>
                    <a:p>
                      <a:pPr algn="ctr"/>
                      <a:r>
                        <a:rPr lang="en-IN" sz="1600" dirty="0" smtClean="0"/>
                        <a:t>50</a:t>
                      </a:r>
                      <a:endParaRPr lang="en-IN" sz="1600" dirty="0"/>
                    </a:p>
                  </a:txBody>
                  <a:tcPr marT="34290" marB="34290"/>
                </a:tc>
              </a:tr>
              <a:tr h="606608">
                <a:tc>
                  <a:txBody>
                    <a:bodyPr/>
                    <a:lstStyle/>
                    <a:p>
                      <a:pPr algn="ctr"/>
                      <a:r>
                        <a:rPr lang="en-US" sz="1600" dirty="0" smtClean="0"/>
                        <a:t>5</a:t>
                      </a:r>
                      <a:endParaRPr lang="en-IN" sz="1600" dirty="0"/>
                    </a:p>
                  </a:txBody>
                  <a:tcPr marT="34290" marB="34290"/>
                </a:tc>
                <a:tc>
                  <a:txBody>
                    <a:bodyPr/>
                    <a:lstStyle/>
                    <a:p>
                      <a:pPr algn="ctr"/>
                      <a:r>
                        <a:rPr lang="en-US" sz="1600" dirty="0" smtClean="0"/>
                        <a:t>No Industry districts &amp;  </a:t>
                      </a:r>
                      <a:r>
                        <a:rPr lang="en-US" sz="1600" dirty="0" err="1" smtClean="0"/>
                        <a:t>Naxalism</a:t>
                      </a:r>
                      <a:r>
                        <a:rPr lang="en-US" sz="1600" dirty="0" smtClean="0"/>
                        <a:t> Affected Areas</a:t>
                      </a:r>
                      <a:endParaRPr lang="en-IN" sz="1600" dirty="0"/>
                    </a:p>
                  </a:txBody>
                  <a:tcPr marT="34290" marB="34290"/>
                </a:tc>
                <a:tc>
                  <a:txBody>
                    <a:bodyPr/>
                    <a:lstStyle/>
                    <a:p>
                      <a:pPr algn="ctr"/>
                      <a:r>
                        <a:rPr lang="en-IN" sz="1600" dirty="0" smtClean="0"/>
                        <a:t>35%</a:t>
                      </a:r>
                      <a:endParaRPr lang="en-IN" sz="1600" dirty="0"/>
                    </a:p>
                  </a:txBody>
                  <a:tcPr marT="34290" marB="34290"/>
                </a:tc>
                <a:tc>
                  <a:txBody>
                    <a:bodyPr/>
                    <a:lstStyle/>
                    <a:p>
                      <a:pPr algn="ctr"/>
                      <a:r>
                        <a:rPr lang="en-IN" sz="1600" dirty="0" smtClean="0"/>
                        <a:t>100</a:t>
                      </a:r>
                      <a:endParaRPr lang="en-IN" sz="1600" dirty="0"/>
                    </a:p>
                  </a:txBody>
                  <a:tcPr marT="34290" marB="34290"/>
                </a:tc>
              </a:tr>
            </a:tbl>
          </a:graphicData>
        </a:graphic>
      </p:graphicFrame>
    </p:spTree>
    <p:extLst>
      <p:ext uri="{BB962C8B-B14F-4D97-AF65-F5344CB8AC3E}">
        <p14:creationId xmlns="" xmlns:p14="http://schemas.microsoft.com/office/powerpoint/2010/main" val="2112788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8150" y="1428736"/>
            <a:ext cx="10940839" cy="4235874"/>
          </a:xfrm>
        </p:spPr>
        <p:txBody>
          <a:bodyPr>
            <a:normAutofit/>
          </a:bodyPr>
          <a:lstStyle/>
          <a:p>
            <a:pPr algn="just">
              <a:buNone/>
            </a:pPr>
            <a:r>
              <a:rPr lang="en-US" sz="2000" b="1" u="sng" dirty="0">
                <a:latin typeface="Times New Roman" pitchFamily="18" charset="0"/>
                <a:cs typeface="Times New Roman" pitchFamily="18" charset="0"/>
              </a:rPr>
              <a:t>Power Tariff Subsidy (New + Expansion)</a:t>
            </a:r>
            <a:endParaRPr lang="en-US" sz="2000" u="sng" dirty="0" smtClean="0">
              <a:latin typeface="Times New Roman" pitchFamily="18" charset="0"/>
              <a:cs typeface="Times New Roman" pitchFamily="18" charset="0"/>
            </a:endParaRPr>
          </a:p>
          <a:p>
            <a:pPr marL="607219" indent="-270272" algn="just">
              <a:buFont typeface="Arial" panose="020B0604020202020204" pitchFamily="34" charset="0"/>
              <a:buChar char="•"/>
            </a:pPr>
            <a:r>
              <a:rPr lang="en-US" sz="2000" dirty="0">
                <a:latin typeface="Times New Roman" pitchFamily="18" charset="0"/>
                <a:cs typeface="Times New Roman" pitchFamily="18" charset="0"/>
              </a:rPr>
              <a:t>@ Rs.2/unit – Units located at </a:t>
            </a:r>
            <a:r>
              <a:rPr lang="en-US" sz="2000" dirty="0" err="1">
                <a:latin typeface="Times New Roman" pitchFamily="18" charset="0"/>
                <a:cs typeface="Times New Roman" pitchFamily="18" charset="0"/>
              </a:rPr>
              <a:t>Vidarbha</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Marathwada</a:t>
            </a:r>
            <a:r>
              <a:rPr lang="en-US" sz="2000" dirty="0">
                <a:latin typeface="Times New Roman" pitchFamily="18" charset="0"/>
                <a:cs typeface="Times New Roman" pitchFamily="18" charset="0"/>
              </a:rPr>
              <a:t>, North Maharashtra, </a:t>
            </a:r>
            <a:r>
              <a:rPr lang="en-US" sz="2000" dirty="0" err="1">
                <a:latin typeface="Times New Roman" pitchFamily="18" charset="0"/>
                <a:cs typeface="Times New Roman" pitchFamily="18" charset="0"/>
              </a:rPr>
              <a:t>Konkan</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Ratnagiri</a:t>
            </a:r>
            <a:r>
              <a:rPr lang="en-US" sz="2000" dirty="0">
                <a:latin typeface="Times New Roman" pitchFamily="18" charset="0"/>
                <a:cs typeface="Times New Roman" pitchFamily="18" charset="0"/>
              </a:rPr>
              <a:t> and </a:t>
            </a:r>
            <a:r>
              <a:rPr lang="en-US" sz="2000" dirty="0" err="1">
                <a:latin typeface="Times New Roman" pitchFamily="18" charset="0"/>
                <a:cs typeface="Times New Roman" pitchFamily="18" charset="0"/>
              </a:rPr>
              <a:t>Sindhudurg</a:t>
            </a:r>
            <a:r>
              <a:rPr lang="en-US" sz="2000" dirty="0">
                <a:latin typeface="Times New Roman" pitchFamily="18" charset="0"/>
                <a:cs typeface="Times New Roman" pitchFamily="18" charset="0"/>
              </a:rPr>
              <a:t> Districts for the period of 5 Yrs</a:t>
            </a:r>
          </a:p>
          <a:p>
            <a:pPr marL="607219" indent="-270272" algn="just">
              <a:buFont typeface="Arial" panose="020B0604020202020204" pitchFamily="34" charset="0"/>
              <a:buChar char="•"/>
            </a:pPr>
            <a:r>
              <a:rPr lang="en-US" sz="2000" dirty="0">
                <a:latin typeface="Times New Roman" pitchFamily="18" charset="0"/>
                <a:cs typeface="Times New Roman" pitchFamily="18" charset="0"/>
              </a:rPr>
              <a:t>@ Rs.1/unit – Units located in other Districts of Maharashtra for the period of 5 Yrs</a:t>
            </a:r>
            <a:endParaRPr lang="en-US" sz="2000" dirty="0" smtClean="0">
              <a:latin typeface="Times New Roman" pitchFamily="18" charset="0"/>
              <a:cs typeface="Times New Roman" pitchFamily="18" charset="0"/>
            </a:endParaRPr>
          </a:p>
          <a:p>
            <a:pPr marL="0" indent="0" algn="just">
              <a:buNone/>
            </a:pPr>
            <a:endParaRPr lang="en-US" sz="2000" dirty="0">
              <a:latin typeface="Times New Roman" pitchFamily="18" charset="0"/>
              <a:cs typeface="Times New Roman" pitchFamily="18" charset="0"/>
            </a:endParaRPr>
          </a:p>
          <a:p>
            <a:pPr algn="just">
              <a:buNone/>
            </a:pPr>
            <a:r>
              <a:rPr lang="en-US" sz="2000" b="1" u="sng" dirty="0">
                <a:latin typeface="Times New Roman" pitchFamily="18" charset="0"/>
                <a:cs typeface="Times New Roman" pitchFamily="18" charset="0"/>
              </a:rPr>
              <a:t>Interest Subsidy (New + Expansion)</a:t>
            </a:r>
          </a:p>
          <a:p>
            <a:pPr marL="606029" algn="just">
              <a:buFont typeface="Arial" panose="020B0604020202020204" pitchFamily="34" charset="0"/>
              <a:buChar char="•"/>
            </a:pPr>
            <a:r>
              <a:rPr lang="en-US" sz="2000" dirty="0">
                <a:latin typeface="Times New Roman" pitchFamily="18" charset="0"/>
                <a:cs typeface="Times New Roman" pitchFamily="18" charset="0"/>
              </a:rPr>
              <a:t>Interest paid on Term Loan availed from Banks and PFIs is Eligible</a:t>
            </a:r>
          </a:p>
          <a:p>
            <a:pPr marL="606029" algn="just">
              <a:buFont typeface="Arial" panose="020B0604020202020204" pitchFamily="34" charset="0"/>
              <a:buChar char="•"/>
            </a:pPr>
            <a:r>
              <a:rPr lang="en-US" sz="2000" dirty="0">
                <a:latin typeface="Times New Roman" pitchFamily="18" charset="0"/>
                <a:cs typeface="Times New Roman" pitchFamily="18" charset="0"/>
              </a:rPr>
              <a:t>The interest subsidy is restricted to effective rate of interest charged and paid or 5% per annum whichever is less.</a:t>
            </a:r>
          </a:p>
          <a:p>
            <a:pPr marL="606029" algn="just">
              <a:buFont typeface="Arial" panose="020B0604020202020204" pitchFamily="34" charset="0"/>
              <a:buChar char="•"/>
            </a:pPr>
            <a:r>
              <a:rPr lang="en-US" sz="2000" dirty="0">
                <a:latin typeface="Times New Roman" pitchFamily="18" charset="0"/>
                <a:cs typeface="Times New Roman" pitchFamily="18" charset="0"/>
              </a:rPr>
              <a:t>Maximum Cap on Interest Subsidy – Twice the amount of Electricity Bill paid during the year</a:t>
            </a:r>
            <a:endParaRPr lang="en-IN" sz="2000" dirty="0">
              <a:latin typeface="Times New Roman" pitchFamily="18" charset="0"/>
              <a:cs typeface="Times New Roman" pitchFamily="18" charset="0"/>
            </a:endParaRPr>
          </a:p>
        </p:txBody>
      </p:sp>
      <p:sp>
        <p:nvSpPr>
          <p:cNvPr id="2" name="Title 1"/>
          <p:cNvSpPr>
            <a:spLocks noGrp="1"/>
          </p:cNvSpPr>
          <p:nvPr>
            <p:ph type="title"/>
          </p:nvPr>
        </p:nvSpPr>
        <p:spPr>
          <a:xfrm>
            <a:off x="646112" y="700197"/>
            <a:ext cx="10121973" cy="461665"/>
          </a:xfrm>
        </p:spPr>
        <p:txBody>
          <a:bodyPr>
            <a:normAutofit fontScale="90000"/>
          </a:bodyPr>
          <a:lstStyle/>
          <a:p>
            <a:r>
              <a:rPr lang="en-US" sz="3000" u="sng" dirty="0">
                <a:latin typeface="Times New Roman" pitchFamily="18" charset="0"/>
                <a:cs typeface="Times New Roman" pitchFamily="18" charset="0"/>
              </a:rPr>
              <a:t>Other </a:t>
            </a:r>
            <a:r>
              <a:rPr lang="en-US" sz="2700" u="sng" dirty="0">
                <a:latin typeface="Times New Roman" pitchFamily="18" charset="0"/>
                <a:cs typeface="Times New Roman" pitchFamily="18" charset="0"/>
              </a:rPr>
              <a:t>Incentives under the Special Policy</a:t>
            </a:r>
            <a:endParaRPr lang="en-IN" u="sng" dirty="0">
              <a:latin typeface="Times New Roman" pitchFamily="18" charset="0"/>
              <a:cs typeface="Times New Roman" pitchFamily="18" charset="0"/>
            </a:endParaRPr>
          </a:p>
        </p:txBody>
      </p:sp>
      <p:sp>
        <p:nvSpPr>
          <p:cNvPr id="4" name="Rectangle 3"/>
          <p:cNvSpPr/>
          <p:nvPr/>
        </p:nvSpPr>
        <p:spPr>
          <a:xfrm>
            <a:off x="9596462" y="6286520"/>
            <a:ext cx="2336800" cy="323165"/>
          </a:xfrm>
          <a:prstGeom prst="rect">
            <a:avLst/>
          </a:prstGeom>
        </p:spPr>
        <p:txBody>
          <a:bodyPr wrap="square">
            <a:spAutoFit/>
          </a:bodyPr>
          <a:lstStyle/>
          <a:p>
            <a:r>
              <a:rPr lang="en-US" sz="1500" b="1" dirty="0" smtClean="0">
                <a:solidFill>
                  <a:schemeClr val="bg2">
                    <a:lumMod val="10000"/>
                  </a:schemeClr>
                </a:solidFill>
                <a:latin typeface="Times New Roman" pitchFamily="18" charset="0"/>
                <a:cs typeface="Times New Roman" pitchFamily="18" charset="0"/>
              </a:rPr>
              <a:t> CA </a:t>
            </a:r>
            <a:r>
              <a:rPr lang="en-US" sz="1500" b="1" dirty="0" err="1" smtClean="0">
                <a:solidFill>
                  <a:schemeClr val="bg2">
                    <a:lumMod val="10000"/>
                  </a:schemeClr>
                </a:solidFill>
                <a:latin typeface="Times New Roman" pitchFamily="18" charset="0"/>
                <a:cs typeface="Times New Roman" pitchFamily="18" charset="0"/>
              </a:rPr>
              <a:t>Julfesh</a:t>
            </a:r>
            <a:r>
              <a:rPr lang="en-US" sz="1500" b="1" dirty="0">
                <a:solidFill>
                  <a:schemeClr val="bg2">
                    <a:lumMod val="10000"/>
                  </a:schemeClr>
                </a:solidFill>
                <a:latin typeface="Times New Roman" pitchFamily="18" charset="0"/>
                <a:cs typeface="Times New Roman" pitchFamily="18" charset="0"/>
              </a:rPr>
              <a:t> </a:t>
            </a:r>
            <a:r>
              <a:rPr lang="en-US" sz="1500" b="1" dirty="0" smtClean="0">
                <a:solidFill>
                  <a:schemeClr val="bg2">
                    <a:lumMod val="10000"/>
                  </a:schemeClr>
                </a:solidFill>
                <a:latin typeface="Times New Roman" pitchFamily="18" charset="0"/>
                <a:cs typeface="Times New Roman" pitchFamily="18" charset="0"/>
              </a:rPr>
              <a:t>Shah</a:t>
            </a:r>
            <a:endParaRPr lang="ru-RU" sz="1500" b="1" dirty="0">
              <a:solidFill>
                <a:schemeClr val="bg2">
                  <a:lumMod val="10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7960435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3756" y="762001"/>
            <a:ext cx="11193321" cy="4762784"/>
          </a:xfrm>
        </p:spPr>
        <p:txBody>
          <a:bodyPr>
            <a:normAutofit/>
          </a:bodyPr>
          <a:lstStyle/>
          <a:p>
            <a:pPr algn="just">
              <a:buNone/>
            </a:pPr>
            <a:r>
              <a:rPr lang="en-US" sz="2000" b="1" u="sng" dirty="0" err="1">
                <a:latin typeface="Times New Roman" pitchFamily="18" charset="0"/>
                <a:cs typeface="Times New Roman" pitchFamily="18" charset="0"/>
              </a:rPr>
              <a:t>Labour</a:t>
            </a:r>
            <a:r>
              <a:rPr lang="en-US" sz="2000" b="1" u="sng" dirty="0">
                <a:latin typeface="Times New Roman" pitchFamily="18" charset="0"/>
                <a:cs typeface="Times New Roman" pitchFamily="18" charset="0"/>
              </a:rPr>
              <a:t> Welfare </a:t>
            </a:r>
            <a:r>
              <a:rPr lang="en-US" sz="2000" b="1" u="sng" dirty="0" err="1" smtClean="0">
                <a:latin typeface="Times New Roman" pitchFamily="18" charset="0"/>
                <a:cs typeface="Times New Roman" pitchFamily="18" charset="0"/>
              </a:rPr>
              <a:t>Sahay</a:t>
            </a:r>
            <a:r>
              <a:rPr lang="en-US" sz="2000" b="1" u="sng" dirty="0" smtClean="0">
                <a:latin typeface="Times New Roman" pitchFamily="18" charset="0"/>
                <a:cs typeface="Times New Roman" pitchFamily="18" charset="0"/>
              </a:rPr>
              <a:t>  </a:t>
            </a:r>
            <a:r>
              <a:rPr lang="en-US" sz="2000" b="1" u="sng" dirty="0">
                <a:latin typeface="Times New Roman" pitchFamily="18" charset="0"/>
                <a:cs typeface="Times New Roman" pitchFamily="18" charset="0"/>
              </a:rPr>
              <a:t>(New + Expansion)</a:t>
            </a:r>
          </a:p>
          <a:p>
            <a:pPr marL="538163" algn="just">
              <a:buNone/>
            </a:pPr>
            <a:r>
              <a:rPr lang="en-US" sz="2000" dirty="0" smtClean="0">
                <a:latin typeface="Times New Roman" pitchFamily="18" charset="0"/>
                <a:cs typeface="Times New Roman" pitchFamily="18" charset="0"/>
              </a:rPr>
              <a:t>   Women Employee Provident Fund/ State </a:t>
            </a:r>
            <a:r>
              <a:rPr lang="en-US" sz="2000" dirty="0" err="1" smtClean="0">
                <a:latin typeface="Times New Roman" pitchFamily="18" charset="0"/>
                <a:cs typeface="Times New Roman" pitchFamily="18" charset="0"/>
              </a:rPr>
              <a:t>Labour</a:t>
            </a:r>
            <a:r>
              <a:rPr lang="en-US" sz="2000" dirty="0" smtClean="0">
                <a:latin typeface="Times New Roman" pitchFamily="18" charset="0"/>
                <a:cs typeface="Times New Roman" pitchFamily="18" charset="0"/>
              </a:rPr>
              <a:t> Welfare Scheme – Employer’s Contribution will be refunded back 50% (for a period of 5 Yrs)</a:t>
            </a:r>
          </a:p>
          <a:p>
            <a:pPr algn="just">
              <a:buFont typeface="Arial" panose="020B0604020202020204" pitchFamily="34" charset="0"/>
              <a:buChar char="•"/>
            </a:pPr>
            <a:endParaRPr lang="en-US" sz="2000" dirty="0">
              <a:latin typeface="Times New Roman" pitchFamily="18" charset="0"/>
              <a:cs typeface="Times New Roman" pitchFamily="18" charset="0"/>
            </a:endParaRPr>
          </a:p>
          <a:p>
            <a:pPr algn="just">
              <a:buNone/>
            </a:pPr>
            <a:r>
              <a:rPr lang="en-US" sz="2000" b="1" u="sng" dirty="0">
                <a:latin typeface="Times New Roman" pitchFamily="18" charset="0"/>
                <a:cs typeface="Times New Roman" pitchFamily="18" charset="0"/>
              </a:rPr>
              <a:t>Scheme for Growth of Marketing &amp; Distribution (New + Expansion)</a:t>
            </a:r>
          </a:p>
          <a:p>
            <a:pPr marL="539354" indent="-269081" algn="just">
              <a:buNone/>
            </a:pP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Promotion of Trade Name and Trade Mark:</a:t>
            </a:r>
          </a:p>
          <a:p>
            <a:pPr marL="539354" indent="0" algn="just">
              <a:buNone/>
            </a:pPr>
            <a:r>
              <a:rPr lang="en-US" sz="2000" dirty="0" smtClean="0">
                <a:latin typeface="Times New Roman" pitchFamily="18" charset="0"/>
                <a:cs typeface="Times New Roman" pitchFamily="18" charset="0"/>
              </a:rPr>
              <a:t>Quantum </a:t>
            </a:r>
            <a:r>
              <a:rPr lang="en-US" sz="2000" dirty="0">
                <a:latin typeface="Times New Roman" pitchFamily="18" charset="0"/>
                <a:cs typeface="Times New Roman" pitchFamily="18" charset="0"/>
              </a:rPr>
              <a:t>of Subsidy – 50% of the Expenditure incurred restricted to max. </a:t>
            </a:r>
            <a:r>
              <a:rPr lang="en-US" sz="2000" dirty="0" smtClean="0">
                <a:latin typeface="Times New Roman" pitchFamily="18" charset="0"/>
                <a:cs typeface="Times New Roman" pitchFamily="18" charset="0"/>
              </a:rPr>
              <a:t>Rs.100 </a:t>
            </a:r>
            <a:r>
              <a:rPr lang="en-US" sz="2000" dirty="0" err="1" smtClean="0">
                <a:latin typeface="Times New Roman" pitchFamily="18" charset="0"/>
                <a:cs typeface="Times New Roman" pitchFamily="18" charset="0"/>
              </a:rPr>
              <a:t>Lakhs</a:t>
            </a:r>
            <a:endParaRPr lang="en-US" sz="2000" dirty="0" smtClean="0">
              <a:latin typeface="Times New Roman" pitchFamily="18" charset="0"/>
              <a:cs typeface="Times New Roman" pitchFamily="18" charset="0"/>
            </a:endParaRPr>
          </a:p>
          <a:p>
            <a:pPr marL="539354" indent="0" algn="just">
              <a:buNone/>
            </a:pPr>
            <a:r>
              <a:rPr lang="en-US" sz="2000" dirty="0" smtClean="0">
                <a:latin typeface="Times New Roman" pitchFamily="18" charset="0"/>
                <a:cs typeface="Times New Roman" pitchFamily="18" charset="0"/>
              </a:rPr>
              <a:t>(Mentioned in the policy but not found in GR issued on 17.05.2018)</a:t>
            </a:r>
            <a:endParaRPr lang="en-US" sz="2000" dirty="0">
              <a:latin typeface="Times New Roman" pitchFamily="18" charset="0"/>
              <a:cs typeface="Times New Roman" pitchFamily="18" charset="0"/>
            </a:endParaRPr>
          </a:p>
          <a:p>
            <a:pPr marL="606029" algn="just">
              <a:buNone/>
            </a:pPr>
            <a:r>
              <a:rPr lang="en-US" sz="2000" b="1" dirty="0" smtClean="0">
                <a:latin typeface="Times New Roman" pitchFamily="18" charset="0"/>
                <a:cs typeface="Times New Roman" pitchFamily="18" charset="0"/>
              </a:rPr>
              <a:t>    Incentive </a:t>
            </a:r>
            <a:r>
              <a:rPr lang="en-US" sz="2000" b="1" dirty="0">
                <a:latin typeface="Times New Roman" pitchFamily="18" charset="0"/>
                <a:cs typeface="Times New Roman" pitchFamily="18" charset="0"/>
              </a:rPr>
              <a:t>for Participating in Exhibitions</a:t>
            </a:r>
            <a:r>
              <a:rPr lang="en-US" sz="2000" b="1" dirty="0" smtClean="0">
                <a:latin typeface="Times New Roman" pitchFamily="18" charset="0"/>
                <a:cs typeface="Times New Roman" pitchFamily="18" charset="0"/>
              </a:rPr>
              <a:t>:</a:t>
            </a:r>
          </a:p>
          <a:p>
            <a:pPr marL="0" indent="0" algn="just">
              <a:buNone/>
            </a:pPr>
            <a:endParaRPr lang="en-US" sz="2000" dirty="0">
              <a:latin typeface="Times New Roman" pitchFamily="18" charset="0"/>
              <a:cs typeface="Times New Roman" pitchFamily="18" charset="0"/>
            </a:endParaRPr>
          </a:p>
          <a:p>
            <a:pPr marL="342900" indent="-342900" algn="just">
              <a:buFont typeface="+mj-lt"/>
              <a:buAutoNum type="alphaLcParenR"/>
            </a:pPr>
            <a:endParaRPr lang="en-US" sz="2000" dirty="0" smtClean="0">
              <a:latin typeface="Times New Roman" pitchFamily="18" charset="0"/>
              <a:cs typeface="Times New Roman" pitchFamily="18" charset="0"/>
            </a:endParaRPr>
          </a:p>
          <a:p>
            <a:pPr marL="342900" indent="-342900" algn="just">
              <a:buFont typeface="+mj-lt"/>
              <a:buAutoNum type="alphaLcParenR"/>
            </a:pPr>
            <a:endParaRPr lang="en-US" sz="2000" dirty="0" smtClean="0">
              <a:latin typeface="Times New Roman" pitchFamily="18" charset="0"/>
              <a:cs typeface="Times New Roman" pitchFamily="18"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3923605749"/>
              </p:ext>
            </p:extLst>
          </p:nvPr>
        </p:nvGraphicFramePr>
        <p:xfrm>
          <a:off x="1238216" y="4000504"/>
          <a:ext cx="9644128" cy="2133602"/>
        </p:xfrm>
        <a:graphic>
          <a:graphicData uri="http://schemas.openxmlformats.org/drawingml/2006/table">
            <a:tbl>
              <a:tblPr firstRow="1" bandRow="1">
                <a:tableStyleId>{073A0DAA-6AF3-43AB-8588-CEC1D06C72B9}</a:tableStyleId>
              </a:tblPr>
              <a:tblGrid>
                <a:gridCol w="524800"/>
                <a:gridCol w="2962145"/>
                <a:gridCol w="6157183"/>
              </a:tblGrid>
              <a:tr h="679824">
                <a:tc>
                  <a:txBody>
                    <a:bodyPr/>
                    <a:lstStyle/>
                    <a:p>
                      <a:pPr algn="ctr"/>
                      <a:r>
                        <a:rPr lang="en-US" sz="1600" b="0" dirty="0" smtClean="0"/>
                        <a:t>Sr.</a:t>
                      </a:r>
                      <a:r>
                        <a:rPr lang="en-US" sz="1600" b="0" baseline="0" dirty="0" smtClean="0"/>
                        <a:t> No.</a:t>
                      </a:r>
                      <a:endParaRPr lang="en-IN" sz="1600" b="0" dirty="0"/>
                    </a:p>
                  </a:txBody>
                  <a:tcPr marT="34290" marB="34290"/>
                </a:tc>
                <a:tc>
                  <a:txBody>
                    <a:bodyPr/>
                    <a:lstStyle/>
                    <a:p>
                      <a:pPr algn="ctr"/>
                      <a:r>
                        <a:rPr lang="en-US" sz="1600" b="0" dirty="0" smtClean="0"/>
                        <a:t>Participation In</a:t>
                      </a:r>
                      <a:endParaRPr lang="en-IN" sz="1600" b="0" dirty="0"/>
                    </a:p>
                  </a:txBody>
                  <a:tcPr marT="34290" marB="34290"/>
                </a:tc>
                <a:tc>
                  <a:txBody>
                    <a:bodyPr/>
                    <a:lstStyle/>
                    <a:p>
                      <a:pPr algn="ctr"/>
                      <a:r>
                        <a:rPr lang="en-US" sz="1600" b="0" dirty="0" smtClean="0"/>
                        <a:t>Quantum of Subsidy</a:t>
                      </a:r>
                      <a:endParaRPr lang="en-IN" sz="1600" b="0" dirty="0"/>
                    </a:p>
                  </a:txBody>
                  <a:tcPr marT="34290" marB="34290"/>
                </a:tc>
              </a:tr>
              <a:tr h="386977">
                <a:tc>
                  <a:txBody>
                    <a:bodyPr/>
                    <a:lstStyle/>
                    <a:p>
                      <a:pPr algn="ctr"/>
                      <a:r>
                        <a:rPr lang="en-US" sz="1600" dirty="0" smtClean="0"/>
                        <a:t>1</a:t>
                      </a:r>
                      <a:endParaRPr lang="en-IN" sz="1600" dirty="0"/>
                    </a:p>
                  </a:txBody>
                  <a:tcPr marT="34290" marB="34290"/>
                </a:tc>
                <a:tc>
                  <a:txBody>
                    <a:bodyPr/>
                    <a:lstStyle/>
                    <a:p>
                      <a:r>
                        <a:rPr lang="en-US" sz="1600" dirty="0" smtClean="0"/>
                        <a:t>State Level Exhibition</a:t>
                      </a:r>
                      <a:endParaRPr lang="en-IN" sz="1600" dirty="0"/>
                    </a:p>
                  </a:txBody>
                  <a:tcPr marT="34290" marB="34290"/>
                </a:tc>
                <a:tc>
                  <a:txBody>
                    <a:bodyPr/>
                    <a:lstStyle/>
                    <a:p>
                      <a:r>
                        <a:rPr lang="en-US" sz="1600" dirty="0" smtClean="0"/>
                        <a:t>Rs.50,000/- or 75% of the Stall Rent which ever is less </a:t>
                      </a:r>
                      <a:endParaRPr lang="en-IN" sz="1600" dirty="0"/>
                    </a:p>
                  </a:txBody>
                  <a:tcPr marT="34290" marB="34290"/>
                </a:tc>
              </a:tr>
              <a:tr h="386977">
                <a:tc>
                  <a:txBody>
                    <a:bodyPr/>
                    <a:lstStyle/>
                    <a:p>
                      <a:pPr algn="ctr"/>
                      <a:r>
                        <a:rPr lang="en-US" sz="1600" dirty="0" smtClean="0"/>
                        <a:t>2</a:t>
                      </a:r>
                      <a:endParaRPr lang="en-IN" sz="1600" dirty="0"/>
                    </a:p>
                  </a:txBody>
                  <a:tcPr marT="34290" marB="34290"/>
                </a:tc>
                <a:tc>
                  <a:txBody>
                    <a:bodyPr/>
                    <a:lstStyle/>
                    <a:p>
                      <a:r>
                        <a:rPr lang="en-US" sz="1600" dirty="0" smtClean="0"/>
                        <a:t>International Exhibition</a:t>
                      </a:r>
                      <a:endParaRPr lang="en-IN" sz="1600" dirty="0"/>
                    </a:p>
                  </a:txBody>
                  <a:tcPr marT="34290" marB="34290"/>
                </a:tc>
                <a:tc>
                  <a:txBody>
                    <a:bodyPr/>
                    <a:lstStyle/>
                    <a:p>
                      <a:r>
                        <a:rPr lang="en-US" sz="1600" dirty="0" err="1" smtClean="0"/>
                        <a:t>Upto</a:t>
                      </a:r>
                      <a:r>
                        <a:rPr lang="en-US" sz="1600" dirty="0" smtClean="0"/>
                        <a:t> maximum of </a:t>
                      </a:r>
                      <a:r>
                        <a:rPr lang="en-US" sz="1600" dirty="0" err="1" smtClean="0"/>
                        <a:t>Rs</a:t>
                      </a:r>
                      <a:r>
                        <a:rPr lang="en-US" sz="1600" dirty="0" smtClean="0"/>
                        <a:t>.</a:t>
                      </a:r>
                      <a:r>
                        <a:rPr lang="en-US" sz="1600" baseline="0" dirty="0" smtClean="0"/>
                        <a:t> 3 Lakhs</a:t>
                      </a:r>
                      <a:r>
                        <a:rPr lang="en-US" sz="1600" dirty="0" smtClean="0"/>
                        <a:t> </a:t>
                      </a:r>
                      <a:endParaRPr lang="en-IN" sz="1600" dirty="0"/>
                    </a:p>
                  </a:txBody>
                  <a:tcPr marT="34290" marB="34290"/>
                </a:tc>
              </a:tr>
              <a:tr h="679824">
                <a:tc>
                  <a:txBody>
                    <a:bodyPr/>
                    <a:lstStyle/>
                    <a:p>
                      <a:pPr algn="ctr"/>
                      <a:r>
                        <a:rPr lang="en-US" sz="1600" dirty="0" smtClean="0"/>
                        <a:t>3</a:t>
                      </a:r>
                      <a:endParaRPr lang="en-IN" sz="1600" dirty="0"/>
                    </a:p>
                  </a:txBody>
                  <a:tcPr marT="34290" marB="34290"/>
                </a:tc>
                <a:tc>
                  <a:txBody>
                    <a:bodyPr/>
                    <a:lstStyle/>
                    <a:p>
                      <a:r>
                        <a:rPr lang="en-US" sz="1600" dirty="0" smtClean="0"/>
                        <a:t>Special Woman Entrepreneurs Exhibition</a:t>
                      </a:r>
                      <a:endParaRPr lang="en-IN" sz="1600" dirty="0"/>
                    </a:p>
                  </a:txBody>
                  <a:tcPr marT="34290" marB="34290"/>
                </a:tc>
                <a:tc>
                  <a:txBody>
                    <a:bodyPr/>
                    <a:lstStyle/>
                    <a:p>
                      <a:r>
                        <a:rPr lang="en-US" sz="1600" dirty="0" smtClean="0"/>
                        <a:t>50%</a:t>
                      </a:r>
                      <a:r>
                        <a:rPr lang="en-US" sz="1600" baseline="0" dirty="0" smtClean="0"/>
                        <a:t> of the Expenses incurred restricted to max Rs.10 Lakhs</a:t>
                      </a:r>
                      <a:endParaRPr lang="en-IN" sz="1600" dirty="0"/>
                    </a:p>
                  </a:txBody>
                  <a:tcPr marT="34290" marB="34290"/>
                </a:tc>
              </a:tr>
            </a:tbl>
          </a:graphicData>
        </a:graphic>
      </p:graphicFrame>
      <p:sp>
        <p:nvSpPr>
          <p:cNvPr id="6" name="Rectangle 5"/>
          <p:cNvSpPr/>
          <p:nvPr/>
        </p:nvSpPr>
        <p:spPr>
          <a:xfrm>
            <a:off x="9953652" y="6357958"/>
            <a:ext cx="1555811" cy="323165"/>
          </a:xfrm>
          <a:prstGeom prst="rect">
            <a:avLst/>
          </a:prstGeom>
        </p:spPr>
        <p:txBody>
          <a:bodyPr wrap="none">
            <a:spAutoFit/>
          </a:bodyPr>
          <a:lstStyle/>
          <a:p>
            <a:r>
              <a:rPr lang="en-US" sz="1500" b="1" dirty="0">
                <a:solidFill>
                  <a:schemeClr val="bg2">
                    <a:lumMod val="10000"/>
                  </a:schemeClr>
                </a:solidFill>
                <a:latin typeface="Times New Roman" pitchFamily="18" charset="0"/>
                <a:cs typeface="Times New Roman" pitchFamily="18" charset="0"/>
              </a:rPr>
              <a:t>CA </a:t>
            </a:r>
            <a:r>
              <a:rPr lang="en-US" sz="1500" b="1" dirty="0" err="1">
                <a:solidFill>
                  <a:schemeClr val="bg2">
                    <a:lumMod val="10000"/>
                  </a:schemeClr>
                </a:solidFill>
                <a:latin typeface="Times New Roman" pitchFamily="18" charset="0"/>
                <a:cs typeface="Times New Roman" pitchFamily="18" charset="0"/>
              </a:rPr>
              <a:t>Julfesh</a:t>
            </a:r>
            <a:r>
              <a:rPr lang="en-US" sz="1500" b="1" dirty="0">
                <a:solidFill>
                  <a:schemeClr val="bg2">
                    <a:lumMod val="10000"/>
                  </a:schemeClr>
                </a:solidFill>
                <a:latin typeface="Times New Roman" pitchFamily="18" charset="0"/>
                <a:cs typeface="Times New Roman" pitchFamily="18" charset="0"/>
              </a:rPr>
              <a:t> Shah</a:t>
            </a:r>
            <a:endParaRPr lang="ru-RU" sz="1500" b="1" dirty="0">
              <a:solidFill>
                <a:schemeClr val="bg2">
                  <a:lumMod val="10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5824155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81092" y="714358"/>
            <a:ext cx="8229600" cy="1384995"/>
          </a:xfrm>
        </p:spPr>
        <p:txBody>
          <a:bodyPr>
            <a:normAutofit fontScale="62500" lnSpcReduction="20000"/>
          </a:bodyPr>
          <a:lstStyle/>
          <a:p>
            <a:pPr algn="ctr">
              <a:buNone/>
            </a:pPr>
            <a:r>
              <a:rPr lang="hi-IN" dirty="0" smtClean="0"/>
              <a:t>जीवन के रास्ते हमेशा गुलज़ार रहे,</a:t>
            </a:r>
          </a:p>
          <a:p>
            <a:pPr algn="ctr">
              <a:buNone/>
            </a:pPr>
            <a:r>
              <a:rPr lang="hi-IN" dirty="0" smtClean="0"/>
              <a:t>चेहरे पे आपके सदैव मुस्कान रहे,</a:t>
            </a:r>
          </a:p>
          <a:p>
            <a:pPr algn="ctr">
              <a:buNone/>
            </a:pPr>
            <a:r>
              <a:rPr lang="hi-IN" dirty="0" smtClean="0"/>
              <a:t>देते है यही दुआ दिल से हमेशा आपको,</a:t>
            </a:r>
          </a:p>
          <a:p>
            <a:pPr algn="ctr">
              <a:buNone/>
            </a:pPr>
            <a:r>
              <a:rPr lang="hi-IN" dirty="0" smtClean="0"/>
              <a:t>आपकी ज़िंदगी मे सदा खुशियों </a:t>
            </a:r>
          </a:p>
          <a:p>
            <a:pPr algn="ctr">
              <a:buNone/>
            </a:pPr>
            <a:r>
              <a:rPr lang="hi-IN" dirty="0" smtClean="0"/>
              <a:t>की बहार रहे!!</a:t>
            </a:r>
            <a:endParaRPr lang="en-US" dirty="0" smtClean="0"/>
          </a:p>
        </p:txBody>
      </p:sp>
      <p:sp>
        <p:nvSpPr>
          <p:cNvPr id="3" name="Footer Placeholder 2"/>
          <p:cNvSpPr>
            <a:spLocks noGrp="1"/>
          </p:cNvSpPr>
          <p:nvPr>
            <p:ph type="ftr" sz="quarter" idx="11"/>
          </p:nvPr>
        </p:nvSpPr>
        <p:spPr>
          <a:xfrm>
            <a:off x="3524232" y="5214950"/>
            <a:ext cx="3786214" cy="642942"/>
          </a:xfrm>
          <a:prstGeom prst="rect">
            <a:avLst/>
          </a:prstGeom>
        </p:spPr>
        <p:txBody>
          <a:bodyPr/>
          <a:lstStyle/>
          <a:p>
            <a:r>
              <a:rPr lang="en-US" sz="2500" b="1" i="1" dirty="0" smtClean="0">
                <a:latin typeface="Times New Roman" pitchFamily="18" charset="0"/>
                <a:cs typeface="Times New Roman" pitchFamily="18" charset="0"/>
              </a:rPr>
              <a:t>CA JULFESH SHAH</a:t>
            </a:r>
            <a:endParaRPr lang="en-US" sz="2500" b="1" i="1" dirty="0">
              <a:latin typeface="Times New Roman" pitchFamily="18" charset="0"/>
              <a:cs typeface="Times New Roman" pitchFamily="18" charset="0"/>
            </a:endParaRPr>
          </a:p>
        </p:txBody>
      </p:sp>
      <p:pic>
        <p:nvPicPr>
          <p:cNvPr id="6" name="Picture 5" descr="AdobeStock_159229138.jpeg"/>
          <p:cNvPicPr>
            <a:picLocks noChangeAspect="1"/>
          </p:cNvPicPr>
          <p:nvPr/>
        </p:nvPicPr>
        <p:blipFill>
          <a:blip r:embed="rId2"/>
          <a:srcRect l="15556" t="5882" r="3333" b="2941"/>
          <a:stretch>
            <a:fillRect/>
          </a:stretch>
        </p:blipFill>
        <p:spPr>
          <a:xfrm>
            <a:off x="2881291" y="2643182"/>
            <a:ext cx="5562600" cy="2362200"/>
          </a:xfrm>
          <a:prstGeom prst="rect">
            <a:avLst/>
          </a:prstGeom>
        </p:spPr>
      </p:pic>
    </p:spTree>
    <p:extLst>
      <p:ext uri="{BB962C8B-B14F-4D97-AF65-F5344CB8AC3E}">
        <p14:creationId xmlns="" xmlns:p14="http://schemas.microsoft.com/office/powerpoint/2010/main" val="2546218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712" y="214290"/>
            <a:ext cx="10644262" cy="5867400"/>
          </a:xfrm>
        </p:spPr>
        <p:txBody>
          <a:bodyPr>
            <a:noAutofit/>
          </a:bodyPr>
          <a:lstStyle/>
          <a:p>
            <a:pPr>
              <a:buNone/>
            </a:pPr>
            <a:r>
              <a:rPr lang="en-US" sz="1900" b="1" dirty="0">
                <a:latin typeface="Times New Roman" pitchFamily="18" charset="0"/>
                <a:cs typeface="Times New Roman" pitchFamily="18" charset="0"/>
              </a:rPr>
              <a:t> </a:t>
            </a:r>
            <a:r>
              <a:rPr lang="en-US" sz="1900" b="1" dirty="0" smtClean="0">
                <a:latin typeface="Times New Roman" pitchFamily="18" charset="0"/>
                <a:cs typeface="Times New Roman" pitchFamily="18" charset="0"/>
              </a:rPr>
              <a:t>   </a:t>
            </a:r>
            <a:r>
              <a:rPr lang="en-US" sz="1900" b="1" dirty="0">
                <a:latin typeface="Times New Roman" pitchFamily="18" charset="0"/>
                <a:cs typeface="Times New Roman" pitchFamily="18" charset="0"/>
              </a:rPr>
              <a:t>5. Credit Facilitation Through Bank: </a:t>
            </a:r>
            <a:r>
              <a:rPr lang="en-US" sz="1900" dirty="0">
                <a:latin typeface="Times New Roman" pitchFamily="18" charset="0"/>
                <a:cs typeface="Times New Roman" pitchFamily="18" charset="0"/>
              </a:rPr>
              <a:t>NSIC has entered into a Memorandum of </a:t>
            </a:r>
            <a:r>
              <a:rPr lang="en-US" sz="1900" dirty="0" smtClean="0">
                <a:latin typeface="Times New Roman" pitchFamily="18" charset="0"/>
                <a:cs typeface="Times New Roman" pitchFamily="18" charset="0"/>
              </a:rPr>
              <a:t> Understanding </a:t>
            </a:r>
            <a:r>
              <a:rPr lang="en-US" sz="1900" dirty="0">
                <a:latin typeface="Times New Roman" pitchFamily="18" charset="0"/>
                <a:cs typeface="Times New Roman" pitchFamily="18" charset="0"/>
              </a:rPr>
              <a:t>with various Nationalized and Private Sector Banks. Through </a:t>
            </a:r>
            <a:r>
              <a:rPr lang="en-US" sz="1900" dirty="0" smtClean="0">
                <a:latin typeface="Times New Roman" pitchFamily="18" charset="0"/>
                <a:cs typeface="Times New Roman" pitchFamily="18" charset="0"/>
              </a:rPr>
              <a:t>association </a:t>
            </a:r>
            <a:r>
              <a:rPr lang="en-US" sz="1900" dirty="0">
                <a:latin typeface="Times New Roman" pitchFamily="18" charset="0"/>
                <a:cs typeface="Times New Roman" pitchFamily="18" charset="0"/>
              </a:rPr>
              <a:t>with these banks, NSIC arranges for credit support (fund or non </a:t>
            </a:r>
            <a:r>
              <a:rPr lang="en-US" sz="1900" dirty="0" smtClean="0">
                <a:latin typeface="Times New Roman" pitchFamily="18" charset="0"/>
                <a:cs typeface="Times New Roman" pitchFamily="18" charset="0"/>
              </a:rPr>
              <a:t>fund based </a:t>
            </a:r>
            <a:r>
              <a:rPr lang="en-US" sz="1900" dirty="0">
                <a:latin typeface="Times New Roman" pitchFamily="18" charset="0"/>
                <a:cs typeface="Times New Roman" pitchFamily="18" charset="0"/>
              </a:rPr>
              <a:t>limits) from banks for the MSMEs. </a:t>
            </a:r>
            <a:endParaRPr lang="en-US" sz="1900" dirty="0" smtClean="0">
              <a:latin typeface="Times New Roman" pitchFamily="18" charset="0"/>
              <a:cs typeface="Times New Roman" pitchFamily="18" charset="0"/>
            </a:endParaRPr>
          </a:p>
          <a:p>
            <a:pPr>
              <a:buNone/>
            </a:pPr>
            <a:endParaRPr lang="en-US" sz="1900" dirty="0" smtClean="0">
              <a:latin typeface="Times New Roman" pitchFamily="18" charset="0"/>
              <a:cs typeface="Times New Roman" pitchFamily="18" charset="0"/>
            </a:endParaRPr>
          </a:p>
          <a:p>
            <a:pPr>
              <a:buNone/>
            </a:pPr>
            <a:r>
              <a:rPr lang="en-US" sz="1900" b="1" dirty="0" smtClean="0">
                <a:latin typeface="Times New Roman" pitchFamily="18" charset="0"/>
                <a:cs typeface="Times New Roman" pitchFamily="18" charset="0"/>
              </a:rPr>
              <a:t>     6</a:t>
            </a:r>
            <a:r>
              <a:rPr lang="en-US" sz="1900" b="1" dirty="0">
                <a:latin typeface="Times New Roman" pitchFamily="18" charset="0"/>
                <a:cs typeface="Times New Roman" pitchFamily="18" charset="0"/>
              </a:rPr>
              <a:t>. Technology </a:t>
            </a:r>
            <a:r>
              <a:rPr lang="en-US" sz="1900" b="1" dirty="0" err="1">
                <a:latin typeface="Times New Roman" pitchFamily="18" charset="0"/>
                <a:cs typeface="Times New Roman" pitchFamily="18" charset="0"/>
              </a:rPr>
              <a:t>Upgradation</a:t>
            </a:r>
            <a:r>
              <a:rPr lang="en-US" sz="1900" b="1" dirty="0">
                <a:latin typeface="Times New Roman" pitchFamily="18" charset="0"/>
                <a:cs typeface="Times New Roman" pitchFamily="18" charset="0"/>
              </a:rPr>
              <a:t> support: </a:t>
            </a:r>
            <a:r>
              <a:rPr lang="en-US" sz="1900" dirty="0">
                <a:latin typeface="Times New Roman" pitchFamily="18" charset="0"/>
                <a:cs typeface="Times New Roman" pitchFamily="18" charset="0"/>
              </a:rPr>
              <a:t>Credit Linked Capital Subsidy Scheme (CLCSS) </a:t>
            </a:r>
            <a:r>
              <a:rPr lang="en-US" sz="1900" dirty="0" smtClean="0">
                <a:latin typeface="Times New Roman" pitchFamily="18" charset="0"/>
                <a:cs typeface="Times New Roman" pitchFamily="18" charset="0"/>
              </a:rPr>
              <a:t>for technology </a:t>
            </a:r>
            <a:r>
              <a:rPr lang="en-US" sz="1900" dirty="0" err="1">
                <a:latin typeface="Times New Roman" pitchFamily="18" charset="0"/>
                <a:cs typeface="Times New Roman" pitchFamily="18" charset="0"/>
              </a:rPr>
              <a:t>upgradation</a:t>
            </a:r>
            <a:r>
              <a:rPr lang="en-US" sz="1900" dirty="0">
                <a:latin typeface="Times New Roman" pitchFamily="18" charset="0"/>
                <a:cs typeface="Times New Roman" pitchFamily="18" charset="0"/>
              </a:rPr>
              <a:t>, provides an upfront capital subsidy for upgrading </a:t>
            </a:r>
            <a:r>
              <a:rPr lang="en-US" sz="1900" dirty="0" smtClean="0">
                <a:latin typeface="Times New Roman" pitchFamily="18" charset="0"/>
                <a:cs typeface="Times New Roman" pitchFamily="18" charset="0"/>
              </a:rPr>
              <a:t>technology for </a:t>
            </a:r>
            <a:r>
              <a:rPr lang="en-US" sz="1900" dirty="0">
                <a:latin typeface="Times New Roman" pitchFamily="18" charset="0"/>
                <a:cs typeface="Times New Roman" pitchFamily="18" charset="0"/>
              </a:rPr>
              <a:t>new or existing Micro, Small and Medium Enterprises (MSMEs). The scheme </a:t>
            </a:r>
            <a:r>
              <a:rPr lang="en-US" sz="1900" dirty="0" smtClean="0">
                <a:latin typeface="Times New Roman" pitchFamily="18" charset="0"/>
                <a:cs typeface="Times New Roman" pitchFamily="18" charset="0"/>
              </a:rPr>
              <a:t>provides </a:t>
            </a:r>
            <a:r>
              <a:rPr lang="en-US" sz="1900" dirty="0">
                <a:latin typeface="Times New Roman" pitchFamily="18" charset="0"/>
                <a:cs typeface="Times New Roman" pitchFamily="18" charset="0"/>
              </a:rPr>
              <a:t>upfront capital subsidy of 15 per cent (on institutional finance of </a:t>
            </a:r>
            <a:r>
              <a:rPr lang="en-US" sz="1900" dirty="0" err="1">
                <a:latin typeface="Times New Roman" pitchFamily="18" charset="0"/>
                <a:cs typeface="Times New Roman" pitchFamily="18" charset="0"/>
              </a:rPr>
              <a:t>upto</a:t>
            </a:r>
            <a:r>
              <a:rPr lang="en-US" sz="1900" dirty="0">
                <a:latin typeface="Times New Roman" pitchFamily="18" charset="0"/>
                <a:cs typeface="Times New Roman" pitchFamily="18" charset="0"/>
              </a:rPr>
              <a:t> Rs 1 </a:t>
            </a:r>
            <a:r>
              <a:rPr lang="en-US" sz="1900" dirty="0" err="1" smtClean="0">
                <a:latin typeface="Times New Roman" pitchFamily="18" charset="0"/>
                <a:cs typeface="Times New Roman" pitchFamily="18" charset="0"/>
              </a:rPr>
              <a:t>crore</a:t>
            </a:r>
            <a:r>
              <a:rPr lang="en-US" sz="1900" dirty="0" smtClean="0">
                <a:latin typeface="Times New Roman" pitchFamily="18" charset="0"/>
                <a:cs typeface="Times New Roman" pitchFamily="18" charset="0"/>
              </a:rPr>
              <a:t> </a:t>
            </a:r>
            <a:r>
              <a:rPr lang="en-US" sz="1900" dirty="0">
                <a:latin typeface="Times New Roman" pitchFamily="18" charset="0"/>
                <a:cs typeface="Times New Roman" pitchFamily="18" charset="0"/>
              </a:rPr>
              <a:t>availed by them) to MSMEs</a:t>
            </a:r>
            <a:r>
              <a:rPr lang="en-US" sz="1900" dirty="0" smtClean="0">
                <a:latin typeface="Times New Roman" pitchFamily="18" charset="0"/>
                <a:cs typeface="Times New Roman" pitchFamily="18" charset="0"/>
              </a:rPr>
              <a:t>.</a:t>
            </a:r>
          </a:p>
          <a:p>
            <a:pPr>
              <a:buNone/>
            </a:pPr>
            <a:endParaRPr lang="en-US" sz="1900" dirty="0" smtClean="0">
              <a:latin typeface="Times New Roman" pitchFamily="18" charset="0"/>
              <a:cs typeface="Times New Roman" pitchFamily="18" charset="0"/>
            </a:endParaRPr>
          </a:p>
          <a:p>
            <a:pPr>
              <a:buNone/>
            </a:pPr>
            <a:r>
              <a:rPr lang="en-US" sz="1900" b="1" dirty="0" smtClean="0">
                <a:latin typeface="Times New Roman" pitchFamily="18" charset="0"/>
                <a:cs typeface="Times New Roman" pitchFamily="18" charset="0"/>
              </a:rPr>
              <a:t>     7.  Reimbursement of certification fees for acquiring ISO standards: </a:t>
            </a:r>
            <a:r>
              <a:rPr lang="en-US" sz="1900" dirty="0" smtClean="0">
                <a:latin typeface="Times New Roman" pitchFamily="18" charset="0"/>
                <a:cs typeface="Times New Roman" pitchFamily="18" charset="0"/>
              </a:rPr>
              <a:t>The scheme envisages reimbursement of charges incurred for acquisition of ISO-9000/ISO- 14001/HACCP certification to the extent of 75% of expenditure, subject to a maximum of Rs.75,000/- in each case. </a:t>
            </a:r>
          </a:p>
          <a:p>
            <a:pPr>
              <a:buNone/>
            </a:pPr>
            <a:endParaRPr lang="en-US" sz="1900" dirty="0" smtClean="0">
              <a:latin typeface="Times New Roman" pitchFamily="18" charset="0"/>
              <a:cs typeface="Times New Roman" pitchFamily="18" charset="0"/>
            </a:endParaRPr>
          </a:p>
          <a:p>
            <a:pPr>
              <a:buNone/>
            </a:pPr>
            <a:r>
              <a:rPr lang="en-US" sz="1900" b="1" dirty="0" smtClean="0">
                <a:latin typeface="Times New Roman" pitchFamily="18" charset="0"/>
                <a:cs typeface="Times New Roman" pitchFamily="18" charset="0"/>
              </a:rPr>
              <a:t>     8. Credit rating support: </a:t>
            </a:r>
            <a:r>
              <a:rPr lang="en-US" sz="1900" dirty="0" smtClean="0">
                <a:latin typeface="Times New Roman" pitchFamily="18" charset="0"/>
                <a:cs typeface="Times New Roman" pitchFamily="18" charset="0"/>
              </a:rPr>
              <a:t>Under this scheme (as per the turnover of the MSE) a percent of Rating Agency charges are reimbursed by Ministry of SSI through NSIC. The fee to be paid to the rating agencies shall be based on the turnover of the MSEs which has been categorized into three slabs. </a:t>
            </a:r>
          </a:p>
          <a:p>
            <a:pPr>
              <a:buNone/>
            </a:pPr>
            <a:endParaRPr lang="en-US" sz="1900" dirty="0" smtClean="0">
              <a:latin typeface="Times New Roman" pitchFamily="18" charset="0"/>
              <a:cs typeface="Times New Roman" pitchFamily="18" charset="0"/>
            </a:endParaRPr>
          </a:p>
          <a:p>
            <a:pPr>
              <a:buNone/>
            </a:pPr>
            <a:r>
              <a:rPr lang="en-US" sz="1900" b="1" dirty="0" smtClean="0">
                <a:latin typeface="Times New Roman" pitchFamily="18" charset="0"/>
                <a:cs typeface="Times New Roman" pitchFamily="18" charset="0"/>
              </a:rPr>
              <a:t> 9. Energy Conservation support: </a:t>
            </a:r>
            <a:r>
              <a:rPr lang="en-US" sz="1900" dirty="0" smtClean="0">
                <a:latin typeface="Times New Roman" pitchFamily="18" charset="0"/>
                <a:cs typeface="Times New Roman" pitchFamily="18" charset="0"/>
              </a:rPr>
              <a:t>Under this scheme, enterprises having MSME Registration can avail a concession in electricity bills by making an application to  Electricity board along with MSME Registration Certificate.</a:t>
            </a:r>
          </a:p>
          <a:p>
            <a:pPr>
              <a:buNone/>
            </a:pPr>
            <a:endParaRPr lang="en-US" sz="1900" dirty="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a:p>
          <a:p>
            <a:r>
              <a:rPr lang="en-US" sz="2000" b="1" dirty="0" smtClean="0"/>
              <a:t>         </a:t>
            </a:r>
            <a:endParaRPr lang="en-US" dirty="0">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9067800" y="6416678"/>
            <a:ext cx="2068760" cy="365125"/>
          </a:xfrm>
          <a:prstGeom prst="rect">
            <a:avLst/>
          </a:prstGeom>
        </p:spPr>
        <p:txBody>
          <a:bodyPr/>
          <a:lstStyle/>
          <a:p>
            <a:r>
              <a:rPr lang="en-US" sz="1500" b="1" dirty="0" smtClean="0">
                <a:solidFill>
                  <a:schemeClr val="tx1">
                    <a:lumMod val="95000"/>
                    <a:lumOff val="5000"/>
                  </a:schemeClr>
                </a:solidFill>
                <a:latin typeface="Times New Roman" pitchFamily="18" charset="0"/>
                <a:cs typeface="Times New Roman" pitchFamily="18" charset="0"/>
              </a:rPr>
              <a:t>CA JULFESH SHAH</a:t>
            </a:r>
            <a:endParaRPr lang="en-US" sz="1500" b="1" dirty="0">
              <a:solidFill>
                <a:schemeClr val="tx1">
                  <a:lumMod val="95000"/>
                  <a:lumOff val="5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11830162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836" y="214290"/>
            <a:ext cx="11287204" cy="5809278"/>
          </a:xfrm>
        </p:spPr>
        <p:txBody>
          <a:bodyPr>
            <a:normAutofit/>
          </a:bodyPr>
          <a:lstStyle/>
          <a:p>
            <a:pPr>
              <a:buNone/>
            </a:pPr>
            <a:r>
              <a:rPr lang="en-US" sz="1900" b="1" dirty="0" smtClean="0">
                <a:latin typeface="Times New Roman" pitchFamily="18" charset="0"/>
                <a:cs typeface="Times New Roman" pitchFamily="18" charset="0"/>
              </a:rPr>
              <a:t>10</a:t>
            </a:r>
            <a:r>
              <a:rPr lang="en-US" sz="1900" b="1" dirty="0">
                <a:latin typeface="Times New Roman" pitchFamily="18" charset="0"/>
                <a:cs typeface="Times New Roman" pitchFamily="18" charset="0"/>
              </a:rPr>
              <a:t>. Priority Sector Lending (</a:t>
            </a:r>
            <a:r>
              <a:rPr lang="en-US" sz="1900" b="1" dirty="0" smtClean="0">
                <a:latin typeface="Times New Roman" pitchFamily="18" charset="0"/>
                <a:cs typeface="Times New Roman" pitchFamily="18" charset="0"/>
              </a:rPr>
              <a:t>PSL): </a:t>
            </a:r>
            <a:r>
              <a:rPr lang="en-US" sz="1900" dirty="0">
                <a:latin typeface="Times New Roman" pitchFamily="18" charset="0"/>
                <a:cs typeface="Times New Roman" pitchFamily="18" charset="0"/>
              </a:rPr>
              <a:t>Banks, by virtue of the directions issued by </a:t>
            </a:r>
            <a:r>
              <a:rPr lang="en-US" sz="1900" dirty="0" smtClean="0">
                <a:latin typeface="Times New Roman" pitchFamily="18" charset="0"/>
                <a:cs typeface="Times New Roman" pitchFamily="18" charset="0"/>
              </a:rPr>
              <a:t>the Reserve </a:t>
            </a:r>
            <a:r>
              <a:rPr lang="en-US" sz="1900" dirty="0">
                <a:latin typeface="Times New Roman" pitchFamily="18" charset="0"/>
                <a:cs typeface="Times New Roman" pitchFamily="18" charset="0"/>
              </a:rPr>
              <a:t>Bank of India, have certain earmarked funds that have to mandatorily be </a:t>
            </a:r>
            <a:r>
              <a:rPr lang="en-US" sz="1900" dirty="0" smtClean="0">
                <a:latin typeface="Times New Roman" pitchFamily="18" charset="0"/>
                <a:cs typeface="Times New Roman" pitchFamily="18" charset="0"/>
              </a:rPr>
              <a:t>given to </a:t>
            </a:r>
            <a:r>
              <a:rPr lang="en-US" sz="1900" dirty="0">
                <a:latin typeface="Times New Roman" pitchFamily="18" charset="0"/>
                <a:cs typeface="Times New Roman" pitchFamily="18" charset="0"/>
              </a:rPr>
              <a:t>MSMEs (at present 7.5 per cent of Adjusted Net Bank Credit (ANBC) or Credit </a:t>
            </a:r>
            <a:r>
              <a:rPr lang="en-US" sz="1900" dirty="0" smtClean="0">
                <a:latin typeface="Times New Roman" pitchFamily="18" charset="0"/>
                <a:cs typeface="Times New Roman" pitchFamily="18" charset="0"/>
              </a:rPr>
              <a:t> Equivalent </a:t>
            </a:r>
            <a:r>
              <a:rPr lang="en-US" sz="1900" dirty="0">
                <a:latin typeface="Times New Roman" pitchFamily="18" charset="0"/>
                <a:cs typeface="Times New Roman" pitchFamily="18" charset="0"/>
              </a:rPr>
              <a:t>Amount of Off-Balance Sheet Exposure (CEOBSE</a:t>
            </a:r>
            <a:r>
              <a:rPr lang="en-US" sz="1900" dirty="0" smtClean="0">
                <a:latin typeface="Times New Roman" pitchFamily="18" charset="0"/>
                <a:cs typeface="Times New Roman" pitchFamily="18" charset="0"/>
              </a:rPr>
              <a:t>)).</a:t>
            </a:r>
          </a:p>
          <a:p>
            <a:pPr>
              <a:buNone/>
            </a:pPr>
            <a:endParaRPr lang="en-US" sz="1900" dirty="0" smtClean="0">
              <a:latin typeface="Times New Roman" pitchFamily="18" charset="0"/>
              <a:cs typeface="Times New Roman" pitchFamily="18" charset="0"/>
            </a:endParaRPr>
          </a:p>
          <a:p>
            <a:pPr>
              <a:buNone/>
            </a:pPr>
            <a:endParaRPr lang="en-US" sz="1900" dirty="0" smtClean="0">
              <a:latin typeface="Times New Roman" pitchFamily="18" charset="0"/>
              <a:cs typeface="Times New Roman" pitchFamily="18" charset="0"/>
            </a:endParaRPr>
          </a:p>
          <a:p>
            <a:pPr>
              <a:buNone/>
            </a:pPr>
            <a:endParaRPr lang="en-US" sz="1900" dirty="0" smtClean="0">
              <a:latin typeface="Times New Roman" pitchFamily="18" charset="0"/>
              <a:cs typeface="Times New Roman" pitchFamily="18" charset="0"/>
            </a:endParaRPr>
          </a:p>
          <a:p>
            <a:pPr>
              <a:buNone/>
            </a:pPr>
            <a:r>
              <a:rPr lang="en-US" sz="1900" b="1" dirty="0">
                <a:latin typeface="Times New Roman" pitchFamily="18" charset="0"/>
                <a:cs typeface="Times New Roman" pitchFamily="18" charset="0"/>
              </a:rPr>
              <a:t>11. Marketing Support/Assistance to MSMEs (Bar Code): </a:t>
            </a:r>
            <a:r>
              <a:rPr lang="en-US" sz="1900" dirty="0">
                <a:latin typeface="Times New Roman" pitchFamily="18" charset="0"/>
                <a:cs typeface="Times New Roman" pitchFamily="18" charset="0"/>
              </a:rPr>
              <a:t>Under this scheme, the </a:t>
            </a:r>
            <a:r>
              <a:rPr lang="en-US" sz="1900" dirty="0" smtClean="0">
                <a:latin typeface="Times New Roman" pitchFamily="18" charset="0"/>
                <a:cs typeface="Times New Roman" pitchFamily="18" charset="0"/>
              </a:rPr>
              <a:t>Ministry of </a:t>
            </a:r>
            <a:r>
              <a:rPr lang="en-US" sz="1900" dirty="0">
                <a:latin typeface="Times New Roman" pitchFamily="18" charset="0"/>
                <a:cs typeface="Times New Roman" pitchFamily="18" charset="0"/>
              </a:rPr>
              <a:t>MSME will reimburse 75% of the one-time registration fees for bar coding and 75% </a:t>
            </a:r>
            <a:r>
              <a:rPr lang="en-US" sz="1900" dirty="0" smtClean="0">
                <a:latin typeface="Times New Roman" pitchFamily="18" charset="0"/>
                <a:cs typeface="Times New Roman" pitchFamily="18" charset="0"/>
              </a:rPr>
              <a:t> of </a:t>
            </a:r>
            <a:r>
              <a:rPr lang="en-US" sz="1900" dirty="0">
                <a:latin typeface="Times New Roman" pitchFamily="18" charset="0"/>
                <a:cs typeface="Times New Roman" pitchFamily="18" charset="0"/>
              </a:rPr>
              <a:t>the annual renewal fees incurred for the first three years</a:t>
            </a:r>
            <a:r>
              <a:rPr lang="en-US" sz="1900" dirty="0" smtClean="0">
                <a:latin typeface="Times New Roman" pitchFamily="18" charset="0"/>
                <a:cs typeface="Times New Roman" pitchFamily="18" charset="0"/>
              </a:rPr>
              <a:t>.</a:t>
            </a:r>
          </a:p>
          <a:p>
            <a:pPr>
              <a:buNone/>
            </a:pPr>
            <a:endParaRPr lang="en-US" sz="1900" dirty="0" smtClean="0">
              <a:latin typeface="Times New Roman" pitchFamily="18" charset="0"/>
              <a:cs typeface="Times New Roman" pitchFamily="18" charset="0"/>
            </a:endParaRPr>
          </a:p>
          <a:p>
            <a:pPr>
              <a:buNone/>
            </a:pPr>
            <a:endParaRPr lang="en-US" sz="1900" dirty="0" smtClean="0">
              <a:latin typeface="Times New Roman" pitchFamily="18" charset="0"/>
              <a:cs typeface="Times New Roman" pitchFamily="18" charset="0"/>
            </a:endParaRPr>
          </a:p>
          <a:p>
            <a:pPr>
              <a:buNone/>
            </a:pPr>
            <a:endParaRPr lang="en-US" sz="1900" dirty="0">
              <a:latin typeface="Times New Roman" pitchFamily="18" charset="0"/>
              <a:cs typeface="Times New Roman" pitchFamily="18" charset="0"/>
            </a:endParaRPr>
          </a:p>
          <a:p>
            <a:pPr>
              <a:buNone/>
            </a:pPr>
            <a:r>
              <a:rPr lang="en-US" sz="1900" b="1" dirty="0">
                <a:latin typeface="Times New Roman" pitchFamily="18" charset="0"/>
                <a:cs typeface="Times New Roman" pitchFamily="18" charset="0"/>
              </a:rPr>
              <a:t>12. Raw Material Assistance Scheme: </a:t>
            </a:r>
            <a:r>
              <a:rPr lang="en-US" sz="1900" dirty="0">
                <a:latin typeface="Times New Roman" pitchFamily="18" charset="0"/>
                <a:cs typeface="Times New Roman" pitchFamily="18" charset="0"/>
              </a:rPr>
              <a:t>Under this scheme, Manufacturing MSME having </a:t>
            </a:r>
            <a:r>
              <a:rPr lang="en-US" sz="1900" dirty="0" smtClean="0">
                <a:latin typeface="Times New Roman" pitchFamily="18" charset="0"/>
                <a:cs typeface="Times New Roman" pitchFamily="18" charset="0"/>
              </a:rPr>
              <a:t> </a:t>
            </a:r>
            <a:r>
              <a:rPr lang="en-US" sz="1900" dirty="0" err="1" smtClean="0">
                <a:latin typeface="Times New Roman" pitchFamily="18" charset="0"/>
                <a:cs typeface="Times New Roman" pitchFamily="18" charset="0"/>
              </a:rPr>
              <a:t>Udyog</a:t>
            </a:r>
            <a:r>
              <a:rPr lang="en-US" sz="1900" dirty="0" smtClean="0">
                <a:latin typeface="Times New Roman" pitchFamily="18" charset="0"/>
                <a:cs typeface="Times New Roman" pitchFamily="18" charset="0"/>
              </a:rPr>
              <a:t> </a:t>
            </a:r>
            <a:r>
              <a:rPr lang="en-US" sz="1900" dirty="0" err="1">
                <a:latin typeface="Times New Roman" pitchFamily="18" charset="0"/>
                <a:cs typeface="Times New Roman" pitchFamily="18" charset="0"/>
              </a:rPr>
              <a:t>Aadhaar</a:t>
            </a:r>
            <a:r>
              <a:rPr lang="en-US" sz="1900" dirty="0">
                <a:latin typeface="Times New Roman" pitchFamily="18" charset="0"/>
                <a:cs typeface="Times New Roman" pitchFamily="18" charset="0"/>
              </a:rPr>
              <a:t> Memorandum (UAM) gets finance assistance for procurement of Raw </a:t>
            </a:r>
            <a:r>
              <a:rPr lang="en-US" sz="1900" dirty="0" smtClean="0">
                <a:latin typeface="Times New Roman" pitchFamily="18" charset="0"/>
                <a:cs typeface="Times New Roman" pitchFamily="18" charset="0"/>
              </a:rPr>
              <a:t>Material </a:t>
            </a:r>
            <a:r>
              <a:rPr lang="en-US" sz="1900" dirty="0">
                <a:latin typeface="Times New Roman" pitchFamily="18" charset="0"/>
                <a:cs typeface="Times New Roman" pitchFamily="18" charset="0"/>
              </a:rPr>
              <a:t>(both indigenous &amp; imported) </a:t>
            </a:r>
            <a:r>
              <a:rPr lang="en-US" sz="1900" dirty="0" err="1">
                <a:latin typeface="Times New Roman" pitchFamily="18" charset="0"/>
                <a:cs typeface="Times New Roman" pitchFamily="18" charset="0"/>
              </a:rPr>
              <a:t>upto</a:t>
            </a:r>
            <a:r>
              <a:rPr lang="en-US" sz="1900" dirty="0">
                <a:latin typeface="Times New Roman" pitchFamily="18" charset="0"/>
                <a:cs typeface="Times New Roman" pitchFamily="18" charset="0"/>
              </a:rPr>
              <a:t> 90 Days. </a:t>
            </a:r>
            <a:endParaRPr lang="en-US" sz="1900" dirty="0" smtClean="0">
              <a:latin typeface="Times New Roman" pitchFamily="18" charset="0"/>
              <a:cs typeface="Times New Roman" pitchFamily="18" charset="0"/>
            </a:endParaRPr>
          </a:p>
          <a:p>
            <a:pPr>
              <a:buNone/>
            </a:pPr>
            <a:endParaRPr lang="en-US" sz="1900" dirty="0" smtClean="0">
              <a:latin typeface="Times New Roman" pitchFamily="18" charset="0"/>
              <a:cs typeface="Times New Roman" pitchFamily="18" charset="0"/>
            </a:endParaRPr>
          </a:p>
          <a:p>
            <a:pPr>
              <a:buNone/>
            </a:pPr>
            <a:endParaRPr lang="en-US" sz="2000" dirty="0">
              <a:latin typeface="Times New Roman" pitchFamily="18" charset="0"/>
              <a:cs typeface="Times New Roman" pitchFamily="18" charset="0"/>
            </a:endParaRPr>
          </a:p>
          <a:p>
            <a:endParaRPr lang="en-US" sz="2000" dirty="0"/>
          </a:p>
        </p:txBody>
      </p:sp>
      <p:sp>
        <p:nvSpPr>
          <p:cNvPr id="4" name="Footer Placeholder 3"/>
          <p:cNvSpPr>
            <a:spLocks noGrp="1"/>
          </p:cNvSpPr>
          <p:nvPr>
            <p:ph type="ftr" sz="quarter" idx="11"/>
          </p:nvPr>
        </p:nvSpPr>
        <p:spPr>
          <a:xfrm>
            <a:off x="9067800" y="6324603"/>
            <a:ext cx="2212776" cy="365125"/>
          </a:xfrm>
          <a:prstGeom prst="rect">
            <a:avLst/>
          </a:prstGeom>
        </p:spPr>
        <p:txBody>
          <a:bodyPr/>
          <a:lstStyle/>
          <a:p>
            <a:r>
              <a:rPr lang="en-US" sz="1500" b="1" dirty="0" smtClean="0">
                <a:solidFill>
                  <a:schemeClr val="tx1">
                    <a:lumMod val="95000"/>
                    <a:lumOff val="5000"/>
                  </a:schemeClr>
                </a:solidFill>
                <a:latin typeface="Times New Roman" pitchFamily="18" charset="0"/>
                <a:cs typeface="Times New Roman" pitchFamily="18" charset="0"/>
              </a:rPr>
              <a:t>CA JULFESH SHAH</a:t>
            </a:r>
            <a:endParaRPr lang="en-US" sz="1500" b="1" dirty="0">
              <a:solidFill>
                <a:schemeClr val="tx1">
                  <a:lumMod val="95000"/>
                  <a:lumOff val="5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1702264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2398" y="214290"/>
            <a:ext cx="10358511" cy="6094752"/>
          </a:xfrm>
        </p:spPr>
        <p:txBody>
          <a:bodyPr>
            <a:normAutofit/>
          </a:bodyPr>
          <a:lstStyle/>
          <a:p>
            <a:pPr>
              <a:buNone/>
            </a:pPr>
            <a:endParaRPr lang="en-US" sz="1900" dirty="0" smtClean="0">
              <a:latin typeface="Times New Roman" pitchFamily="18" charset="0"/>
              <a:cs typeface="Times New Roman" pitchFamily="18" charset="0"/>
            </a:endParaRPr>
          </a:p>
          <a:p>
            <a:pPr>
              <a:buNone/>
            </a:pPr>
            <a:r>
              <a:rPr lang="en-US" sz="1900" b="1" dirty="0" smtClean="0">
                <a:latin typeface="Times New Roman" pitchFamily="18" charset="0"/>
                <a:cs typeface="Times New Roman" pitchFamily="18" charset="0"/>
              </a:rPr>
              <a:t>13. </a:t>
            </a:r>
            <a:r>
              <a:rPr lang="en-US" sz="1900" b="1" dirty="0">
                <a:latin typeface="Times New Roman" pitchFamily="18" charset="0"/>
                <a:cs typeface="Times New Roman" pitchFamily="18" charset="0"/>
              </a:rPr>
              <a:t>Single Point Registration Scheme: </a:t>
            </a:r>
            <a:r>
              <a:rPr lang="en-US" sz="1900" dirty="0">
                <a:latin typeface="Times New Roman" pitchFamily="18" charset="0"/>
                <a:cs typeface="Times New Roman" pitchFamily="18" charset="0"/>
              </a:rPr>
              <a:t>The Government is the single </a:t>
            </a:r>
            <a:r>
              <a:rPr lang="en-US" sz="1900" dirty="0" smtClean="0">
                <a:latin typeface="Times New Roman" pitchFamily="18" charset="0"/>
                <a:cs typeface="Times New Roman" pitchFamily="18" charset="0"/>
              </a:rPr>
              <a:t>largest buyer </a:t>
            </a:r>
            <a:r>
              <a:rPr lang="en-US" sz="1900" dirty="0">
                <a:latin typeface="Times New Roman" pitchFamily="18" charset="0"/>
                <a:cs typeface="Times New Roman" pitchFamily="18" charset="0"/>
              </a:rPr>
              <a:t>of a variety of goods. With a view to increase the share of </a:t>
            </a:r>
            <a:r>
              <a:rPr lang="en-US" sz="1900" dirty="0" smtClean="0">
                <a:latin typeface="Times New Roman" pitchFamily="18" charset="0"/>
                <a:cs typeface="Times New Roman" pitchFamily="18" charset="0"/>
              </a:rPr>
              <a:t>purchases from </a:t>
            </a:r>
            <a:r>
              <a:rPr lang="en-US" sz="1900" dirty="0">
                <a:latin typeface="Times New Roman" pitchFamily="18" charset="0"/>
                <a:cs typeface="Times New Roman" pitchFamily="18" charset="0"/>
              </a:rPr>
              <a:t>the small-scale sector, </a:t>
            </a:r>
            <a:r>
              <a:rPr lang="en-US" sz="1900" dirty="0" smtClean="0">
                <a:latin typeface="Times New Roman" pitchFamily="18" charset="0"/>
                <a:cs typeface="Times New Roman" pitchFamily="18" charset="0"/>
              </a:rPr>
              <a:t>it is mandatory to purchase a Minimum specific percentage from MSME vendors.</a:t>
            </a:r>
          </a:p>
          <a:p>
            <a:pPr marL="449263" indent="0">
              <a:buFont typeface="Arial" pitchFamily="34" charset="0"/>
              <a:buChar char="•"/>
            </a:pPr>
            <a:r>
              <a:rPr lang="en-US" sz="1900" dirty="0" smtClean="0">
                <a:latin typeface="Times New Roman" pitchFamily="18" charset="0"/>
                <a:cs typeface="Times New Roman" pitchFamily="18" charset="0"/>
              </a:rPr>
              <a:t>Issue of tender sets free of cost </a:t>
            </a:r>
          </a:p>
          <a:p>
            <a:pPr marL="449263" indent="0">
              <a:buFont typeface="Arial" pitchFamily="34" charset="0"/>
              <a:buChar char="•"/>
            </a:pPr>
            <a:r>
              <a:rPr lang="en-US" sz="1900" dirty="0" smtClean="0">
                <a:latin typeface="Times New Roman" pitchFamily="18" charset="0"/>
                <a:cs typeface="Times New Roman" pitchFamily="18" charset="0"/>
              </a:rPr>
              <a:t>Exemption from payment of Earnest Money</a:t>
            </a:r>
          </a:p>
          <a:p>
            <a:pPr marL="449263" indent="0">
              <a:buFont typeface="Arial" pitchFamily="34" charset="0"/>
              <a:buChar char="•"/>
            </a:pPr>
            <a:r>
              <a:rPr lang="en-US" sz="1900" dirty="0" smtClean="0">
                <a:latin typeface="Times New Roman" pitchFamily="18" charset="0"/>
                <a:cs typeface="Times New Roman" pitchFamily="18" charset="0"/>
              </a:rPr>
              <a:t>Advantage in </a:t>
            </a:r>
            <a:r>
              <a:rPr lang="en-US" sz="1900" dirty="0" err="1" smtClean="0">
                <a:latin typeface="Times New Roman" pitchFamily="18" charset="0"/>
                <a:cs typeface="Times New Roman" pitchFamily="18" charset="0"/>
              </a:rPr>
              <a:t>Tendor</a:t>
            </a:r>
            <a:r>
              <a:rPr lang="en-US" sz="1900" dirty="0" smtClean="0">
                <a:latin typeface="Times New Roman" pitchFamily="18" charset="0"/>
                <a:cs typeface="Times New Roman" pitchFamily="18" charset="0"/>
              </a:rPr>
              <a:t> Participation and Procurement from MSES.</a:t>
            </a:r>
          </a:p>
          <a:p>
            <a:endParaRPr lang="en-US" sz="1900" dirty="0">
              <a:latin typeface="Times New Roman" pitchFamily="18" charset="0"/>
              <a:cs typeface="Times New Roman" pitchFamily="18" charset="0"/>
            </a:endParaRPr>
          </a:p>
          <a:p>
            <a:pPr>
              <a:buNone/>
            </a:pPr>
            <a:r>
              <a:rPr lang="en-US" sz="1900" b="1" dirty="0" smtClean="0">
                <a:latin typeface="Times New Roman" pitchFamily="18" charset="0"/>
                <a:cs typeface="Times New Roman" pitchFamily="18" charset="0"/>
              </a:rPr>
              <a:t> 14. </a:t>
            </a:r>
            <a:r>
              <a:rPr lang="en-US" sz="1900" dirty="0">
                <a:latin typeface="Times New Roman" pitchFamily="18" charset="0"/>
                <a:cs typeface="Times New Roman" pitchFamily="18" charset="0"/>
              </a:rPr>
              <a:t>All new industrial units in public IT parks are exempted from payment of </a:t>
            </a:r>
            <a:r>
              <a:rPr lang="en-US" sz="1900" dirty="0" smtClean="0">
                <a:latin typeface="Times New Roman" pitchFamily="18" charset="0"/>
                <a:cs typeface="Times New Roman" pitchFamily="18" charset="0"/>
              </a:rPr>
              <a:t>stamp </a:t>
            </a:r>
            <a:r>
              <a:rPr lang="en-US" sz="1900" dirty="0">
                <a:latin typeface="Times New Roman" pitchFamily="18" charset="0"/>
                <a:cs typeface="Times New Roman" pitchFamily="18" charset="0"/>
              </a:rPr>
              <a:t>duty and registration fees.</a:t>
            </a:r>
          </a:p>
          <a:p>
            <a:endParaRPr lang="en-US" sz="2200" dirty="0">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9067800" y="6324603"/>
            <a:ext cx="2140768" cy="365125"/>
          </a:xfrm>
          <a:prstGeom prst="rect">
            <a:avLst/>
          </a:prstGeom>
        </p:spPr>
        <p:txBody>
          <a:bodyPr/>
          <a:lstStyle/>
          <a:p>
            <a:r>
              <a:rPr lang="en-US" sz="1500" b="1" dirty="0" smtClean="0">
                <a:solidFill>
                  <a:schemeClr val="tx1">
                    <a:lumMod val="95000"/>
                    <a:lumOff val="5000"/>
                  </a:schemeClr>
                </a:solidFill>
                <a:latin typeface="Times New Roman" pitchFamily="18" charset="0"/>
                <a:cs typeface="Times New Roman" pitchFamily="18" charset="0"/>
              </a:rPr>
              <a:t>CA JULFESH SHAH</a:t>
            </a:r>
            <a:endParaRPr lang="en-US" sz="1500" b="1" dirty="0">
              <a:solidFill>
                <a:schemeClr val="tx1">
                  <a:lumMod val="95000"/>
                  <a:lumOff val="5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0570551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3" name="object 3"/>
          <p:cNvSpPr txBox="1">
            <a:spLocks noGrp="1"/>
          </p:cNvSpPr>
          <p:nvPr>
            <p:ph type="title"/>
          </p:nvPr>
        </p:nvSpPr>
        <p:spPr>
          <a:xfrm>
            <a:off x="238084" y="274638"/>
            <a:ext cx="11344316" cy="323165"/>
          </a:xfrm>
          <a:prstGeom prst="rect">
            <a:avLst/>
          </a:prstGeom>
        </p:spPr>
        <p:txBody>
          <a:bodyPr vert="horz" wrap="square" lIns="0" tIns="0" rIns="0" bIns="0" rtlCol="0">
            <a:spAutoFit/>
          </a:bodyPr>
          <a:lstStyle/>
          <a:p>
            <a:pPr marL="66040">
              <a:lnSpc>
                <a:spcPct val="100000"/>
              </a:lnSpc>
            </a:pPr>
            <a:r>
              <a:rPr sz="2100" spc="-15" smtClean="0">
                <a:solidFill>
                  <a:schemeClr val="bg2">
                    <a:lumMod val="25000"/>
                  </a:schemeClr>
                </a:solidFill>
                <a:latin typeface="Times New Roman" pitchFamily="18" charset="0"/>
                <a:cs typeface="Times New Roman" pitchFamily="18" charset="0"/>
              </a:rPr>
              <a:t>MINISTRY </a:t>
            </a:r>
            <a:r>
              <a:rPr sz="2100" spc="-15" dirty="0">
                <a:solidFill>
                  <a:schemeClr val="bg2">
                    <a:lumMod val="25000"/>
                  </a:schemeClr>
                </a:solidFill>
                <a:latin typeface="Times New Roman" pitchFamily="18" charset="0"/>
                <a:cs typeface="Times New Roman" pitchFamily="18" charset="0"/>
              </a:rPr>
              <a:t>: MINISTRY OF MICRO, SMALL AND MEDIUM </a:t>
            </a:r>
            <a:r>
              <a:rPr sz="2100" spc="-15">
                <a:solidFill>
                  <a:schemeClr val="bg2">
                    <a:lumMod val="25000"/>
                  </a:schemeClr>
                </a:solidFill>
                <a:latin typeface="Times New Roman" pitchFamily="18" charset="0"/>
                <a:cs typeface="Times New Roman" pitchFamily="18" charset="0"/>
              </a:rPr>
              <a:t>ENTERPRISES </a:t>
            </a:r>
            <a:r>
              <a:rPr sz="2100" spc="-15" smtClean="0">
                <a:solidFill>
                  <a:schemeClr val="bg2">
                    <a:lumMod val="25000"/>
                  </a:schemeClr>
                </a:solidFill>
                <a:latin typeface="Times New Roman" pitchFamily="18" charset="0"/>
                <a:cs typeface="Times New Roman" pitchFamily="18" charset="0"/>
              </a:rPr>
              <a:t>SCHEMES</a:t>
            </a:r>
            <a:endParaRPr sz="2100" spc="-15" dirty="0">
              <a:solidFill>
                <a:schemeClr val="bg2">
                  <a:lumMod val="25000"/>
                </a:schemeClr>
              </a:solidFill>
              <a:latin typeface="Times New Roman" pitchFamily="18" charset="0"/>
              <a:cs typeface="Times New Roman" pitchFamily="18" charset="0"/>
            </a:endParaRPr>
          </a:p>
        </p:txBody>
      </p:sp>
      <p:sp>
        <p:nvSpPr>
          <p:cNvPr id="6" name="object 6"/>
          <p:cNvSpPr txBox="1"/>
          <p:nvPr/>
        </p:nvSpPr>
        <p:spPr>
          <a:xfrm>
            <a:off x="291791" y="785794"/>
            <a:ext cx="11292840" cy="7439445"/>
          </a:xfrm>
          <a:prstGeom prst="rect">
            <a:avLst/>
          </a:prstGeom>
        </p:spPr>
        <p:txBody>
          <a:bodyPr vert="horz" wrap="square" lIns="0" tIns="0" rIns="0" bIns="0" rtlCol="0">
            <a:spAutoFit/>
          </a:bodyPr>
          <a:lstStyle/>
          <a:p>
            <a:pPr marL="12700">
              <a:lnSpc>
                <a:spcPct val="100000"/>
              </a:lnSpc>
              <a:tabLst>
                <a:tab pos="2204085" algn="l"/>
              </a:tabLst>
            </a:pPr>
            <a:r>
              <a:rPr sz="1900" b="1" u="sng" dirty="0">
                <a:solidFill>
                  <a:schemeClr val="accent2">
                    <a:lumMod val="60000"/>
                    <a:lumOff val="40000"/>
                  </a:schemeClr>
                </a:solidFill>
                <a:latin typeface="Times New Roman" pitchFamily="18" charset="0"/>
                <a:cs typeface="Times New Roman" pitchFamily="18" charset="0"/>
              </a:rPr>
              <a:t>Related </a:t>
            </a:r>
            <a:r>
              <a:rPr sz="1900" b="1" u="sng">
                <a:solidFill>
                  <a:schemeClr val="accent2">
                    <a:lumMod val="60000"/>
                    <a:lumOff val="40000"/>
                  </a:schemeClr>
                </a:solidFill>
                <a:latin typeface="Times New Roman" pitchFamily="18" charset="0"/>
                <a:cs typeface="Times New Roman" pitchFamily="18" charset="0"/>
              </a:rPr>
              <a:t>scheme </a:t>
            </a:r>
            <a:r>
              <a:rPr sz="1900" b="1" u="sng" smtClean="0">
                <a:solidFill>
                  <a:schemeClr val="accent2">
                    <a:lumMod val="60000"/>
                    <a:lumOff val="40000"/>
                  </a:schemeClr>
                </a:solidFill>
                <a:latin typeface="Times New Roman" pitchFamily="18" charset="0"/>
                <a:cs typeface="Times New Roman" pitchFamily="18" charset="0"/>
              </a:rPr>
              <a:t>:</a:t>
            </a:r>
            <a:r>
              <a:rPr lang="en-US" sz="1900" b="1" u="sng" dirty="0" smtClean="0">
                <a:solidFill>
                  <a:schemeClr val="accent2">
                    <a:lumMod val="60000"/>
                    <a:lumOff val="40000"/>
                  </a:schemeClr>
                </a:solidFill>
                <a:latin typeface="Times New Roman" pitchFamily="18" charset="0"/>
                <a:cs typeface="Times New Roman" pitchFamily="18" charset="0"/>
              </a:rPr>
              <a:t> </a:t>
            </a:r>
            <a:r>
              <a:rPr sz="1900" b="1" u="sng" smtClean="0">
                <a:solidFill>
                  <a:schemeClr val="accent2">
                    <a:lumMod val="60000"/>
                    <a:lumOff val="40000"/>
                  </a:schemeClr>
                </a:solidFill>
                <a:latin typeface="Times New Roman" pitchFamily="18" charset="0"/>
                <a:cs typeface="Times New Roman" pitchFamily="18" charset="0"/>
              </a:rPr>
              <a:t>Credit Guarantee</a:t>
            </a:r>
            <a:r>
              <a:rPr lang="en-US" sz="1900" b="1" u="sng" dirty="0" smtClean="0">
                <a:solidFill>
                  <a:schemeClr val="accent2">
                    <a:lumMod val="60000"/>
                    <a:lumOff val="40000"/>
                  </a:schemeClr>
                </a:solidFill>
                <a:latin typeface="Times New Roman" pitchFamily="18" charset="0"/>
                <a:cs typeface="Times New Roman" pitchFamily="18" charset="0"/>
              </a:rPr>
              <a:t> ( CGTMSE)</a:t>
            </a:r>
          </a:p>
          <a:p>
            <a:pPr marL="12700">
              <a:lnSpc>
                <a:spcPct val="100000"/>
              </a:lnSpc>
              <a:tabLst>
                <a:tab pos="2204085" algn="l"/>
              </a:tabLst>
            </a:pPr>
            <a:endParaRPr u="sng">
              <a:latin typeface="Times New Roman" pitchFamily="18" charset="0"/>
              <a:cs typeface="Times New Roman" pitchFamily="18" charset="0"/>
            </a:endParaRPr>
          </a:p>
          <a:p>
            <a:pPr marL="12700">
              <a:lnSpc>
                <a:spcPct val="100000"/>
              </a:lnSpc>
            </a:pPr>
            <a:r>
              <a:rPr sz="1600" b="1" u="sng" spc="-5" dirty="0">
                <a:latin typeface="Times New Roman" pitchFamily="18" charset="0"/>
                <a:cs typeface="Times New Roman" pitchFamily="18" charset="0"/>
              </a:rPr>
              <a:t>Nature</a:t>
            </a:r>
            <a:r>
              <a:rPr sz="1600" b="1" u="sng" spc="10" dirty="0">
                <a:latin typeface="Times New Roman" pitchFamily="18" charset="0"/>
                <a:cs typeface="Times New Roman" pitchFamily="18" charset="0"/>
              </a:rPr>
              <a:t> </a:t>
            </a:r>
            <a:r>
              <a:rPr sz="1600" b="1" u="sng" spc="-10" dirty="0">
                <a:latin typeface="Times New Roman" pitchFamily="18" charset="0"/>
                <a:cs typeface="Times New Roman" pitchFamily="18" charset="0"/>
              </a:rPr>
              <a:t>of</a:t>
            </a:r>
            <a:r>
              <a:rPr sz="1600" b="1" u="sng" spc="-20" dirty="0">
                <a:latin typeface="Times New Roman" pitchFamily="18" charset="0"/>
                <a:cs typeface="Times New Roman" pitchFamily="18" charset="0"/>
              </a:rPr>
              <a:t> </a:t>
            </a:r>
            <a:r>
              <a:rPr sz="1600" b="1" u="sng" spc="-10" dirty="0">
                <a:latin typeface="Times New Roman" pitchFamily="18" charset="0"/>
                <a:cs typeface="Times New Roman" pitchFamily="18" charset="0"/>
              </a:rPr>
              <a:t>as</a:t>
            </a:r>
            <a:r>
              <a:rPr sz="1600" b="1" u="sng" spc="-5" dirty="0">
                <a:latin typeface="Times New Roman" pitchFamily="18" charset="0"/>
                <a:cs typeface="Times New Roman" pitchFamily="18" charset="0"/>
              </a:rPr>
              <a:t>si</a:t>
            </a:r>
            <a:r>
              <a:rPr sz="1600" b="1" u="sng" spc="5" dirty="0">
                <a:latin typeface="Times New Roman" pitchFamily="18" charset="0"/>
                <a:cs typeface="Times New Roman" pitchFamily="18" charset="0"/>
              </a:rPr>
              <a:t>s</a:t>
            </a:r>
            <a:r>
              <a:rPr sz="1600" b="1" u="sng" spc="-15" dirty="0">
                <a:latin typeface="Times New Roman" pitchFamily="18" charset="0"/>
                <a:cs typeface="Times New Roman" pitchFamily="18" charset="0"/>
              </a:rPr>
              <a:t>tance</a:t>
            </a:r>
            <a:endParaRPr sz="1600" u="sng">
              <a:latin typeface="Times New Roman" pitchFamily="18" charset="0"/>
              <a:cs typeface="Times New Roman" pitchFamily="18" charset="0"/>
            </a:endParaRPr>
          </a:p>
          <a:p>
            <a:pPr marL="12700">
              <a:lnSpc>
                <a:spcPct val="100000"/>
              </a:lnSpc>
              <a:spcBef>
                <a:spcPts val="994"/>
              </a:spcBef>
              <a:tabLst>
                <a:tab pos="354965" algn="l"/>
              </a:tabLst>
            </a:pPr>
            <a:r>
              <a:rPr sz="1600" spc="-15" smtClean="0">
                <a:latin typeface="Times New Roman" pitchFamily="18" charset="0"/>
                <a:cs typeface="Times New Roman" pitchFamily="18" charset="0"/>
              </a:rPr>
              <a:t>Col</a:t>
            </a:r>
            <a:r>
              <a:rPr sz="1600" smtClean="0">
                <a:latin typeface="Times New Roman" pitchFamily="18" charset="0"/>
                <a:cs typeface="Times New Roman" pitchFamily="18" charset="0"/>
              </a:rPr>
              <a:t>late</a:t>
            </a:r>
            <a:r>
              <a:rPr sz="1600" spc="-10" smtClean="0">
                <a:latin typeface="Times New Roman" pitchFamily="18" charset="0"/>
                <a:cs typeface="Times New Roman" pitchFamily="18" charset="0"/>
              </a:rPr>
              <a:t>r</a:t>
            </a:r>
            <a:r>
              <a:rPr sz="1600" spc="-5" smtClean="0">
                <a:latin typeface="Times New Roman" pitchFamily="18" charset="0"/>
                <a:cs typeface="Times New Roman" pitchFamily="18" charset="0"/>
              </a:rPr>
              <a:t>a</a:t>
            </a:r>
            <a:r>
              <a:rPr sz="1600" smtClean="0">
                <a:latin typeface="Times New Roman" pitchFamily="18" charset="0"/>
                <a:cs typeface="Times New Roman" pitchFamily="18" charset="0"/>
              </a:rPr>
              <a:t>l</a:t>
            </a:r>
            <a:r>
              <a:rPr sz="1600" spc="90" smtClean="0">
                <a:latin typeface="Times New Roman" pitchFamily="18" charset="0"/>
                <a:cs typeface="Times New Roman" pitchFamily="18" charset="0"/>
              </a:rPr>
              <a:t> </a:t>
            </a:r>
            <a:r>
              <a:rPr sz="1600" spc="-20" dirty="0">
                <a:latin typeface="Times New Roman" pitchFamily="18" charset="0"/>
                <a:cs typeface="Times New Roman" pitchFamily="18" charset="0"/>
              </a:rPr>
              <a:t>f</a:t>
            </a:r>
            <a:r>
              <a:rPr sz="1600" dirty="0">
                <a:latin typeface="Times New Roman" pitchFamily="18" charset="0"/>
                <a:cs typeface="Times New Roman" pitchFamily="18" charset="0"/>
              </a:rPr>
              <a:t>ree</a:t>
            </a:r>
            <a:r>
              <a:rPr sz="1600" spc="95" dirty="0">
                <a:latin typeface="Times New Roman" pitchFamily="18" charset="0"/>
                <a:cs typeface="Times New Roman" pitchFamily="18" charset="0"/>
              </a:rPr>
              <a:t> </a:t>
            </a:r>
            <a:r>
              <a:rPr sz="1600" spc="-10" dirty="0">
                <a:latin typeface="Times New Roman" pitchFamily="18" charset="0"/>
                <a:cs typeface="Times New Roman" pitchFamily="18" charset="0"/>
              </a:rPr>
              <a:t>l</a:t>
            </a:r>
            <a:r>
              <a:rPr sz="1600" spc="-20" dirty="0">
                <a:latin typeface="Times New Roman" pitchFamily="18" charset="0"/>
                <a:cs typeface="Times New Roman" pitchFamily="18" charset="0"/>
              </a:rPr>
              <a:t>o</a:t>
            </a:r>
            <a:r>
              <a:rPr sz="1600" spc="-5" dirty="0">
                <a:latin typeface="Times New Roman" pitchFamily="18" charset="0"/>
                <a:cs typeface="Times New Roman" pitchFamily="18" charset="0"/>
              </a:rPr>
              <a:t>an</a:t>
            </a:r>
            <a:r>
              <a:rPr sz="1600" dirty="0">
                <a:latin typeface="Times New Roman" pitchFamily="18" charset="0"/>
                <a:cs typeface="Times New Roman" pitchFamily="18" charset="0"/>
              </a:rPr>
              <a:t>s</a:t>
            </a:r>
            <a:r>
              <a:rPr sz="1600" spc="95" dirty="0">
                <a:latin typeface="Times New Roman" pitchFamily="18" charset="0"/>
                <a:cs typeface="Times New Roman" pitchFamily="18" charset="0"/>
              </a:rPr>
              <a:t> </a:t>
            </a:r>
            <a:r>
              <a:rPr sz="1600" spc="-5" dirty="0">
                <a:latin typeface="Times New Roman" pitchFamily="18" charset="0"/>
                <a:cs typeface="Times New Roman" pitchFamily="18" charset="0"/>
              </a:rPr>
              <a:t>u</a:t>
            </a:r>
            <a:r>
              <a:rPr sz="1600" dirty="0">
                <a:latin typeface="Times New Roman" pitchFamily="18" charset="0"/>
                <a:cs typeface="Times New Roman" pitchFamily="18" charset="0"/>
              </a:rPr>
              <a:t>p</a:t>
            </a:r>
            <a:r>
              <a:rPr sz="1600" spc="80" dirty="0">
                <a:latin typeface="Times New Roman" pitchFamily="18" charset="0"/>
                <a:cs typeface="Times New Roman" pitchFamily="18" charset="0"/>
              </a:rPr>
              <a:t> </a:t>
            </a:r>
            <a:r>
              <a:rPr sz="1600" spc="-5" dirty="0">
                <a:latin typeface="Times New Roman" pitchFamily="18" charset="0"/>
                <a:cs typeface="Times New Roman" pitchFamily="18" charset="0"/>
              </a:rPr>
              <a:t>t</a:t>
            </a:r>
            <a:r>
              <a:rPr sz="1600" dirty="0">
                <a:latin typeface="Times New Roman" pitchFamily="18" charset="0"/>
                <a:cs typeface="Times New Roman" pitchFamily="18" charset="0"/>
              </a:rPr>
              <a:t>o</a:t>
            </a:r>
            <a:r>
              <a:rPr sz="1600" spc="90" dirty="0">
                <a:latin typeface="Times New Roman" pitchFamily="18" charset="0"/>
                <a:cs typeface="Times New Roman" pitchFamily="18" charset="0"/>
              </a:rPr>
              <a:t> </a:t>
            </a:r>
            <a:r>
              <a:rPr sz="1600" dirty="0">
                <a:latin typeface="Times New Roman" pitchFamily="18" charset="0"/>
                <a:cs typeface="Times New Roman" pitchFamily="18" charset="0"/>
              </a:rPr>
              <a:t>a</a:t>
            </a:r>
            <a:r>
              <a:rPr sz="1600" spc="80" dirty="0">
                <a:latin typeface="Times New Roman" pitchFamily="18" charset="0"/>
                <a:cs typeface="Times New Roman" pitchFamily="18" charset="0"/>
              </a:rPr>
              <a:t> </a:t>
            </a:r>
            <a:r>
              <a:rPr sz="1600" dirty="0">
                <a:latin typeface="Times New Roman" pitchFamily="18" charset="0"/>
                <a:cs typeface="Times New Roman" pitchFamily="18" charset="0"/>
              </a:rPr>
              <a:t>li</a:t>
            </a:r>
            <a:r>
              <a:rPr sz="1600" spc="5" dirty="0">
                <a:latin typeface="Times New Roman" pitchFamily="18" charset="0"/>
                <a:cs typeface="Times New Roman" pitchFamily="18" charset="0"/>
              </a:rPr>
              <a:t>m</a:t>
            </a:r>
            <a:r>
              <a:rPr sz="1600" spc="-5" dirty="0">
                <a:latin typeface="Times New Roman" pitchFamily="18" charset="0"/>
                <a:cs typeface="Times New Roman" pitchFamily="18" charset="0"/>
              </a:rPr>
              <a:t>i</a:t>
            </a:r>
            <a:r>
              <a:rPr sz="1600" dirty="0">
                <a:latin typeface="Times New Roman" pitchFamily="18" charset="0"/>
                <a:cs typeface="Times New Roman" pitchFamily="18" charset="0"/>
              </a:rPr>
              <a:t>t</a:t>
            </a:r>
            <a:r>
              <a:rPr sz="1600" spc="90" dirty="0">
                <a:latin typeface="Times New Roman" pitchFamily="18" charset="0"/>
                <a:cs typeface="Times New Roman" pitchFamily="18" charset="0"/>
              </a:rPr>
              <a:t> </a:t>
            </a:r>
            <a:r>
              <a:rPr sz="1600" spc="-20">
                <a:latin typeface="Times New Roman" pitchFamily="18" charset="0"/>
                <a:cs typeface="Times New Roman" pitchFamily="18" charset="0"/>
              </a:rPr>
              <a:t>o</a:t>
            </a:r>
            <a:r>
              <a:rPr sz="1600" spc="-10">
                <a:latin typeface="Times New Roman" pitchFamily="18" charset="0"/>
                <a:cs typeface="Times New Roman" pitchFamily="18" charset="0"/>
              </a:rPr>
              <a:t>f</a:t>
            </a:r>
            <a:r>
              <a:rPr sz="1600" spc="85">
                <a:latin typeface="Times New Roman" pitchFamily="18" charset="0"/>
                <a:cs typeface="Times New Roman" pitchFamily="18" charset="0"/>
              </a:rPr>
              <a:t> </a:t>
            </a:r>
            <a:r>
              <a:rPr sz="1600" spc="-10" smtClean="0">
                <a:latin typeface="Times New Roman" pitchFamily="18" charset="0"/>
                <a:cs typeface="Times New Roman" pitchFamily="18" charset="0"/>
              </a:rPr>
              <a:t>R</a:t>
            </a:r>
            <a:r>
              <a:rPr sz="1600" smtClean="0">
                <a:latin typeface="Times New Roman" pitchFamily="18" charset="0"/>
                <a:cs typeface="Times New Roman" pitchFamily="18" charset="0"/>
              </a:rPr>
              <a:t>s.</a:t>
            </a:r>
            <a:r>
              <a:rPr lang="en-US" sz="1600" dirty="0" smtClean="0">
                <a:latin typeface="Times New Roman" pitchFamily="18" charset="0"/>
                <a:cs typeface="Times New Roman" pitchFamily="18" charset="0"/>
              </a:rPr>
              <a:t>200</a:t>
            </a:r>
            <a:r>
              <a:rPr sz="1600" spc="90" smtClean="0">
                <a:latin typeface="Times New Roman" pitchFamily="18" charset="0"/>
                <a:cs typeface="Times New Roman" pitchFamily="18" charset="0"/>
              </a:rPr>
              <a:t> </a:t>
            </a:r>
            <a:r>
              <a:rPr sz="1600" smtClean="0">
                <a:latin typeface="Times New Roman" pitchFamily="18" charset="0"/>
                <a:cs typeface="Times New Roman" pitchFamily="18" charset="0"/>
              </a:rPr>
              <a:t>lakh</a:t>
            </a:r>
            <a:r>
              <a:rPr lang="en-US" sz="1600" dirty="0" smtClean="0">
                <a:latin typeface="Times New Roman" pitchFamily="18" charset="0"/>
                <a:cs typeface="Times New Roman" pitchFamily="18" charset="0"/>
              </a:rPr>
              <a:t>s</a:t>
            </a:r>
            <a:r>
              <a:rPr sz="1600" spc="100" smtClean="0">
                <a:latin typeface="Times New Roman" pitchFamily="18" charset="0"/>
                <a:cs typeface="Times New Roman" pitchFamily="18" charset="0"/>
              </a:rPr>
              <a:t> </a:t>
            </a:r>
            <a:r>
              <a:rPr sz="1600" spc="-15" smtClean="0">
                <a:latin typeface="Times New Roman" pitchFamily="18" charset="0"/>
                <a:cs typeface="Times New Roman" pitchFamily="18" charset="0"/>
              </a:rPr>
              <a:t>f</a:t>
            </a:r>
            <a:r>
              <a:rPr sz="1600" spc="-20" smtClean="0">
                <a:latin typeface="Times New Roman" pitchFamily="18" charset="0"/>
                <a:cs typeface="Times New Roman" pitchFamily="18" charset="0"/>
              </a:rPr>
              <a:t>o</a:t>
            </a:r>
            <a:r>
              <a:rPr sz="1600" spc="-10" smtClean="0">
                <a:latin typeface="Times New Roman" pitchFamily="18" charset="0"/>
                <a:cs typeface="Times New Roman" pitchFamily="18" charset="0"/>
              </a:rPr>
              <a:t>r</a:t>
            </a:r>
            <a:r>
              <a:rPr sz="1600" spc="80" smtClean="0">
                <a:latin typeface="Times New Roman" pitchFamily="18" charset="0"/>
                <a:cs typeface="Times New Roman" pitchFamily="18" charset="0"/>
              </a:rPr>
              <a:t> </a:t>
            </a:r>
            <a:r>
              <a:rPr sz="1600" spc="-5" smtClean="0">
                <a:latin typeface="Times New Roman" pitchFamily="18" charset="0"/>
                <a:cs typeface="Times New Roman" pitchFamily="18" charset="0"/>
              </a:rPr>
              <a:t>M</a:t>
            </a:r>
            <a:r>
              <a:rPr sz="1600" spc="-10" smtClean="0">
                <a:latin typeface="Times New Roman" pitchFamily="18" charset="0"/>
                <a:cs typeface="Times New Roman" pitchFamily="18" charset="0"/>
              </a:rPr>
              <a:t>SE</a:t>
            </a:r>
            <a:r>
              <a:rPr lang="en-US" sz="1600" spc="-10" dirty="0" smtClean="0">
                <a:latin typeface="Times New Roman" pitchFamily="18" charset="0"/>
                <a:cs typeface="Times New Roman" pitchFamily="18" charset="0"/>
              </a:rPr>
              <a:t>s</a:t>
            </a:r>
            <a:endParaRPr sz="1600">
              <a:latin typeface="Times New Roman" pitchFamily="18" charset="0"/>
              <a:cs typeface="Times New Roman" pitchFamily="18" charset="0"/>
            </a:endParaRPr>
          </a:p>
          <a:p>
            <a:pPr marL="12700">
              <a:lnSpc>
                <a:spcPct val="100000"/>
              </a:lnSpc>
              <a:spcBef>
                <a:spcPts val="994"/>
              </a:spcBef>
            </a:pPr>
            <a:r>
              <a:rPr sz="1600" b="1" u="sng" spc="-15" smtClean="0">
                <a:latin typeface="Times New Roman" pitchFamily="18" charset="0"/>
                <a:cs typeface="Times New Roman" pitchFamily="18" charset="0"/>
              </a:rPr>
              <a:t>Who</a:t>
            </a:r>
            <a:r>
              <a:rPr sz="1600" b="1" u="sng" spc="65" smtClean="0">
                <a:latin typeface="Times New Roman" pitchFamily="18" charset="0"/>
                <a:cs typeface="Times New Roman" pitchFamily="18" charset="0"/>
              </a:rPr>
              <a:t> </a:t>
            </a:r>
            <a:r>
              <a:rPr sz="1600" b="1" u="sng" spc="-10" smtClean="0">
                <a:latin typeface="Times New Roman" pitchFamily="18" charset="0"/>
                <a:cs typeface="Times New Roman" pitchFamily="18" charset="0"/>
              </a:rPr>
              <a:t>can</a:t>
            </a:r>
            <a:r>
              <a:rPr sz="1600" b="1" u="sng" spc="95" smtClean="0">
                <a:latin typeface="Times New Roman" pitchFamily="18" charset="0"/>
                <a:cs typeface="Times New Roman" pitchFamily="18" charset="0"/>
              </a:rPr>
              <a:t> </a:t>
            </a:r>
            <a:r>
              <a:rPr sz="1600" b="1" u="sng" spc="-10" smtClean="0">
                <a:latin typeface="Times New Roman" pitchFamily="18" charset="0"/>
                <a:cs typeface="Times New Roman" pitchFamily="18" charset="0"/>
              </a:rPr>
              <a:t>a</a:t>
            </a:r>
            <a:r>
              <a:rPr sz="1600" b="1" u="sng" spc="-25" smtClean="0">
                <a:latin typeface="Times New Roman" pitchFamily="18" charset="0"/>
                <a:cs typeface="Times New Roman" pitchFamily="18" charset="0"/>
              </a:rPr>
              <a:t>p</a:t>
            </a:r>
            <a:r>
              <a:rPr sz="1600" b="1" u="sng" spc="-20" smtClean="0">
                <a:latin typeface="Times New Roman" pitchFamily="18" charset="0"/>
                <a:cs typeface="Times New Roman" pitchFamily="18" charset="0"/>
              </a:rPr>
              <a:t>p</a:t>
            </a:r>
            <a:r>
              <a:rPr sz="1600" b="1" u="sng" spc="-10" smtClean="0">
                <a:latin typeface="Times New Roman" pitchFamily="18" charset="0"/>
                <a:cs typeface="Times New Roman" pitchFamily="18" charset="0"/>
              </a:rPr>
              <a:t>ly</a:t>
            </a:r>
            <a:endParaRPr sz="1600" u="sng" smtClean="0">
              <a:latin typeface="Times New Roman" pitchFamily="18" charset="0"/>
              <a:cs typeface="Times New Roman" pitchFamily="18" charset="0"/>
            </a:endParaRPr>
          </a:p>
          <a:p>
            <a:pPr marL="12700">
              <a:lnSpc>
                <a:spcPct val="100000"/>
              </a:lnSpc>
              <a:spcBef>
                <a:spcPts val="1005"/>
              </a:spcBef>
              <a:tabLst>
                <a:tab pos="354965" algn="l"/>
              </a:tabLst>
            </a:pPr>
            <a:r>
              <a:rPr sz="1600" spc="-15" smtClean="0">
                <a:latin typeface="Times New Roman" pitchFamily="18" charset="0"/>
                <a:cs typeface="Times New Roman" pitchFamily="18" charset="0"/>
              </a:rPr>
              <a:t>Bot</a:t>
            </a:r>
            <a:r>
              <a:rPr sz="1600" smtClean="0">
                <a:latin typeface="Times New Roman" pitchFamily="18" charset="0"/>
                <a:cs typeface="Times New Roman" pitchFamily="18" charset="0"/>
              </a:rPr>
              <a:t>h</a:t>
            </a:r>
            <a:r>
              <a:rPr sz="1600" spc="90" smtClean="0">
                <a:latin typeface="Times New Roman" pitchFamily="18" charset="0"/>
                <a:cs typeface="Times New Roman" pitchFamily="18" charset="0"/>
              </a:rPr>
              <a:t> </a:t>
            </a:r>
            <a:r>
              <a:rPr sz="1600" spc="-5" dirty="0">
                <a:latin typeface="Times New Roman" pitchFamily="18" charset="0"/>
                <a:cs typeface="Times New Roman" pitchFamily="18" charset="0"/>
              </a:rPr>
              <a:t>exi</a:t>
            </a:r>
            <a:r>
              <a:rPr sz="1600" spc="5" dirty="0">
                <a:latin typeface="Times New Roman" pitchFamily="18" charset="0"/>
                <a:cs typeface="Times New Roman" pitchFamily="18" charset="0"/>
              </a:rPr>
              <a:t>s</a:t>
            </a:r>
            <a:r>
              <a:rPr sz="1600" spc="-5" dirty="0">
                <a:latin typeface="Times New Roman" pitchFamily="18" charset="0"/>
                <a:cs typeface="Times New Roman" pitchFamily="18" charset="0"/>
              </a:rPr>
              <a:t>tin</a:t>
            </a:r>
            <a:r>
              <a:rPr sz="1600" dirty="0">
                <a:latin typeface="Times New Roman" pitchFamily="18" charset="0"/>
                <a:cs typeface="Times New Roman" pitchFamily="18" charset="0"/>
              </a:rPr>
              <a:t>g</a:t>
            </a:r>
            <a:r>
              <a:rPr sz="1600" spc="85" dirty="0">
                <a:latin typeface="Times New Roman" pitchFamily="18" charset="0"/>
                <a:cs typeface="Times New Roman" pitchFamily="18" charset="0"/>
              </a:rPr>
              <a:t> </a:t>
            </a:r>
            <a:r>
              <a:rPr sz="1600" spc="-5" dirty="0">
                <a:latin typeface="Times New Roman" pitchFamily="18" charset="0"/>
                <a:cs typeface="Times New Roman" pitchFamily="18" charset="0"/>
              </a:rPr>
              <a:t>an</a:t>
            </a:r>
            <a:r>
              <a:rPr sz="1600" dirty="0">
                <a:latin typeface="Times New Roman" pitchFamily="18" charset="0"/>
                <a:cs typeface="Times New Roman" pitchFamily="18" charset="0"/>
              </a:rPr>
              <a:t>d</a:t>
            </a:r>
            <a:r>
              <a:rPr sz="1600" spc="80" dirty="0">
                <a:latin typeface="Times New Roman" pitchFamily="18" charset="0"/>
                <a:cs typeface="Times New Roman" pitchFamily="18" charset="0"/>
              </a:rPr>
              <a:t> </a:t>
            </a:r>
            <a:r>
              <a:rPr sz="1600" spc="-5" dirty="0">
                <a:latin typeface="Times New Roman" pitchFamily="18" charset="0"/>
                <a:cs typeface="Times New Roman" pitchFamily="18" charset="0"/>
              </a:rPr>
              <a:t>ne</a:t>
            </a:r>
            <a:r>
              <a:rPr sz="1600" dirty="0">
                <a:latin typeface="Times New Roman" pitchFamily="18" charset="0"/>
                <a:cs typeface="Times New Roman" pitchFamily="18" charset="0"/>
              </a:rPr>
              <a:t>w</a:t>
            </a:r>
            <a:r>
              <a:rPr sz="1600" spc="100" dirty="0">
                <a:latin typeface="Times New Roman" pitchFamily="18" charset="0"/>
                <a:cs typeface="Times New Roman" pitchFamily="18" charset="0"/>
              </a:rPr>
              <a:t> </a:t>
            </a:r>
            <a:r>
              <a:rPr sz="1600" spc="-5" dirty="0">
                <a:latin typeface="Times New Roman" pitchFamily="18" charset="0"/>
                <a:cs typeface="Times New Roman" pitchFamily="18" charset="0"/>
              </a:rPr>
              <a:t>enterpris</a:t>
            </a:r>
            <a:r>
              <a:rPr sz="1600" spc="5" dirty="0">
                <a:latin typeface="Times New Roman" pitchFamily="18" charset="0"/>
                <a:cs typeface="Times New Roman" pitchFamily="18" charset="0"/>
              </a:rPr>
              <a:t>e</a:t>
            </a:r>
            <a:r>
              <a:rPr sz="1600" spc="-10" dirty="0">
                <a:latin typeface="Times New Roman" pitchFamily="18" charset="0"/>
                <a:cs typeface="Times New Roman" pitchFamily="18" charset="0"/>
              </a:rPr>
              <a:t>s</a:t>
            </a:r>
            <a:r>
              <a:rPr sz="1600" spc="90" dirty="0">
                <a:latin typeface="Times New Roman" pitchFamily="18" charset="0"/>
                <a:cs typeface="Times New Roman" pitchFamily="18" charset="0"/>
              </a:rPr>
              <a:t> </a:t>
            </a:r>
            <a:r>
              <a:rPr sz="1600" spc="-5">
                <a:latin typeface="Times New Roman" pitchFamily="18" charset="0"/>
                <a:cs typeface="Times New Roman" pitchFamily="18" charset="0"/>
              </a:rPr>
              <a:t>ar</a:t>
            </a:r>
            <a:r>
              <a:rPr sz="1600">
                <a:latin typeface="Times New Roman" pitchFamily="18" charset="0"/>
                <a:cs typeface="Times New Roman" pitchFamily="18" charset="0"/>
              </a:rPr>
              <a:t>e</a:t>
            </a:r>
            <a:r>
              <a:rPr sz="1600" spc="100">
                <a:latin typeface="Times New Roman" pitchFamily="18" charset="0"/>
                <a:cs typeface="Times New Roman" pitchFamily="18" charset="0"/>
              </a:rPr>
              <a:t> </a:t>
            </a:r>
            <a:r>
              <a:rPr sz="1600" spc="-5" smtClean="0">
                <a:latin typeface="Times New Roman" pitchFamily="18" charset="0"/>
                <a:cs typeface="Times New Roman" pitchFamily="18" charset="0"/>
              </a:rPr>
              <a:t>eligi</a:t>
            </a:r>
            <a:r>
              <a:rPr sz="1600" spc="5" smtClean="0">
                <a:latin typeface="Times New Roman" pitchFamily="18" charset="0"/>
                <a:cs typeface="Times New Roman" pitchFamily="18" charset="0"/>
              </a:rPr>
              <a:t>b</a:t>
            </a:r>
            <a:r>
              <a:rPr sz="1600" smtClean="0">
                <a:latin typeface="Times New Roman" pitchFamily="18" charset="0"/>
                <a:cs typeface="Times New Roman" pitchFamily="18" charset="0"/>
              </a:rPr>
              <a:t>le</a:t>
            </a:r>
            <a:endParaRPr lang="en-US" sz="1600" dirty="0" smtClean="0">
              <a:latin typeface="Times New Roman" pitchFamily="18" charset="0"/>
              <a:cs typeface="Times New Roman" pitchFamily="18" charset="0"/>
            </a:endParaRPr>
          </a:p>
          <a:p>
            <a:pPr marL="12700">
              <a:spcBef>
                <a:spcPts val="1005"/>
              </a:spcBef>
              <a:tabLst>
                <a:tab pos="354965" algn="l"/>
              </a:tabLst>
            </a:pPr>
            <a:r>
              <a:rPr lang="en-US" sz="1900" b="1" u="sng" dirty="0" smtClean="0">
                <a:solidFill>
                  <a:schemeClr val="accent2">
                    <a:lumMod val="60000"/>
                    <a:lumOff val="40000"/>
                  </a:schemeClr>
                </a:solidFill>
                <a:latin typeface="Times New Roman" pitchFamily="18" charset="0"/>
                <a:cs typeface="Times New Roman" pitchFamily="18" charset="0"/>
              </a:rPr>
              <a:t>Related scheme : Credit Linked Capital Subsidy (CLCS) for Technology </a:t>
            </a:r>
            <a:r>
              <a:rPr lang="en-US" sz="1900" b="1" u="sng" dirty="0" err="1" smtClean="0">
                <a:solidFill>
                  <a:schemeClr val="accent2">
                    <a:lumMod val="60000"/>
                    <a:lumOff val="40000"/>
                  </a:schemeClr>
                </a:solidFill>
                <a:latin typeface="Times New Roman" pitchFamily="18" charset="0"/>
                <a:cs typeface="Times New Roman" pitchFamily="18" charset="0"/>
              </a:rPr>
              <a:t>Upgradation</a:t>
            </a:r>
            <a:endParaRPr lang="en-US" sz="1900" b="1" u="sng" dirty="0" smtClean="0">
              <a:solidFill>
                <a:schemeClr val="accent2">
                  <a:lumMod val="60000"/>
                  <a:lumOff val="40000"/>
                </a:schemeClr>
              </a:solidFill>
              <a:latin typeface="Times New Roman" pitchFamily="18" charset="0"/>
              <a:cs typeface="Times New Roman" pitchFamily="18" charset="0"/>
            </a:endParaRPr>
          </a:p>
          <a:p>
            <a:pPr marL="12700">
              <a:lnSpc>
                <a:spcPct val="100000"/>
              </a:lnSpc>
              <a:spcBef>
                <a:spcPts val="860"/>
              </a:spcBef>
            </a:pPr>
            <a:r>
              <a:rPr lang="en-US" sz="1600" b="1" u="heavy" spc="-5" dirty="0" smtClean="0">
                <a:latin typeface="Trebuchet MS"/>
                <a:cs typeface="Trebuchet MS"/>
              </a:rPr>
              <a:t>Scheme</a:t>
            </a:r>
            <a:r>
              <a:rPr lang="en-US" sz="1600" b="1" u="heavy" spc="-110" dirty="0" smtClean="0">
                <a:latin typeface="Trebuchet MS"/>
                <a:cs typeface="Trebuchet MS"/>
              </a:rPr>
              <a:t> </a:t>
            </a:r>
            <a:r>
              <a:rPr lang="en-US" sz="1600" b="1" u="heavy" spc="-5" dirty="0" smtClean="0">
                <a:latin typeface="Trebuchet MS"/>
                <a:cs typeface="Trebuchet MS"/>
              </a:rPr>
              <a:t>Acti</a:t>
            </a:r>
            <a:r>
              <a:rPr lang="en-US" sz="1600" b="1" u="heavy" spc="45" dirty="0" smtClean="0">
                <a:latin typeface="Trebuchet MS"/>
                <a:cs typeface="Trebuchet MS"/>
              </a:rPr>
              <a:t>v</a:t>
            </a:r>
            <a:r>
              <a:rPr lang="en-US" sz="1600" b="1" u="heavy" spc="-5" dirty="0" smtClean="0">
                <a:latin typeface="Trebuchet MS"/>
                <a:cs typeface="Trebuchet MS"/>
              </a:rPr>
              <a:t>it</a:t>
            </a:r>
            <a:r>
              <a:rPr lang="en-US" sz="1600" b="1" u="heavy" spc="-10" dirty="0" smtClean="0">
                <a:latin typeface="Trebuchet MS"/>
                <a:cs typeface="Trebuchet MS"/>
              </a:rPr>
              <a:t>y</a:t>
            </a:r>
            <a:r>
              <a:rPr lang="en-US" sz="1600" b="1" u="heavy" dirty="0" smtClean="0">
                <a:latin typeface="Trebuchet MS"/>
                <a:cs typeface="Trebuchet MS"/>
              </a:rPr>
              <a:t>:</a:t>
            </a:r>
            <a:endParaRPr lang="en-US" sz="1600" dirty="0" smtClean="0">
              <a:latin typeface="Trebuchet MS"/>
              <a:cs typeface="Trebuchet MS"/>
            </a:endParaRPr>
          </a:p>
          <a:p>
            <a:pPr marL="12700">
              <a:lnSpc>
                <a:spcPct val="100000"/>
              </a:lnSpc>
              <a:spcBef>
                <a:spcPts val="670"/>
              </a:spcBef>
              <a:tabLst>
                <a:tab pos="354965" algn="l"/>
              </a:tabLst>
            </a:pPr>
            <a:r>
              <a:rPr lang="en-US" sz="1600" spc="-180" dirty="0" smtClean="0">
                <a:latin typeface="Trebuchet MS"/>
                <a:cs typeface="Trebuchet MS"/>
              </a:rPr>
              <a:t>  T</a:t>
            </a:r>
            <a:r>
              <a:rPr lang="en-US" sz="1600" spc="-5" dirty="0" smtClean="0">
                <a:latin typeface="Trebuchet MS"/>
                <a:cs typeface="Trebuchet MS"/>
              </a:rPr>
              <a:t>ec</a:t>
            </a:r>
            <a:r>
              <a:rPr lang="en-US" sz="1600" dirty="0" smtClean="0">
                <a:latin typeface="Trebuchet MS"/>
                <a:cs typeface="Trebuchet MS"/>
              </a:rPr>
              <a:t>h</a:t>
            </a:r>
            <a:r>
              <a:rPr lang="en-US" sz="1600" spc="-5" dirty="0" smtClean="0">
                <a:latin typeface="Trebuchet MS"/>
                <a:cs typeface="Trebuchet MS"/>
              </a:rPr>
              <a:t>no</a:t>
            </a:r>
            <a:r>
              <a:rPr lang="en-US" sz="1600" spc="5" dirty="0" smtClean="0">
                <a:latin typeface="Trebuchet MS"/>
                <a:cs typeface="Trebuchet MS"/>
              </a:rPr>
              <a:t>l</a:t>
            </a:r>
            <a:r>
              <a:rPr lang="en-US" sz="1600" spc="-10" dirty="0" smtClean="0">
                <a:latin typeface="Trebuchet MS"/>
                <a:cs typeface="Trebuchet MS"/>
              </a:rPr>
              <a:t>o</a:t>
            </a:r>
            <a:r>
              <a:rPr lang="en-US" sz="1600" dirty="0" smtClean="0">
                <a:latin typeface="Trebuchet MS"/>
                <a:cs typeface="Trebuchet MS"/>
              </a:rPr>
              <a:t>gy</a:t>
            </a:r>
            <a:r>
              <a:rPr lang="en-US" sz="1600" spc="25" dirty="0" smtClean="0">
                <a:latin typeface="Times New Roman"/>
                <a:cs typeface="Times New Roman"/>
              </a:rPr>
              <a:t> </a:t>
            </a:r>
            <a:r>
              <a:rPr lang="en-US" sz="1600" spc="-5" dirty="0" err="1" smtClean="0">
                <a:latin typeface="Trebuchet MS"/>
                <a:cs typeface="Trebuchet MS"/>
              </a:rPr>
              <a:t>upgr</a:t>
            </a:r>
            <a:r>
              <a:rPr lang="en-US" sz="1600" spc="-10" dirty="0" err="1" smtClean="0">
                <a:latin typeface="Trebuchet MS"/>
                <a:cs typeface="Trebuchet MS"/>
              </a:rPr>
              <a:t>a</a:t>
            </a:r>
            <a:r>
              <a:rPr lang="en-US" sz="1600" spc="-5" dirty="0" err="1" smtClean="0">
                <a:latin typeface="Trebuchet MS"/>
                <a:cs typeface="Trebuchet MS"/>
              </a:rPr>
              <a:t>d</a:t>
            </a:r>
            <a:r>
              <a:rPr lang="en-US" sz="1600" spc="-10" dirty="0" err="1" smtClean="0">
                <a:latin typeface="Trebuchet MS"/>
                <a:cs typeface="Trebuchet MS"/>
              </a:rPr>
              <a:t>a</a:t>
            </a:r>
            <a:r>
              <a:rPr lang="en-US" sz="1600" spc="-5" dirty="0" err="1" smtClean="0">
                <a:latin typeface="Trebuchet MS"/>
                <a:cs typeface="Trebuchet MS"/>
              </a:rPr>
              <a:t>t</a:t>
            </a:r>
            <a:r>
              <a:rPr lang="en-US" sz="1600" spc="-10" dirty="0" err="1" smtClean="0">
                <a:latin typeface="Trebuchet MS"/>
                <a:cs typeface="Trebuchet MS"/>
              </a:rPr>
              <a:t>i</a:t>
            </a:r>
            <a:r>
              <a:rPr lang="en-US" sz="1600" dirty="0" err="1" smtClean="0">
                <a:latin typeface="Trebuchet MS"/>
                <a:cs typeface="Trebuchet MS"/>
              </a:rPr>
              <a:t>on</a:t>
            </a:r>
            <a:r>
              <a:rPr lang="en-US" sz="1600" spc="75" dirty="0" smtClean="0">
                <a:latin typeface="Times New Roman"/>
                <a:cs typeface="Times New Roman"/>
              </a:rPr>
              <a:t> </a:t>
            </a:r>
            <a:r>
              <a:rPr lang="en-US" sz="1600" dirty="0" smtClean="0">
                <a:latin typeface="Trebuchet MS"/>
                <a:cs typeface="Trebuchet MS"/>
              </a:rPr>
              <a:t>–</a:t>
            </a:r>
            <a:r>
              <a:rPr lang="en-US" sz="1600" spc="-5" dirty="0" smtClean="0">
                <a:latin typeface="Trebuchet MS"/>
                <a:cs typeface="Trebuchet MS"/>
              </a:rPr>
              <a:t> p</a:t>
            </a:r>
            <a:r>
              <a:rPr lang="en-US" sz="1600" spc="-10" dirty="0" smtClean="0">
                <a:latin typeface="Trebuchet MS"/>
                <a:cs typeface="Trebuchet MS"/>
              </a:rPr>
              <a:t>r</a:t>
            </a:r>
            <a:r>
              <a:rPr lang="en-US" sz="1600" spc="-5" dirty="0" smtClean="0">
                <a:latin typeface="Trebuchet MS"/>
                <a:cs typeface="Trebuchet MS"/>
              </a:rPr>
              <a:t>esen</a:t>
            </a:r>
            <a:r>
              <a:rPr lang="en-US" sz="1600" dirty="0" smtClean="0">
                <a:latin typeface="Trebuchet MS"/>
                <a:cs typeface="Trebuchet MS"/>
              </a:rPr>
              <a:t>t</a:t>
            </a:r>
            <a:r>
              <a:rPr lang="en-US" sz="1600" spc="60" dirty="0" smtClean="0">
                <a:latin typeface="Times New Roman"/>
                <a:cs typeface="Times New Roman"/>
              </a:rPr>
              <a:t> </a:t>
            </a:r>
            <a:r>
              <a:rPr lang="en-US" sz="1600" spc="-5" dirty="0" smtClean="0">
                <a:latin typeface="Trebuchet MS"/>
                <a:cs typeface="Trebuchet MS"/>
              </a:rPr>
              <a:t>techn</a:t>
            </a:r>
            <a:r>
              <a:rPr lang="en-US" sz="1600" dirty="0" smtClean="0">
                <a:latin typeface="Trebuchet MS"/>
                <a:cs typeface="Trebuchet MS"/>
              </a:rPr>
              <a:t>ol</a:t>
            </a:r>
            <a:r>
              <a:rPr lang="en-US" sz="1600" spc="-10" dirty="0" smtClean="0">
                <a:latin typeface="Trebuchet MS"/>
                <a:cs typeface="Trebuchet MS"/>
              </a:rPr>
              <a:t>o</a:t>
            </a:r>
            <a:r>
              <a:rPr lang="en-US" sz="1600" dirty="0" smtClean="0">
                <a:latin typeface="Trebuchet MS"/>
                <a:cs typeface="Trebuchet MS"/>
              </a:rPr>
              <a:t>gy</a:t>
            </a:r>
            <a:r>
              <a:rPr lang="en-US" sz="1600" spc="25" dirty="0" smtClean="0">
                <a:latin typeface="Times New Roman"/>
                <a:cs typeface="Times New Roman"/>
              </a:rPr>
              <a:t> </a:t>
            </a:r>
            <a:r>
              <a:rPr lang="en-US" sz="1600" dirty="0" smtClean="0">
                <a:latin typeface="Trebuchet MS"/>
                <a:cs typeface="Trebuchet MS"/>
              </a:rPr>
              <a:t>l</a:t>
            </a:r>
            <a:r>
              <a:rPr lang="en-US" sz="1600" spc="-5" dirty="0" smtClean="0">
                <a:latin typeface="Trebuchet MS"/>
                <a:cs typeface="Trebuchet MS"/>
              </a:rPr>
              <a:t>eve</a:t>
            </a:r>
            <a:r>
              <a:rPr lang="en-US" sz="1600" dirty="0" smtClean="0">
                <a:latin typeface="Trebuchet MS"/>
                <a:cs typeface="Trebuchet MS"/>
              </a:rPr>
              <a:t>l</a:t>
            </a:r>
            <a:r>
              <a:rPr lang="en-US" sz="1600" spc="65" dirty="0" smtClean="0">
                <a:latin typeface="Times New Roman"/>
                <a:cs typeface="Times New Roman"/>
              </a:rPr>
              <a:t> </a:t>
            </a:r>
            <a:r>
              <a:rPr lang="en-US" sz="1600" spc="-5" dirty="0" smtClean="0">
                <a:latin typeface="Trebuchet MS"/>
                <a:cs typeface="Trebuchet MS"/>
              </a:rPr>
              <a:t>t</a:t>
            </a:r>
            <a:r>
              <a:rPr lang="en-US" sz="1600" dirty="0" smtClean="0">
                <a:latin typeface="Trebuchet MS"/>
                <a:cs typeface="Trebuchet MS"/>
              </a:rPr>
              <a:t>o</a:t>
            </a:r>
            <a:r>
              <a:rPr lang="en-US" sz="1600" spc="65" dirty="0" smtClean="0">
                <a:latin typeface="Times New Roman"/>
                <a:cs typeface="Times New Roman"/>
              </a:rPr>
              <a:t> </a:t>
            </a:r>
            <a:r>
              <a:rPr lang="en-US" sz="1600" dirty="0" smtClean="0">
                <a:latin typeface="Trebuchet MS"/>
                <a:cs typeface="Trebuchet MS"/>
              </a:rPr>
              <a:t>a</a:t>
            </a:r>
            <a:r>
              <a:rPr lang="en-US" sz="1600" spc="70" dirty="0" smtClean="0">
                <a:latin typeface="Times New Roman"/>
                <a:cs typeface="Times New Roman"/>
              </a:rPr>
              <a:t> </a:t>
            </a:r>
            <a:r>
              <a:rPr lang="en-US" sz="1600" spc="-5" dirty="0" smtClean="0">
                <a:latin typeface="Trebuchet MS"/>
                <a:cs typeface="Trebuchet MS"/>
              </a:rPr>
              <a:t>subst</a:t>
            </a:r>
            <a:r>
              <a:rPr lang="en-US" sz="1600" spc="-10" dirty="0" smtClean="0">
                <a:latin typeface="Trebuchet MS"/>
                <a:cs typeface="Trebuchet MS"/>
              </a:rPr>
              <a:t>a</a:t>
            </a:r>
            <a:r>
              <a:rPr lang="en-US" sz="1600" spc="-5" dirty="0" smtClean="0">
                <a:latin typeface="Trebuchet MS"/>
                <a:cs typeface="Trebuchet MS"/>
              </a:rPr>
              <a:t>nt</a:t>
            </a:r>
            <a:r>
              <a:rPr lang="en-US" sz="1600" spc="-10" dirty="0" smtClean="0">
                <a:latin typeface="Trebuchet MS"/>
                <a:cs typeface="Trebuchet MS"/>
              </a:rPr>
              <a:t>ia</a:t>
            </a:r>
            <a:r>
              <a:rPr lang="en-US" sz="1600" dirty="0" smtClean="0">
                <a:latin typeface="Trebuchet MS"/>
                <a:cs typeface="Trebuchet MS"/>
              </a:rPr>
              <a:t>lly</a:t>
            </a:r>
            <a:r>
              <a:rPr lang="en-US" sz="1600" spc="35" dirty="0" smtClean="0">
                <a:latin typeface="Times New Roman"/>
                <a:cs typeface="Times New Roman"/>
              </a:rPr>
              <a:t> </a:t>
            </a:r>
            <a:r>
              <a:rPr lang="en-US" sz="1600" spc="-5" dirty="0" smtClean="0">
                <a:latin typeface="Trebuchet MS"/>
                <a:cs typeface="Trebuchet MS"/>
              </a:rPr>
              <a:t>high</a:t>
            </a:r>
            <a:r>
              <a:rPr lang="en-US" sz="1600" dirty="0" smtClean="0">
                <a:latin typeface="Trebuchet MS"/>
                <a:cs typeface="Trebuchet MS"/>
              </a:rPr>
              <a:t>er</a:t>
            </a:r>
            <a:r>
              <a:rPr lang="en-US" sz="1600" spc="65" dirty="0" smtClean="0">
                <a:latin typeface="Times New Roman"/>
                <a:cs typeface="Times New Roman"/>
              </a:rPr>
              <a:t> </a:t>
            </a:r>
            <a:r>
              <a:rPr lang="en-US" sz="1600" dirty="0" smtClean="0">
                <a:latin typeface="Trebuchet MS"/>
                <a:cs typeface="Trebuchet MS"/>
              </a:rPr>
              <a:t>one</a:t>
            </a:r>
            <a:r>
              <a:rPr lang="en-US" sz="1600" dirty="0" smtClean="0">
                <a:latin typeface="Times New Roman"/>
                <a:cs typeface="Times New Roman"/>
              </a:rPr>
              <a:t> </a:t>
            </a:r>
            <a:r>
              <a:rPr lang="en-US" sz="1600" spc="140" dirty="0" smtClean="0">
                <a:latin typeface="Times New Roman"/>
                <a:cs typeface="Times New Roman"/>
              </a:rPr>
              <a:t> </a:t>
            </a:r>
            <a:r>
              <a:rPr lang="en-US" sz="1600" spc="-5" dirty="0" smtClean="0">
                <a:latin typeface="Trebuchet MS"/>
                <a:cs typeface="Trebuchet MS"/>
              </a:rPr>
              <a:t>in</a:t>
            </a:r>
            <a:r>
              <a:rPr lang="en-US" sz="1600" spc="-10" dirty="0" smtClean="0">
                <a:latin typeface="Trebuchet MS"/>
                <a:cs typeface="Trebuchet MS"/>
              </a:rPr>
              <a:t>v</a:t>
            </a:r>
            <a:r>
              <a:rPr lang="en-US" sz="1600" dirty="0" smtClean="0">
                <a:latin typeface="Trebuchet MS"/>
                <a:cs typeface="Trebuchet MS"/>
              </a:rPr>
              <a:t>o</a:t>
            </a:r>
            <a:r>
              <a:rPr lang="en-US" sz="1600" spc="5" dirty="0" smtClean="0">
                <a:latin typeface="Trebuchet MS"/>
                <a:cs typeface="Trebuchet MS"/>
              </a:rPr>
              <a:t>l</a:t>
            </a:r>
            <a:r>
              <a:rPr lang="en-US" sz="1600" dirty="0" smtClean="0">
                <a:latin typeface="Trebuchet MS"/>
                <a:cs typeface="Trebuchet MS"/>
              </a:rPr>
              <a:t>v</a:t>
            </a:r>
            <a:r>
              <a:rPr lang="en-US" sz="1600" spc="-10" dirty="0" smtClean="0">
                <a:latin typeface="Trebuchet MS"/>
                <a:cs typeface="Trebuchet MS"/>
              </a:rPr>
              <a:t>i</a:t>
            </a:r>
            <a:r>
              <a:rPr lang="en-US" sz="1600" spc="-5" dirty="0" smtClean="0">
                <a:latin typeface="Trebuchet MS"/>
                <a:cs typeface="Trebuchet MS"/>
              </a:rPr>
              <a:t>n</a:t>
            </a:r>
            <a:r>
              <a:rPr lang="en-US" sz="1600" dirty="0" smtClean="0">
                <a:latin typeface="Trebuchet MS"/>
                <a:cs typeface="Trebuchet MS"/>
              </a:rPr>
              <a:t>g</a:t>
            </a:r>
            <a:r>
              <a:rPr lang="en-US" sz="1600" spc="60" dirty="0" smtClean="0">
                <a:latin typeface="Times New Roman"/>
                <a:cs typeface="Times New Roman"/>
              </a:rPr>
              <a:t> </a:t>
            </a:r>
            <a:r>
              <a:rPr lang="en-US" sz="1600" spc="-5" dirty="0" smtClean="0">
                <a:latin typeface="Trebuchet MS"/>
                <a:cs typeface="Trebuchet MS"/>
              </a:rPr>
              <a:t>i</a:t>
            </a:r>
            <a:r>
              <a:rPr lang="en-US" sz="1600" spc="-10" dirty="0" smtClean="0">
                <a:latin typeface="Trebuchet MS"/>
                <a:cs typeface="Trebuchet MS"/>
              </a:rPr>
              <a:t>m</a:t>
            </a:r>
            <a:r>
              <a:rPr lang="en-US" sz="1600" spc="-5" dirty="0" smtClean="0">
                <a:latin typeface="Trebuchet MS"/>
                <a:cs typeface="Trebuchet MS"/>
              </a:rPr>
              <a:t>p</a:t>
            </a:r>
            <a:r>
              <a:rPr lang="en-US" sz="1600" spc="-10" dirty="0" smtClean="0">
                <a:latin typeface="Trebuchet MS"/>
                <a:cs typeface="Trebuchet MS"/>
              </a:rPr>
              <a:t>r</a:t>
            </a:r>
            <a:r>
              <a:rPr lang="en-US" sz="1600" dirty="0" smtClean="0">
                <a:latin typeface="Trebuchet MS"/>
                <a:cs typeface="Trebuchet MS"/>
              </a:rPr>
              <a:t>oved</a:t>
            </a:r>
            <a:r>
              <a:rPr lang="en-US" sz="1600" spc="65" dirty="0" smtClean="0">
                <a:latin typeface="Times New Roman"/>
                <a:cs typeface="Times New Roman"/>
              </a:rPr>
              <a:t> </a:t>
            </a:r>
            <a:r>
              <a:rPr lang="en-US" sz="1600" spc="-10" dirty="0" smtClean="0">
                <a:latin typeface="Trebuchet MS"/>
                <a:cs typeface="Trebuchet MS"/>
              </a:rPr>
              <a:t>pr</a:t>
            </a:r>
            <a:r>
              <a:rPr lang="en-US" sz="1600" dirty="0" smtClean="0">
                <a:latin typeface="Trebuchet MS"/>
                <a:cs typeface="Trebuchet MS"/>
              </a:rPr>
              <a:t>oduct</a:t>
            </a:r>
            <a:r>
              <a:rPr lang="en-US" sz="1600" spc="-10" dirty="0" smtClean="0">
                <a:latin typeface="Trebuchet MS"/>
                <a:cs typeface="Trebuchet MS"/>
              </a:rPr>
              <a:t>i</a:t>
            </a:r>
            <a:r>
              <a:rPr lang="en-US" sz="1600" dirty="0" smtClean="0">
                <a:latin typeface="Trebuchet MS"/>
                <a:cs typeface="Trebuchet MS"/>
              </a:rPr>
              <a:t>v</a:t>
            </a:r>
            <a:r>
              <a:rPr lang="en-US" sz="1600" spc="-10" dirty="0" smtClean="0">
                <a:latin typeface="Trebuchet MS"/>
                <a:cs typeface="Trebuchet MS"/>
              </a:rPr>
              <a:t>i</a:t>
            </a:r>
            <a:r>
              <a:rPr lang="en-US" sz="1600" spc="-5" dirty="0" smtClean="0">
                <a:latin typeface="Trebuchet MS"/>
                <a:cs typeface="Trebuchet MS"/>
              </a:rPr>
              <a:t>ty</a:t>
            </a:r>
          </a:p>
          <a:p>
            <a:pPr marL="12700">
              <a:lnSpc>
                <a:spcPct val="100000"/>
              </a:lnSpc>
              <a:spcBef>
                <a:spcPts val="670"/>
              </a:spcBef>
            </a:pPr>
            <a:r>
              <a:rPr lang="en-US" sz="1600" b="1" u="sng" spc="-5" dirty="0" smtClean="0">
                <a:latin typeface="Trebuchet MS"/>
                <a:cs typeface="Trebuchet MS"/>
              </a:rPr>
              <a:t>Nat</a:t>
            </a:r>
            <a:r>
              <a:rPr lang="en-US" sz="1600" b="1" u="sng" spc="-10" dirty="0" smtClean="0">
                <a:latin typeface="Trebuchet MS"/>
                <a:cs typeface="Trebuchet MS"/>
              </a:rPr>
              <a:t>u</a:t>
            </a:r>
            <a:r>
              <a:rPr lang="en-US" sz="1600" b="1" u="sng" spc="-5" dirty="0" smtClean="0">
                <a:latin typeface="Trebuchet MS"/>
                <a:cs typeface="Trebuchet MS"/>
              </a:rPr>
              <a:t>re </a:t>
            </a:r>
            <a:r>
              <a:rPr lang="en-US" sz="1600" b="1" u="sng" dirty="0" smtClean="0">
                <a:latin typeface="Trebuchet MS"/>
                <a:cs typeface="Trebuchet MS"/>
              </a:rPr>
              <a:t>of</a:t>
            </a:r>
            <a:r>
              <a:rPr lang="en-US" sz="1600" b="1" u="sng" spc="-10" dirty="0" smtClean="0">
                <a:latin typeface="Trebuchet MS"/>
                <a:cs typeface="Trebuchet MS"/>
              </a:rPr>
              <a:t> ass</a:t>
            </a:r>
            <a:r>
              <a:rPr lang="en-US" sz="1600" b="1" u="sng" spc="-5" dirty="0" smtClean="0">
                <a:latin typeface="Trebuchet MS"/>
                <a:cs typeface="Trebuchet MS"/>
              </a:rPr>
              <a:t>is</a:t>
            </a:r>
            <a:r>
              <a:rPr lang="en-US" sz="1600" b="1" u="sng" spc="-10" dirty="0" smtClean="0">
                <a:latin typeface="Trebuchet MS"/>
                <a:cs typeface="Trebuchet MS"/>
              </a:rPr>
              <a:t>t</a:t>
            </a:r>
            <a:r>
              <a:rPr lang="en-US" sz="1600" b="1" u="sng" spc="-5" dirty="0" smtClean="0">
                <a:latin typeface="Trebuchet MS"/>
                <a:cs typeface="Trebuchet MS"/>
              </a:rPr>
              <a:t>ance</a:t>
            </a:r>
            <a:endParaRPr lang="en-US" sz="1600" u="sng" dirty="0" smtClean="0">
              <a:latin typeface="Trebuchet MS"/>
              <a:cs typeface="Trebuchet MS"/>
            </a:endParaRPr>
          </a:p>
          <a:p>
            <a:pPr marL="12700">
              <a:lnSpc>
                <a:spcPct val="100000"/>
              </a:lnSpc>
              <a:spcBef>
                <a:spcPts val="660"/>
              </a:spcBef>
              <a:tabLst>
                <a:tab pos="354965" algn="l"/>
              </a:tabLst>
            </a:pPr>
            <a:r>
              <a:rPr lang="en-US" sz="1600" spc="5" dirty="0" smtClean="0">
                <a:latin typeface="Wingdings 3"/>
                <a:cs typeface="Wingdings 3"/>
              </a:rPr>
              <a:t></a:t>
            </a:r>
            <a:r>
              <a:rPr lang="en-US" sz="1600" spc="5" dirty="0" smtClean="0">
                <a:latin typeface="Times New Roman"/>
                <a:cs typeface="Times New Roman"/>
              </a:rPr>
              <a:t>	</a:t>
            </a:r>
            <a:r>
              <a:rPr lang="en-US" sz="1600" spc="-5" dirty="0" smtClean="0">
                <a:latin typeface="Trebuchet MS"/>
                <a:cs typeface="Trebuchet MS"/>
              </a:rPr>
              <a:t>1</a:t>
            </a:r>
            <a:r>
              <a:rPr lang="en-US" sz="1600" spc="-10" dirty="0" smtClean="0">
                <a:latin typeface="Trebuchet MS"/>
                <a:cs typeface="Trebuchet MS"/>
              </a:rPr>
              <a:t>5</a:t>
            </a:r>
            <a:r>
              <a:rPr lang="en-US" sz="1600" dirty="0" smtClean="0">
                <a:latin typeface="Trebuchet MS"/>
                <a:cs typeface="Trebuchet MS"/>
              </a:rPr>
              <a:t>%</a:t>
            </a:r>
            <a:r>
              <a:rPr lang="en-US" sz="1600" spc="75" dirty="0" smtClean="0">
                <a:latin typeface="Times New Roman"/>
                <a:cs typeface="Times New Roman"/>
              </a:rPr>
              <a:t> </a:t>
            </a:r>
            <a:r>
              <a:rPr lang="en-US" sz="1600" spc="-5" dirty="0" smtClean="0">
                <a:latin typeface="Trebuchet MS"/>
                <a:cs typeface="Trebuchet MS"/>
              </a:rPr>
              <a:t>upf</a:t>
            </a:r>
            <a:r>
              <a:rPr lang="en-US" sz="1600" spc="-10" dirty="0" smtClean="0">
                <a:latin typeface="Trebuchet MS"/>
                <a:cs typeface="Trebuchet MS"/>
              </a:rPr>
              <a:t>r</a:t>
            </a:r>
            <a:r>
              <a:rPr lang="en-US" sz="1600" dirty="0" smtClean="0">
                <a:latin typeface="Trebuchet MS"/>
                <a:cs typeface="Trebuchet MS"/>
              </a:rPr>
              <a:t>ont</a:t>
            </a:r>
            <a:r>
              <a:rPr lang="en-US" sz="1600" spc="55" dirty="0" smtClean="0">
                <a:latin typeface="Times New Roman"/>
                <a:cs typeface="Times New Roman"/>
              </a:rPr>
              <a:t> </a:t>
            </a:r>
            <a:r>
              <a:rPr lang="en-US" sz="1600" spc="-5" dirty="0" smtClean="0">
                <a:latin typeface="Trebuchet MS"/>
                <a:cs typeface="Trebuchet MS"/>
              </a:rPr>
              <a:t>ca</a:t>
            </a:r>
            <a:r>
              <a:rPr lang="en-US" sz="1600" spc="-10" dirty="0" smtClean="0">
                <a:latin typeface="Trebuchet MS"/>
                <a:cs typeface="Trebuchet MS"/>
              </a:rPr>
              <a:t>p</a:t>
            </a:r>
            <a:r>
              <a:rPr lang="en-US" sz="1600" spc="-5" dirty="0" smtClean="0">
                <a:latin typeface="Trebuchet MS"/>
                <a:cs typeface="Trebuchet MS"/>
              </a:rPr>
              <a:t>i</a:t>
            </a:r>
            <a:r>
              <a:rPr lang="en-US" sz="1600" spc="-10" dirty="0" smtClean="0">
                <a:latin typeface="Trebuchet MS"/>
                <a:cs typeface="Trebuchet MS"/>
              </a:rPr>
              <a:t>ta</a:t>
            </a:r>
            <a:r>
              <a:rPr lang="en-US" sz="1600" dirty="0" smtClean="0">
                <a:latin typeface="Trebuchet MS"/>
                <a:cs typeface="Trebuchet MS"/>
              </a:rPr>
              <a:t>l</a:t>
            </a:r>
            <a:r>
              <a:rPr lang="en-US" sz="1600" spc="75" dirty="0" smtClean="0">
                <a:latin typeface="Times New Roman"/>
                <a:cs typeface="Times New Roman"/>
              </a:rPr>
              <a:t> </a:t>
            </a:r>
            <a:r>
              <a:rPr lang="en-US" sz="1600" spc="-10" dirty="0" smtClean="0">
                <a:latin typeface="Trebuchet MS"/>
                <a:cs typeface="Trebuchet MS"/>
              </a:rPr>
              <a:t>s</a:t>
            </a:r>
            <a:r>
              <a:rPr lang="en-US" sz="1600" spc="-5" dirty="0" smtClean="0">
                <a:latin typeface="Trebuchet MS"/>
                <a:cs typeface="Trebuchet MS"/>
              </a:rPr>
              <a:t>ubsi</a:t>
            </a:r>
            <a:r>
              <a:rPr lang="en-US" sz="1600" spc="-10" dirty="0" smtClean="0">
                <a:latin typeface="Trebuchet MS"/>
                <a:cs typeface="Trebuchet MS"/>
              </a:rPr>
              <a:t>d</a:t>
            </a:r>
            <a:r>
              <a:rPr lang="en-US" sz="1600" dirty="0" smtClean="0">
                <a:latin typeface="Trebuchet MS"/>
                <a:cs typeface="Trebuchet MS"/>
              </a:rPr>
              <a:t>y</a:t>
            </a:r>
            <a:r>
              <a:rPr lang="en-US" sz="1600" spc="45" dirty="0" smtClean="0">
                <a:latin typeface="Times New Roman"/>
                <a:cs typeface="Times New Roman"/>
              </a:rPr>
              <a:t> </a:t>
            </a:r>
            <a:r>
              <a:rPr lang="en-US" sz="1600" spc="-5" dirty="0" smtClean="0">
                <a:latin typeface="Trebuchet MS"/>
                <a:cs typeface="Trebuchet MS"/>
              </a:rPr>
              <a:t>t</a:t>
            </a:r>
            <a:r>
              <a:rPr lang="en-US" sz="1600" dirty="0" smtClean="0">
                <a:latin typeface="Trebuchet MS"/>
                <a:cs typeface="Trebuchet MS"/>
              </a:rPr>
              <a:t>o</a:t>
            </a:r>
            <a:r>
              <a:rPr lang="en-US" sz="1600" spc="65" dirty="0" smtClean="0">
                <a:latin typeface="Times New Roman"/>
                <a:cs typeface="Times New Roman"/>
              </a:rPr>
              <a:t> </a:t>
            </a:r>
            <a:r>
              <a:rPr lang="en-US" sz="1600" spc="-5" dirty="0" smtClean="0">
                <a:latin typeface="Trebuchet MS"/>
                <a:cs typeface="Trebuchet MS"/>
              </a:rPr>
              <a:t>MSEs</a:t>
            </a:r>
            <a:r>
              <a:rPr lang="en-US" sz="1600" dirty="0" smtClean="0">
                <a:latin typeface="Trebuchet MS"/>
                <a:cs typeface="Trebuchet MS"/>
              </a:rPr>
              <a:t>,</a:t>
            </a:r>
            <a:r>
              <a:rPr lang="en-US" sz="1600" spc="55" dirty="0" smtClean="0">
                <a:latin typeface="Times New Roman"/>
                <a:cs typeface="Times New Roman"/>
              </a:rPr>
              <a:t> </a:t>
            </a:r>
            <a:r>
              <a:rPr lang="en-US" sz="1600" spc="-5" dirty="0" smtClean="0">
                <a:latin typeface="Trebuchet MS"/>
                <a:cs typeface="Trebuchet MS"/>
              </a:rPr>
              <a:t>incl</a:t>
            </a:r>
            <a:r>
              <a:rPr lang="en-US" sz="1600" dirty="0" smtClean="0">
                <a:latin typeface="Trebuchet MS"/>
                <a:cs typeface="Trebuchet MS"/>
              </a:rPr>
              <a:t>u</a:t>
            </a:r>
            <a:r>
              <a:rPr lang="en-US" sz="1600" spc="-5" dirty="0" smtClean="0">
                <a:latin typeface="Trebuchet MS"/>
                <a:cs typeface="Trebuchet MS"/>
              </a:rPr>
              <a:t>d</a:t>
            </a:r>
            <a:r>
              <a:rPr lang="en-US" sz="1600" spc="-10" dirty="0" smtClean="0">
                <a:latin typeface="Trebuchet MS"/>
                <a:cs typeface="Trebuchet MS"/>
              </a:rPr>
              <a:t>i</a:t>
            </a:r>
            <a:r>
              <a:rPr lang="en-US" sz="1600" spc="-5" dirty="0" smtClean="0">
                <a:latin typeface="Trebuchet MS"/>
                <a:cs typeface="Trebuchet MS"/>
              </a:rPr>
              <a:t>n</a:t>
            </a:r>
            <a:r>
              <a:rPr lang="en-US" sz="1600" dirty="0" smtClean="0">
                <a:latin typeface="Trebuchet MS"/>
                <a:cs typeface="Trebuchet MS"/>
              </a:rPr>
              <a:t>g</a:t>
            </a:r>
            <a:r>
              <a:rPr lang="en-US" sz="1600" spc="35" dirty="0" smtClean="0">
                <a:latin typeface="Times New Roman"/>
                <a:cs typeface="Times New Roman"/>
              </a:rPr>
              <a:t> </a:t>
            </a:r>
            <a:r>
              <a:rPr lang="en-US" sz="1600" spc="-5" dirty="0" smtClean="0">
                <a:latin typeface="Trebuchet MS"/>
                <a:cs typeface="Trebuchet MS"/>
              </a:rPr>
              <a:t>t</a:t>
            </a:r>
            <a:r>
              <a:rPr lang="en-US" sz="1600" spc="-10" dirty="0" smtClean="0">
                <a:latin typeface="Trebuchet MS"/>
                <a:cs typeface="Trebuchet MS"/>
              </a:rPr>
              <a:t>i</a:t>
            </a:r>
            <a:r>
              <a:rPr lang="en-US" sz="1600" spc="-5" dirty="0" smtClean="0">
                <a:latin typeface="Trebuchet MS"/>
                <a:cs typeface="Trebuchet MS"/>
              </a:rPr>
              <a:t>n</a:t>
            </a:r>
            <a:r>
              <a:rPr lang="en-US" sz="1600" spc="-165" dirty="0" smtClean="0">
                <a:latin typeface="Trebuchet MS"/>
                <a:cs typeface="Trebuchet MS"/>
              </a:rPr>
              <a:t>y</a:t>
            </a:r>
            <a:r>
              <a:rPr lang="en-US" sz="1600" dirty="0" smtClean="0">
                <a:latin typeface="Trebuchet MS"/>
                <a:cs typeface="Trebuchet MS"/>
              </a:rPr>
              <a:t>,</a:t>
            </a:r>
            <a:r>
              <a:rPr lang="en-US" sz="1600" spc="55" dirty="0" smtClean="0">
                <a:latin typeface="Times New Roman"/>
                <a:cs typeface="Times New Roman"/>
              </a:rPr>
              <a:t> </a:t>
            </a:r>
            <a:r>
              <a:rPr lang="en-US" sz="1600" spc="-5" dirty="0" err="1" smtClean="0">
                <a:latin typeface="Trebuchet MS"/>
                <a:cs typeface="Trebuchet MS"/>
              </a:rPr>
              <a:t>kha</a:t>
            </a:r>
            <a:r>
              <a:rPr lang="en-US" sz="1600" spc="-10" dirty="0" err="1" smtClean="0">
                <a:latin typeface="Trebuchet MS"/>
                <a:cs typeface="Trebuchet MS"/>
              </a:rPr>
              <a:t>d</a:t>
            </a:r>
            <a:r>
              <a:rPr lang="en-US" sz="1600" spc="-5" dirty="0" err="1" smtClean="0">
                <a:latin typeface="Trebuchet MS"/>
                <a:cs typeface="Trebuchet MS"/>
              </a:rPr>
              <a:t>i</a:t>
            </a:r>
            <a:r>
              <a:rPr lang="en-US" sz="1600" dirty="0" smtClean="0">
                <a:latin typeface="Trebuchet MS"/>
                <a:cs typeface="Trebuchet MS"/>
              </a:rPr>
              <a:t>,</a:t>
            </a:r>
            <a:r>
              <a:rPr lang="en-US" sz="1600" spc="65" dirty="0" smtClean="0">
                <a:latin typeface="Times New Roman"/>
                <a:cs typeface="Times New Roman"/>
              </a:rPr>
              <a:t> </a:t>
            </a:r>
            <a:r>
              <a:rPr lang="en-US" sz="1600" dirty="0" smtClean="0">
                <a:latin typeface="Trebuchet MS"/>
                <a:cs typeface="Trebuchet MS"/>
              </a:rPr>
              <a:t>v</a:t>
            </a:r>
            <a:r>
              <a:rPr lang="en-US" sz="1600" spc="-10" dirty="0" smtClean="0">
                <a:latin typeface="Trebuchet MS"/>
                <a:cs typeface="Trebuchet MS"/>
              </a:rPr>
              <a:t>i</a:t>
            </a:r>
            <a:r>
              <a:rPr lang="en-US" sz="1600" dirty="0" smtClean="0">
                <a:latin typeface="Trebuchet MS"/>
                <a:cs typeface="Trebuchet MS"/>
              </a:rPr>
              <a:t>ll</a:t>
            </a:r>
            <a:r>
              <a:rPr lang="en-US" sz="1600" spc="-10" dirty="0" smtClean="0">
                <a:latin typeface="Trebuchet MS"/>
                <a:cs typeface="Trebuchet MS"/>
              </a:rPr>
              <a:t>a</a:t>
            </a:r>
            <a:r>
              <a:rPr lang="en-US" sz="1600" dirty="0" smtClean="0">
                <a:latin typeface="Trebuchet MS"/>
                <a:cs typeface="Trebuchet MS"/>
              </a:rPr>
              <a:t>ge</a:t>
            </a:r>
            <a:r>
              <a:rPr lang="en-US" sz="1600" spc="60" dirty="0" smtClean="0">
                <a:latin typeface="Times New Roman"/>
                <a:cs typeface="Times New Roman"/>
              </a:rPr>
              <a:t> </a:t>
            </a:r>
            <a:r>
              <a:rPr lang="en-US" sz="1600" spc="-10" dirty="0" smtClean="0">
                <a:latin typeface="Trebuchet MS"/>
                <a:cs typeface="Trebuchet MS"/>
              </a:rPr>
              <a:t>a</a:t>
            </a:r>
            <a:r>
              <a:rPr lang="en-US" sz="1600" spc="-5" dirty="0" smtClean="0">
                <a:latin typeface="Trebuchet MS"/>
                <a:cs typeface="Trebuchet MS"/>
              </a:rPr>
              <a:t>n</a:t>
            </a:r>
            <a:r>
              <a:rPr lang="en-US" sz="1600" dirty="0" smtClean="0">
                <a:latin typeface="Trebuchet MS"/>
                <a:cs typeface="Trebuchet MS"/>
              </a:rPr>
              <a:t>d</a:t>
            </a:r>
            <a:r>
              <a:rPr lang="en-US" sz="1600" spc="70" dirty="0" smtClean="0">
                <a:latin typeface="Times New Roman"/>
                <a:cs typeface="Times New Roman"/>
              </a:rPr>
              <a:t> </a:t>
            </a:r>
            <a:r>
              <a:rPr lang="en-US" sz="1600" spc="-5" dirty="0" smtClean="0">
                <a:latin typeface="Trebuchet MS"/>
                <a:cs typeface="Trebuchet MS"/>
              </a:rPr>
              <a:t>coi</a:t>
            </a:r>
            <a:r>
              <a:rPr lang="en-US" sz="1600" dirty="0" smtClean="0">
                <a:latin typeface="Trebuchet MS"/>
                <a:cs typeface="Trebuchet MS"/>
              </a:rPr>
              <a:t>r</a:t>
            </a:r>
            <a:r>
              <a:rPr lang="en-US" sz="1600" spc="65" dirty="0" smtClean="0">
                <a:latin typeface="Times New Roman"/>
                <a:cs typeface="Times New Roman"/>
              </a:rPr>
              <a:t> </a:t>
            </a:r>
            <a:r>
              <a:rPr lang="en-US" sz="1600" spc="-10" dirty="0" smtClean="0">
                <a:latin typeface="Trebuchet MS"/>
                <a:cs typeface="Trebuchet MS"/>
              </a:rPr>
              <a:t>i</a:t>
            </a:r>
            <a:r>
              <a:rPr lang="en-US" sz="1600" spc="-5" dirty="0" smtClean="0">
                <a:latin typeface="Trebuchet MS"/>
                <a:cs typeface="Trebuchet MS"/>
              </a:rPr>
              <a:t>ndus</a:t>
            </a:r>
            <a:r>
              <a:rPr lang="en-US" sz="1600" spc="-10" dirty="0" smtClean="0">
                <a:latin typeface="Trebuchet MS"/>
                <a:cs typeface="Trebuchet MS"/>
              </a:rPr>
              <a:t>tr</a:t>
            </a:r>
            <a:r>
              <a:rPr lang="en-US" sz="1600" spc="-5" dirty="0" smtClean="0">
                <a:latin typeface="Trebuchet MS"/>
                <a:cs typeface="Trebuchet MS"/>
              </a:rPr>
              <a:t>i</a:t>
            </a:r>
            <a:r>
              <a:rPr lang="en-US" sz="1600" spc="-15" dirty="0" smtClean="0">
                <a:latin typeface="Trebuchet MS"/>
                <a:cs typeface="Trebuchet MS"/>
              </a:rPr>
              <a:t>a</a:t>
            </a:r>
            <a:r>
              <a:rPr lang="en-US" sz="1600" dirty="0" smtClean="0">
                <a:latin typeface="Trebuchet MS"/>
                <a:cs typeface="Trebuchet MS"/>
              </a:rPr>
              <a:t>l</a:t>
            </a:r>
            <a:r>
              <a:rPr lang="en-US" sz="1600" spc="75" dirty="0" smtClean="0">
                <a:latin typeface="Times New Roman"/>
                <a:cs typeface="Times New Roman"/>
              </a:rPr>
              <a:t> </a:t>
            </a:r>
            <a:r>
              <a:rPr lang="en-US" sz="1600" spc="-5" dirty="0" smtClean="0">
                <a:latin typeface="Trebuchet MS"/>
                <a:cs typeface="Trebuchet MS"/>
              </a:rPr>
              <a:t>uni</a:t>
            </a:r>
            <a:r>
              <a:rPr lang="en-US" sz="1600" spc="-10" dirty="0" smtClean="0">
                <a:latin typeface="Trebuchet MS"/>
                <a:cs typeface="Trebuchet MS"/>
              </a:rPr>
              <a:t>t</a:t>
            </a:r>
            <a:r>
              <a:rPr lang="en-US" sz="1600" spc="-5" dirty="0" smtClean="0">
                <a:latin typeface="Trebuchet MS"/>
                <a:cs typeface="Trebuchet MS"/>
              </a:rPr>
              <a:t>s</a:t>
            </a:r>
            <a:r>
              <a:rPr lang="en-US" sz="1600" dirty="0" smtClean="0">
                <a:latin typeface="Trebuchet MS"/>
                <a:cs typeface="Trebuchet MS"/>
              </a:rPr>
              <a:t>,</a:t>
            </a:r>
            <a:r>
              <a:rPr lang="en-US" sz="1600" spc="70" dirty="0" smtClean="0">
                <a:latin typeface="Times New Roman"/>
                <a:cs typeface="Times New Roman"/>
              </a:rPr>
              <a:t> </a:t>
            </a:r>
            <a:r>
              <a:rPr lang="en-US" sz="1600" dirty="0" smtClean="0">
                <a:latin typeface="Trebuchet MS"/>
                <a:cs typeface="Trebuchet MS"/>
              </a:rPr>
              <a:t>on</a:t>
            </a:r>
            <a:r>
              <a:rPr lang="en-US" sz="1600" spc="75" dirty="0" smtClean="0">
                <a:latin typeface="Times New Roman"/>
                <a:cs typeface="Times New Roman"/>
              </a:rPr>
              <a:t> </a:t>
            </a:r>
            <a:r>
              <a:rPr lang="en-US" sz="1600" spc="-5" dirty="0" smtClean="0">
                <a:latin typeface="Trebuchet MS"/>
                <a:cs typeface="Trebuchet MS"/>
              </a:rPr>
              <a:t>in</a:t>
            </a:r>
            <a:r>
              <a:rPr lang="en-US" sz="1600" spc="-10" dirty="0" smtClean="0">
                <a:latin typeface="Trebuchet MS"/>
                <a:cs typeface="Trebuchet MS"/>
              </a:rPr>
              <a:t>s</a:t>
            </a:r>
            <a:r>
              <a:rPr lang="en-US" sz="1600" spc="-5" dirty="0" smtClean="0">
                <a:latin typeface="Trebuchet MS"/>
                <a:cs typeface="Trebuchet MS"/>
              </a:rPr>
              <a:t>t</a:t>
            </a:r>
            <a:r>
              <a:rPr lang="en-US" sz="1600" spc="-10" dirty="0" smtClean="0">
                <a:latin typeface="Trebuchet MS"/>
                <a:cs typeface="Trebuchet MS"/>
              </a:rPr>
              <a:t>i</a:t>
            </a:r>
            <a:r>
              <a:rPr lang="en-US" sz="1600" spc="-5" dirty="0" smtClean="0">
                <a:latin typeface="Trebuchet MS"/>
                <a:cs typeface="Trebuchet MS"/>
              </a:rPr>
              <a:t>tu</a:t>
            </a:r>
            <a:r>
              <a:rPr lang="en-US" sz="1600" spc="-10" dirty="0" smtClean="0">
                <a:latin typeface="Trebuchet MS"/>
                <a:cs typeface="Trebuchet MS"/>
              </a:rPr>
              <a:t>t</a:t>
            </a:r>
            <a:r>
              <a:rPr lang="en-US" sz="1600" spc="-5" dirty="0" smtClean="0">
                <a:latin typeface="Trebuchet MS"/>
                <a:cs typeface="Trebuchet MS"/>
              </a:rPr>
              <a:t>ion</a:t>
            </a:r>
            <a:r>
              <a:rPr lang="en-US" sz="1600" spc="-10" dirty="0" smtClean="0">
                <a:latin typeface="Trebuchet MS"/>
                <a:cs typeface="Trebuchet MS"/>
              </a:rPr>
              <a:t>a</a:t>
            </a:r>
            <a:r>
              <a:rPr lang="en-US" sz="1600" dirty="0" smtClean="0">
                <a:latin typeface="Trebuchet MS"/>
                <a:cs typeface="Trebuchet MS"/>
              </a:rPr>
              <a:t>l</a:t>
            </a:r>
            <a:r>
              <a:rPr lang="en-US" sz="1600" spc="60" dirty="0" smtClean="0">
                <a:latin typeface="Times New Roman"/>
                <a:cs typeface="Times New Roman"/>
              </a:rPr>
              <a:t> </a:t>
            </a:r>
            <a:r>
              <a:rPr lang="en-US" sz="1600" dirty="0" smtClean="0">
                <a:latin typeface="Trebuchet MS"/>
                <a:cs typeface="Trebuchet MS"/>
              </a:rPr>
              <a:t>f</a:t>
            </a:r>
            <a:r>
              <a:rPr lang="en-US" sz="1600" spc="-10" dirty="0" smtClean="0">
                <a:latin typeface="Trebuchet MS"/>
                <a:cs typeface="Trebuchet MS"/>
              </a:rPr>
              <a:t>i</a:t>
            </a:r>
            <a:r>
              <a:rPr lang="en-US" sz="1600" spc="-5" dirty="0" smtClean="0">
                <a:latin typeface="Trebuchet MS"/>
                <a:cs typeface="Trebuchet MS"/>
              </a:rPr>
              <a:t>nance</a:t>
            </a:r>
            <a:endParaRPr lang="en-US" sz="1600" dirty="0" smtClean="0">
              <a:latin typeface="Trebuchet MS"/>
              <a:cs typeface="Trebuchet MS"/>
            </a:endParaRPr>
          </a:p>
          <a:p>
            <a:pPr marL="12700">
              <a:lnSpc>
                <a:spcPct val="100000"/>
              </a:lnSpc>
              <a:spcBef>
                <a:spcPts val="660"/>
              </a:spcBef>
              <a:tabLst>
                <a:tab pos="408305" algn="l"/>
              </a:tabLst>
            </a:pPr>
            <a:r>
              <a:rPr lang="en-US" sz="1600" spc="5" dirty="0" smtClean="0">
                <a:latin typeface="Wingdings 3"/>
                <a:cs typeface="Wingdings 3"/>
              </a:rPr>
              <a:t></a:t>
            </a:r>
            <a:r>
              <a:rPr lang="en-US" sz="1600" spc="5" dirty="0" smtClean="0">
                <a:latin typeface="Times New Roman"/>
                <a:cs typeface="Times New Roman"/>
              </a:rPr>
              <a:t>	</a:t>
            </a:r>
            <a:r>
              <a:rPr lang="en-US" sz="1600" spc="-5" dirty="0" smtClean="0">
                <a:latin typeface="Trebuchet MS"/>
                <a:cs typeface="Trebuchet MS"/>
              </a:rPr>
              <a:t>Cei</a:t>
            </a:r>
            <a:r>
              <a:rPr lang="en-US" sz="1600" dirty="0" smtClean="0">
                <a:latin typeface="Trebuchet MS"/>
                <a:cs typeface="Trebuchet MS"/>
              </a:rPr>
              <a:t>l</a:t>
            </a:r>
            <a:r>
              <a:rPr lang="en-US" sz="1600" spc="-5" dirty="0" smtClean="0">
                <a:latin typeface="Trebuchet MS"/>
                <a:cs typeface="Trebuchet MS"/>
              </a:rPr>
              <a:t>in</a:t>
            </a:r>
            <a:r>
              <a:rPr lang="en-US" sz="1600" dirty="0" smtClean="0">
                <a:latin typeface="Trebuchet MS"/>
                <a:cs typeface="Trebuchet MS"/>
              </a:rPr>
              <a:t>g</a:t>
            </a:r>
            <a:r>
              <a:rPr lang="en-US" sz="1600" spc="60" dirty="0" smtClean="0">
                <a:latin typeface="Times New Roman"/>
                <a:cs typeface="Times New Roman"/>
              </a:rPr>
              <a:t> </a:t>
            </a:r>
            <a:r>
              <a:rPr lang="en-US" sz="1600" dirty="0" smtClean="0">
                <a:latin typeface="Trebuchet MS"/>
                <a:cs typeface="Trebuchet MS"/>
              </a:rPr>
              <a:t>on</a:t>
            </a:r>
            <a:r>
              <a:rPr lang="en-US" sz="1600" spc="70" dirty="0" smtClean="0">
                <a:latin typeface="Times New Roman"/>
                <a:cs typeface="Times New Roman"/>
              </a:rPr>
              <a:t> </a:t>
            </a:r>
            <a:r>
              <a:rPr lang="en-US" sz="1600" dirty="0" smtClean="0">
                <a:latin typeface="Trebuchet MS"/>
                <a:cs typeface="Trebuchet MS"/>
              </a:rPr>
              <a:t>loans</a:t>
            </a:r>
            <a:r>
              <a:rPr lang="en-US" sz="1600" spc="45" dirty="0" smtClean="0">
                <a:latin typeface="Times New Roman"/>
                <a:cs typeface="Times New Roman"/>
              </a:rPr>
              <a:t> </a:t>
            </a:r>
            <a:r>
              <a:rPr lang="en-US" sz="1600" spc="-5" dirty="0" smtClean="0">
                <a:latin typeface="Trebuchet MS"/>
                <a:cs typeface="Trebuchet MS"/>
              </a:rPr>
              <a:t>unde</a:t>
            </a:r>
            <a:r>
              <a:rPr lang="en-US" sz="1600" dirty="0" smtClean="0">
                <a:latin typeface="Trebuchet MS"/>
                <a:cs typeface="Trebuchet MS"/>
              </a:rPr>
              <a:t>r</a:t>
            </a:r>
            <a:r>
              <a:rPr lang="en-US" sz="1600" spc="50" dirty="0" smtClean="0">
                <a:latin typeface="Times New Roman"/>
                <a:cs typeface="Times New Roman"/>
              </a:rPr>
              <a:t> </a:t>
            </a:r>
            <a:r>
              <a:rPr lang="en-US" sz="1600" spc="-10" dirty="0" smtClean="0">
                <a:latin typeface="Trebuchet MS"/>
                <a:cs typeface="Trebuchet MS"/>
              </a:rPr>
              <a:t>t</a:t>
            </a:r>
            <a:r>
              <a:rPr lang="en-US" sz="1600" spc="-5" dirty="0" smtClean="0">
                <a:latin typeface="Trebuchet MS"/>
                <a:cs typeface="Trebuchet MS"/>
              </a:rPr>
              <a:t>h</a:t>
            </a:r>
            <a:r>
              <a:rPr lang="en-US" sz="1600" dirty="0" smtClean="0">
                <a:latin typeface="Trebuchet MS"/>
                <a:cs typeface="Trebuchet MS"/>
              </a:rPr>
              <a:t>e</a:t>
            </a:r>
            <a:r>
              <a:rPr lang="en-US" sz="1600" spc="70" dirty="0" smtClean="0">
                <a:latin typeface="Times New Roman"/>
                <a:cs typeface="Times New Roman"/>
              </a:rPr>
              <a:t> </a:t>
            </a:r>
            <a:r>
              <a:rPr lang="en-US" sz="1600" spc="-10" dirty="0" smtClean="0">
                <a:latin typeface="Trebuchet MS"/>
                <a:cs typeface="Trebuchet MS"/>
              </a:rPr>
              <a:t>s</a:t>
            </a:r>
            <a:r>
              <a:rPr lang="en-US" sz="1600" spc="-5" dirty="0" smtClean="0">
                <a:latin typeface="Trebuchet MS"/>
                <a:cs typeface="Trebuchet MS"/>
              </a:rPr>
              <a:t>chem</a:t>
            </a:r>
            <a:r>
              <a:rPr lang="en-US" sz="1600" dirty="0" smtClean="0">
                <a:latin typeface="Trebuchet MS"/>
                <a:cs typeface="Trebuchet MS"/>
              </a:rPr>
              <a:t>e</a:t>
            </a:r>
            <a:r>
              <a:rPr lang="en-US" sz="1600" spc="40" dirty="0" smtClean="0">
                <a:latin typeface="Times New Roman"/>
                <a:cs typeface="Times New Roman"/>
              </a:rPr>
              <a:t> </a:t>
            </a:r>
            <a:r>
              <a:rPr lang="en-US" sz="1600" spc="-5" dirty="0" smtClean="0">
                <a:latin typeface="Trebuchet MS"/>
                <a:cs typeface="Trebuchet MS"/>
              </a:rPr>
              <a:t>h</a:t>
            </a:r>
            <a:r>
              <a:rPr lang="en-US" sz="1600" spc="-10" dirty="0" smtClean="0">
                <a:latin typeface="Trebuchet MS"/>
                <a:cs typeface="Trebuchet MS"/>
              </a:rPr>
              <a:t>a</a:t>
            </a:r>
            <a:r>
              <a:rPr lang="en-US" sz="1600" dirty="0" smtClean="0">
                <a:latin typeface="Trebuchet MS"/>
                <a:cs typeface="Trebuchet MS"/>
              </a:rPr>
              <a:t>s</a:t>
            </a:r>
            <a:r>
              <a:rPr lang="en-US" sz="1600" spc="65" dirty="0" smtClean="0">
                <a:latin typeface="Times New Roman"/>
                <a:cs typeface="Times New Roman"/>
              </a:rPr>
              <a:t> </a:t>
            </a:r>
            <a:r>
              <a:rPr lang="en-US" sz="1600" spc="-10" dirty="0" smtClean="0">
                <a:latin typeface="Trebuchet MS"/>
                <a:cs typeface="Trebuchet MS"/>
              </a:rPr>
              <a:t>b</a:t>
            </a:r>
            <a:r>
              <a:rPr lang="en-US" sz="1600" spc="-5" dirty="0" smtClean="0">
                <a:latin typeface="Trebuchet MS"/>
                <a:cs typeface="Trebuchet MS"/>
              </a:rPr>
              <a:t>ee</a:t>
            </a:r>
            <a:r>
              <a:rPr lang="en-US" sz="1600" dirty="0" smtClean="0">
                <a:latin typeface="Trebuchet MS"/>
                <a:cs typeface="Trebuchet MS"/>
              </a:rPr>
              <a:t>n</a:t>
            </a:r>
            <a:r>
              <a:rPr lang="en-US" sz="1600" dirty="0" smtClean="0">
                <a:latin typeface="Times New Roman"/>
                <a:cs typeface="Times New Roman"/>
              </a:rPr>
              <a:t> </a:t>
            </a:r>
            <a:r>
              <a:rPr lang="en-US" sz="1600" spc="130" dirty="0" smtClean="0">
                <a:latin typeface="Times New Roman"/>
                <a:cs typeface="Times New Roman"/>
              </a:rPr>
              <a:t> </a:t>
            </a:r>
            <a:r>
              <a:rPr lang="en-US" sz="1600" spc="-10" dirty="0" smtClean="0">
                <a:latin typeface="Trebuchet MS"/>
                <a:cs typeface="Trebuchet MS"/>
              </a:rPr>
              <a:t>ra</a:t>
            </a:r>
            <a:r>
              <a:rPr lang="en-US" sz="1600" spc="-5" dirty="0" smtClean="0">
                <a:latin typeface="Trebuchet MS"/>
                <a:cs typeface="Trebuchet MS"/>
              </a:rPr>
              <a:t>i</a:t>
            </a:r>
            <a:r>
              <a:rPr lang="en-US" sz="1600" spc="-10" dirty="0" smtClean="0">
                <a:latin typeface="Trebuchet MS"/>
                <a:cs typeface="Trebuchet MS"/>
              </a:rPr>
              <a:t>s</a:t>
            </a:r>
            <a:r>
              <a:rPr lang="en-US" sz="1600" spc="-5" dirty="0" smtClean="0">
                <a:latin typeface="Trebuchet MS"/>
                <a:cs typeface="Trebuchet MS"/>
              </a:rPr>
              <a:t>e</a:t>
            </a:r>
            <a:r>
              <a:rPr lang="en-US" sz="1600" dirty="0" smtClean="0">
                <a:latin typeface="Trebuchet MS"/>
                <a:cs typeface="Trebuchet MS"/>
              </a:rPr>
              <a:t>d</a:t>
            </a:r>
            <a:r>
              <a:rPr lang="en-US" sz="1600" spc="75" dirty="0" smtClean="0">
                <a:latin typeface="Times New Roman"/>
                <a:cs typeface="Times New Roman"/>
              </a:rPr>
              <a:t> </a:t>
            </a:r>
            <a:r>
              <a:rPr lang="en-US" sz="1600" spc="-5" dirty="0" smtClean="0">
                <a:latin typeface="Trebuchet MS"/>
                <a:cs typeface="Trebuchet MS"/>
              </a:rPr>
              <a:t>f</a:t>
            </a:r>
            <a:r>
              <a:rPr lang="en-US" sz="1600" spc="-10" dirty="0" smtClean="0">
                <a:latin typeface="Trebuchet MS"/>
                <a:cs typeface="Trebuchet MS"/>
              </a:rPr>
              <a:t>r</a:t>
            </a:r>
            <a:r>
              <a:rPr lang="en-US" sz="1600" dirty="0" smtClean="0">
                <a:latin typeface="Trebuchet MS"/>
                <a:cs typeface="Trebuchet MS"/>
              </a:rPr>
              <a:t>om</a:t>
            </a:r>
            <a:r>
              <a:rPr lang="en-US" sz="1600" spc="65" dirty="0" smtClean="0">
                <a:latin typeface="Times New Roman"/>
                <a:cs typeface="Times New Roman"/>
              </a:rPr>
              <a:t> </a:t>
            </a:r>
            <a:r>
              <a:rPr lang="en-US" sz="1600" dirty="0" smtClean="0">
                <a:latin typeface="Trebuchet MS"/>
                <a:cs typeface="Trebuchet MS"/>
              </a:rPr>
              <a:t>R</a:t>
            </a:r>
            <a:r>
              <a:rPr lang="en-US" sz="1600" spc="-10" dirty="0" smtClean="0">
                <a:latin typeface="Trebuchet MS"/>
                <a:cs typeface="Trebuchet MS"/>
              </a:rPr>
              <a:t>s</a:t>
            </a:r>
            <a:r>
              <a:rPr lang="en-US" sz="1600" spc="-5" dirty="0" smtClean="0">
                <a:latin typeface="Trebuchet MS"/>
                <a:cs typeface="Trebuchet MS"/>
              </a:rPr>
              <a:t>.</a:t>
            </a:r>
            <a:r>
              <a:rPr lang="en-US" sz="1600" spc="-10" dirty="0" smtClean="0">
                <a:latin typeface="Trebuchet MS"/>
                <a:cs typeface="Trebuchet MS"/>
              </a:rPr>
              <a:t>4</a:t>
            </a:r>
            <a:r>
              <a:rPr lang="en-US" sz="1600" dirty="0" smtClean="0">
                <a:latin typeface="Trebuchet MS"/>
                <a:cs typeface="Trebuchet MS"/>
              </a:rPr>
              <a:t>0</a:t>
            </a:r>
            <a:r>
              <a:rPr lang="en-US" sz="1600" spc="70" dirty="0" smtClean="0">
                <a:latin typeface="Times New Roman"/>
                <a:cs typeface="Times New Roman"/>
              </a:rPr>
              <a:t> </a:t>
            </a:r>
            <a:r>
              <a:rPr lang="en-US" sz="1600" dirty="0" err="1" smtClean="0">
                <a:latin typeface="Trebuchet MS"/>
                <a:cs typeface="Trebuchet MS"/>
              </a:rPr>
              <a:t>l</a:t>
            </a:r>
            <a:r>
              <a:rPr lang="en-US" sz="1600" spc="-10" dirty="0" err="1" smtClean="0">
                <a:latin typeface="Trebuchet MS"/>
                <a:cs typeface="Trebuchet MS"/>
              </a:rPr>
              <a:t>a</a:t>
            </a:r>
            <a:r>
              <a:rPr lang="en-US" sz="1600" spc="-5" dirty="0" err="1" smtClean="0">
                <a:latin typeface="Trebuchet MS"/>
                <a:cs typeface="Trebuchet MS"/>
              </a:rPr>
              <a:t>k</a:t>
            </a:r>
            <a:r>
              <a:rPr lang="en-US" sz="1600" dirty="0" err="1" smtClean="0">
                <a:latin typeface="Trebuchet MS"/>
                <a:cs typeface="Trebuchet MS"/>
              </a:rPr>
              <a:t>h</a:t>
            </a:r>
            <a:r>
              <a:rPr lang="en-US" sz="1600" spc="55" dirty="0" smtClean="0">
                <a:latin typeface="Times New Roman"/>
                <a:cs typeface="Times New Roman"/>
              </a:rPr>
              <a:t> </a:t>
            </a:r>
            <a:r>
              <a:rPr lang="en-US" sz="1600" spc="-10" dirty="0" smtClean="0">
                <a:latin typeface="Trebuchet MS"/>
                <a:cs typeface="Trebuchet MS"/>
              </a:rPr>
              <a:t>t</a:t>
            </a:r>
            <a:r>
              <a:rPr lang="en-US" sz="1600" dirty="0" smtClean="0">
                <a:latin typeface="Trebuchet MS"/>
                <a:cs typeface="Trebuchet MS"/>
              </a:rPr>
              <a:t>o</a:t>
            </a:r>
            <a:r>
              <a:rPr lang="en-US" sz="1600" spc="70" dirty="0" smtClean="0">
                <a:latin typeface="Times New Roman"/>
                <a:cs typeface="Times New Roman"/>
              </a:rPr>
              <a:t> </a:t>
            </a:r>
            <a:r>
              <a:rPr lang="en-US" sz="1600" spc="-10" dirty="0" smtClean="0">
                <a:latin typeface="Trebuchet MS"/>
                <a:cs typeface="Trebuchet MS"/>
              </a:rPr>
              <a:t>Rs</a:t>
            </a:r>
            <a:r>
              <a:rPr lang="en-US" sz="1600" spc="-5" dirty="0" smtClean="0">
                <a:latin typeface="Trebuchet MS"/>
                <a:cs typeface="Trebuchet MS"/>
              </a:rPr>
              <a:t>.</a:t>
            </a:r>
            <a:r>
              <a:rPr lang="en-US" sz="1600" dirty="0" smtClean="0">
                <a:latin typeface="Trebuchet MS"/>
                <a:cs typeface="Trebuchet MS"/>
              </a:rPr>
              <a:t>1</a:t>
            </a:r>
            <a:r>
              <a:rPr lang="en-US" sz="1600" spc="65" dirty="0" smtClean="0">
                <a:latin typeface="Times New Roman"/>
                <a:cs typeface="Times New Roman"/>
              </a:rPr>
              <a:t> </a:t>
            </a:r>
            <a:r>
              <a:rPr lang="en-US" sz="1600" spc="-5" dirty="0" err="1" smtClean="0">
                <a:latin typeface="Trebuchet MS"/>
                <a:cs typeface="Trebuchet MS"/>
              </a:rPr>
              <a:t>c</a:t>
            </a:r>
            <a:r>
              <a:rPr lang="en-US" sz="1600" spc="-15" dirty="0" err="1" smtClean="0">
                <a:latin typeface="Trebuchet MS"/>
                <a:cs typeface="Trebuchet MS"/>
              </a:rPr>
              <a:t>r</a:t>
            </a:r>
            <a:r>
              <a:rPr lang="en-US" sz="1600" dirty="0" err="1" smtClean="0">
                <a:latin typeface="Trebuchet MS"/>
                <a:cs typeface="Trebuchet MS"/>
              </a:rPr>
              <a:t>o</a:t>
            </a:r>
            <a:r>
              <a:rPr lang="en-US" sz="1600" spc="-10" dirty="0" err="1" smtClean="0">
                <a:latin typeface="Trebuchet MS"/>
                <a:cs typeface="Trebuchet MS"/>
              </a:rPr>
              <a:t>r</a:t>
            </a:r>
            <a:r>
              <a:rPr lang="en-US" sz="1600" dirty="0" err="1" smtClean="0">
                <a:latin typeface="Trebuchet MS"/>
                <a:cs typeface="Trebuchet MS"/>
              </a:rPr>
              <a:t>e</a:t>
            </a:r>
            <a:endParaRPr lang="en-US" sz="1600" dirty="0" smtClean="0">
              <a:latin typeface="Trebuchet MS"/>
              <a:cs typeface="Trebuchet MS"/>
            </a:endParaRPr>
          </a:p>
          <a:p>
            <a:pPr marL="12700">
              <a:lnSpc>
                <a:spcPct val="100000"/>
              </a:lnSpc>
              <a:spcBef>
                <a:spcPts val="675"/>
              </a:spcBef>
              <a:tabLst>
                <a:tab pos="408305" algn="l"/>
              </a:tabLst>
            </a:pPr>
            <a:r>
              <a:rPr lang="en-US" sz="1600" spc="5" dirty="0" smtClean="0">
                <a:latin typeface="Wingdings 3"/>
                <a:cs typeface="Wingdings 3"/>
              </a:rPr>
              <a:t></a:t>
            </a:r>
            <a:r>
              <a:rPr lang="en-US" sz="1600" spc="5" dirty="0" smtClean="0">
                <a:latin typeface="Times New Roman"/>
                <a:cs typeface="Times New Roman"/>
              </a:rPr>
              <a:t>	</a:t>
            </a:r>
            <a:r>
              <a:rPr lang="en-US" sz="1600" spc="-5" dirty="0" smtClean="0">
                <a:latin typeface="Trebuchet MS"/>
                <a:cs typeface="Trebuchet MS"/>
              </a:rPr>
              <a:t>Cap</a:t>
            </a:r>
            <a:r>
              <a:rPr lang="en-US" sz="1600" spc="-10" dirty="0" smtClean="0">
                <a:latin typeface="Trebuchet MS"/>
                <a:cs typeface="Trebuchet MS"/>
              </a:rPr>
              <a:t>i</a:t>
            </a:r>
            <a:r>
              <a:rPr lang="en-US" sz="1600" spc="-5" dirty="0" smtClean="0">
                <a:latin typeface="Trebuchet MS"/>
                <a:cs typeface="Trebuchet MS"/>
              </a:rPr>
              <a:t>t</a:t>
            </a:r>
            <a:r>
              <a:rPr lang="en-US" sz="1600" spc="-10" dirty="0" smtClean="0">
                <a:latin typeface="Trebuchet MS"/>
                <a:cs typeface="Trebuchet MS"/>
              </a:rPr>
              <a:t>a</a:t>
            </a:r>
            <a:r>
              <a:rPr lang="en-US" sz="1600" dirty="0" smtClean="0">
                <a:latin typeface="Trebuchet MS"/>
                <a:cs typeface="Trebuchet MS"/>
              </a:rPr>
              <a:t>l</a:t>
            </a:r>
            <a:r>
              <a:rPr lang="en-US" sz="1600" spc="85" dirty="0" smtClean="0">
                <a:latin typeface="Times New Roman"/>
                <a:cs typeface="Times New Roman"/>
              </a:rPr>
              <a:t> </a:t>
            </a:r>
            <a:r>
              <a:rPr lang="en-US" sz="1600" spc="-5" dirty="0" smtClean="0">
                <a:latin typeface="Trebuchet MS"/>
                <a:cs typeface="Trebuchet MS"/>
              </a:rPr>
              <a:t>subsi</a:t>
            </a:r>
            <a:r>
              <a:rPr lang="en-US" sz="1600" spc="-10" dirty="0" smtClean="0">
                <a:latin typeface="Trebuchet MS"/>
                <a:cs typeface="Trebuchet MS"/>
              </a:rPr>
              <a:t>d</a:t>
            </a:r>
            <a:r>
              <a:rPr lang="en-US" sz="1600" dirty="0" smtClean="0">
                <a:latin typeface="Trebuchet MS"/>
                <a:cs typeface="Trebuchet MS"/>
              </a:rPr>
              <a:t>y</a:t>
            </a:r>
            <a:r>
              <a:rPr lang="en-US" sz="1600" spc="45" dirty="0" smtClean="0">
                <a:latin typeface="Times New Roman"/>
                <a:cs typeface="Times New Roman"/>
              </a:rPr>
              <a:t> </a:t>
            </a:r>
            <a:r>
              <a:rPr lang="en-US" sz="1600" spc="-5" dirty="0" smtClean="0">
                <a:latin typeface="Trebuchet MS"/>
                <a:cs typeface="Trebuchet MS"/>
              </a:rPr>
              <a:t>i</a:t>
            </a:r>
            <a:r>
              <a:rPr lang="en-US" sz="1600" dirty="0" smtClean="0">
                <a:latin typeface="Trebuchet MS"/>
                <a:cs typeface="Trebuchet MS"/>
              </a:rPr>
              <a:t>s</a:t>
            </a:r>
            <a:r>
              <a:rPr lang="en-US" sz="1600" spc="70" dirty="0" smtClean="0">
                <a:latin typeface="Times New Roman"/>
                <a:cs typeface="Times New Roman"/>
              </a:rPr>
              <a:t> </a:t>
            </a:r>
            <a:r>
              <a:rPr lang="en-US" sz="1600" spc="-5" dirty="0" smtClean="0">
                <a:latin typeface="Trebuchet MS"/>
                <a:cs typeface="Trebuchet MS"/>
              </a:rPr>
              <a:t>calcu</a:t>
            </a:r>
            <a:r>
              <a:rPr lang="en-US" sz="1600" spc="5" dirty="0" smtClean="0">
                <a:latin typeface="Trebuchet MS"/>
                <a:cs typeface="Trebuchet MS"/>
              </a:rPr>
              <a:t>l</a:t>
            </a:r>
            <a:r>
              <a:rPr lang="en-US" sz="1600" spc="-10" dirty="0" smtClean="0">
                <a:latin typeface="Trebuchet MS"/>
                <a:cs typeface="Trebuchet MS"/>
              </a:rPr>
              <a:t>a</a:t>
            </a:r>
            <a:r>
              <a:rPr lang="en-US" sz="1600" spc="-5" dirty="0" smtClean="0">
                <a:latin typeface="Trebuchet MS"/>
                <a:cs typeface="Trebuchet MS"/>
              </a:rPr>
              <a:t>te</a:t>
            </a:r>
            <a:r>
              <a:rPr lang="en-US" sz="1600" dirty="0" smtClean="0">
                <a:latin typeface="Trebuchet MS"/>
                <a:cs typeface="Trebuchet MS"/>
              </a:rPr>
              <a:t>d</a:t>
            </a:r>
            <a:r>
              <a:rPr lang="en-US" sz="1600" spc="30" dirty="0" smtClean="0">
                <a:latin typeface="Times New Roman"/>
                <a:cs typeface="Times New Roman"/>
              </a:rPr>
              <a:t> </a:t>
            </a:r>
            <a:r>
              <a:rPr lang="en-US" sz="1600" spc="-5" dirty="0" smtClean="0">
                <a:latin typeface="Trebuchet MS"/>
                <a:cs typeface="Trebuchet MS"/>
              </a:rPr>
              <a:t>wit</a:t>
            </a:r>
            <a:r>
              <a:rPr lang="en-US" sz="1600" dirty="0" smtClean="0">
                <a:latin typeface="Trebuchet MS"/>
                <a:cs typeface="Trebuchet MS"/>
              </a:rPr>
              <a:t>h</a:t>
            </a:r>
            <a:r>
              <a:rPr lang="en-US" sz="1600" spc="65" dirty="0" smtClean="0">
                <a:latin typeface="Times New Roman"/>
                <a:cs typeface="Times New Roman"/>
              </a:rPr>
              <a:t> </a:t>
            </a:r>
            <a:r>
              <a:rPr lang="en-US" sz="1600" spc="-5" dirty="0" smtClean="0">
                <a:latin typeface="Trebuchet MS"/>
                <a:cs typeface="Trebuchet MS"/>
              </a:rPr>
              <a:t>pu</a:t>
            </a:r>
            <a:r>
              <a:rPr lang="en-US" sz="1600" spc="-10" dirty="0" smtClean="0">
                <a:latin typeface="Trebuchet MS"/>
                <a:cs typeface="Trebuchet MS"/>
              </a:rPr>
              <a:t>r</a:t>
            </a:r>
            <a:r>
              <a:rPr lang="en-US" sz="1600" spc="-5" dirty="0" smtClean="0">
                <a:latin typeface="Trebuchet MS"/>
                <a:cs typeface="Trebuchet MS"/>
              </a:rPr>
              <a:t>cha</a:t>
            </a:r>
            <a:r>
              <a:rPr lang="en-US" sz="1600" spc="-10" dirty="0" smtClean="0">
                <a:latin typeface="Trebuchet MS"/>
                <a:cs typeface="Trebuchet MS"/>
              </a:rPr>
              <a:t>s</a:t>
            </a:r>
            <a:r>
              <a:rPr lang="en-US" sz="1600" dirty="0" smtClean="0">
                <a:latin typeface="Trebuchet MS"/>
                <a:cs typeface="Trebuchet MS"/>
              </a:rPr>
              <a:t>e</a:t>
            </a:r>
            <a:r>
              <a:rPr lang="en-US" sz="1600" spc="60" dirty="0" smtClean="0">
                <a:latin typeface="Times New Roman"/>
                <a:cs typeface="Times New Roman"/>
              </a:rPr>
              <a:t> </a:t>
            </a:r>
            <a:r>
              <a:rPr lang="en-US" sz="1600" spc="-5" dirty="0" smtClean="0">
                <a:latin typeface="Trebuchet MS"/>
                <a:cs typeface="Trebuchet MS"/>
              </a:rPr>
              <a:t>p</a:t>
            </a:r>
            <a:r>
              <a:rPr lang="en-US" sz="1600" spc="-10" dirty="0" smtClean="0">
                <a:latin typeface="Trebuchet MS"/>
                <a:cs typeface="Trebuchet MS"/>
              </a:rPr>
              <a:t>r</a:t>
            </a:r>
            <a:r>
              <a:rPr lang="en-US" sz="1600" spc="-5" dirty="0" smtClean="0">
                <a:latin typeface="Trebuchet MS"/>
                <a:cs typeface="Trebuchet MS"/>
              </a:rPr>
              <a:t>ic</a:t>
            </a:r>
            <a:r>
              <a:rPr lang="en-US" sz="1600" dirty="0" smtClean="0">
                <a:latin typeface="Trebuchet MS"/>
                <a:cs typeface="Trebuchet MS"/>
              </a:rPr>
              <a:t>e</a:t>
            </a:r>
            <a:r>
              <a:rPr lang="en-US" sz="1600" spc="70" dirty="0" smtClean="0">
                <a:latin typeface="Times New Roman"/>
                <a:cs typeface="Times New Roman"/>
              </a:rPr>
              <a:t> </a:t>
            </a:r>
            <a:r>
              <a:rPr lang="en-US" sz="1600" dirty="0" smtClean="0">
                <a:latin typeface="Trebuchet MS"/>
                <a:cs typeface="Trebuchet MS"/>
              </a:rPr>
              <a:t>of</a:t>
            </a:r>
            <a:r>
              <a:rPr lang="en-US" sz="1600" spc="50" dirty="0" smtClean="0">
                <a:latin typeface="Times New Roman"/>
                <a:cs typeface="Times New Roman"/>
              </a:rPr>
              <a:t> </a:t>
            </a:r>
            <a:r>
              <a:rPr lang="en-US" sz="1600" spc="-5" dirty="0" smtClean="0">
                <a:latin typeface="Trebuchet MS"/>
                <a:cs typeface="Trebuchet MS"/>
              </a:rPr>
              <a:t>plan</a:t>
            </a:r>
            <a:r>
              <a:rPr lang="en-US" sz="1600" dirty="0" smtClean="0">
                <a:latin typeface="Trebuchet MS"/>
                <a:cs typeface="Trebuchet MS"/>
              </a:rPr>
              <a:t>t</a:t>
            </a:r>
            <a:r>
              <a:rPr lang="en-US" sz="1600" spc="50" dirty="0" smtClean="0">
                <a:latin typeface="Times New Roman"/>
                <a:cs typeface="Times New Roman"/>
              </a:rPr>
              <a:t> </a:t>
            </a:r>
            <a:r>
              <a:rPr lang="en-US" sz="1600" spc="-10" dirty="0" smtClean="0">
                <a:latin typeface="Trebuchet MS"/>
                <a:cs typeface="Trebuchet MS"/>
              </a:rPr>
              <a:t>a</a:t>
            </a:r>
            <a:r>
              <a:rPr lang="en-US" sz="1600" spc="-5" dirty="0" smtClean="0">
                <a:latin typeface="Trebuchet MS"/>
                <a:cs typeface="Trebuchet MS"/>
              </a:rPr>
              <a:t>n</a:t>
            </a:r>
            <a:r>
              <a:rPr lang="en-US" sz="1600" dirty="0" smtClean="0">
                <a:latin typeface="Trebuchet MS"/>
                <a:cs typeface="Trebuchet MS"/>
              </a:rPr>
              <a:t>d</a:t>
            </a:r>
            <a:r>
              <a:rPr lang="en-US" sz="1600" spc="70" dirty="0" smtClean="0">
                <a:latin typeface="Times New Roman"/>
                <a:cs typeface="Times New Roman"/>
              </a:rPr>
              <a:t> </a:t>
            </a:r>
            <a:r>
              <a:rPr lang="en-US" sz="1600" spc="-5" dirty="0" smtClean="0">
                <a:latin typeface="Trebuchet MS"/>
                <a:cs typeface="Trebuchet MS"/>
              </a:rPr>
              <a:t>m</a:t>
            </a:r>
            <a:r>
              <a:rPr lang="en-US" sz="1600" spc="-10" dirty="0" smtClean="0">
                <a:latin typeface="Trebuchet MS"/>
                <a:cs typeface="Trebuchet MS"/>
              </a:rPr>
              <a:t>a</a:t>
            </a:r>
            <a:r>
              <a:rPr lang="en-US" sz="1600" spc="-5" dirty="0" smtClean="0">
                <a:latin typeface="Trebuchet MS"/>
                <a:cs typeface="Trebuchet MS"/>
              </a:rPr>
              <a:t>chiner</a:t>
            </a:r>
            <a:r>
              <a:rPr lang="en-US" sz="1600" spc="-170" dirty="0" smtClean="0">
                <a:latin typeface="Trebuchet MS"/>
                <a:cs typeface="Trebuchet MS"/>
              </a:rPr>
              <a:t>y</a:t>
            </a:r>
            <a:r>
              <a:rPr lang="en-US" sz="1600" dirty="0" smtClean="0">
                <a:latin typeface="Trebuchet MS"/>
                <a:cs typeface="Trebuchet MS"/>
              </a:rPr>
              <a:t>,</a:t>
            </a:r>
            <a:r>
              <a:rPr lang="en-US" sz="1600" spc="55" dirty="0" smtClean="0">
                <a:latin typeface="Times New Roman"/>
                <a:cs typeface="Times New Roman"/>
              </a:rPr>
              <a:t> </a:t>
            </a:r>
            <a:r>
              <a:rPr lang="en-US" sz="1600" spc="-5" dirty="0" smtClean="0">
                <a:latin typeface="Trebuchet MS"/>
                <a:cs typeface="Trebuchet MS"/>
              </a:rPr>
              <a:t>in</a:t>
            </a:r>
            <a:r>
              <a:rPr lang="en-US" sz="1600" spc="-10" dirty="0" smtClean="0">
                <a:latin typeface="Trebuchet MS"/>
                <a:cs typeface="Trebuchet MS"/>
              </a:rPr>
              <a:t>s</a:t>
            </a:r>
            <a:r>
              <a:rPr lang="en-US" sz="1600" spc="-5" dirty="0" smtClean="0">
                <a:latin typeface="Trebuchet MS"/>
                <a:cs typeface="Trebuchet MS"/>
              </a:rPr>
              <a:t>te</a:t>
            </a:r>
            <a:r>
              <a:rPr lang="en-US" sz="1600" spc="-10" dirty="0" smtClean="0">
                <a:latin typeface="Trebuchet MS"/>
                <a:cs typeface="Trebuchet MS"/>
              </a:rPr>
              <a:t>a</a:t>
            </a:r>
            <a:r>
              <a:rPr lang="en-US" sz="1600" dirty="0" smtClean="0">
                <a:latin typeface="Trebuchet MS"/>
                <a:cs typeface="Trebuchet MS"/>
              </a:rPr>
              <a:t>d</a:t>
            </a:r>
            <a:r>
              <a:rPr lang="en-US" sz="1600" spc="65" dirty="0" smtClean="0">
                <a:latin typeface="Times New Roman"/>
                <a:cs typeface="Times New Roman"/>
              </a:rPr>
              <a:t> </a:t>
            </a:r>
            <a:r>
              <a:rPr lang="en-US" sz="1600" dirty="0" smtClean="0">
                <a:latin typeface="Trebuchet MS"/>
                <a:cs typeface="Trebuchet MS"/>
              </a:rPr>
              <a:t>of</a:t>
            </a:r>
            <a:r>
              <a:rPr lang="en-US" sz="1600" spc="55" dirty="0" smtClean="0">
                <a:latin typeface="Times New Roman"/>
                <a:cs typeface="Times New Roman"/>
              </a:rPr>
              <a:t> </a:t>
            </a:r>
            <a:r>
              <a:rPr lang="en-US" sz="1600" spc="-5" dirty="0" smtClean="0">
                <a:latin typeface="Trebuchet MS"/>
                <a:cs typeface="Trebuchet MS"/>
              </a:rPr>
              <a:t>te</a:t>
            </a:r>
            <a:r>
              <a:rPr lang="en-US" sz="1600" spc="-10" dirty="0" smtClean="0">
                <a:latin typeface="Trebuchet MS"/>
                <a:cs typeface="Trebuchet MS"/>
              </a:rPr>
              <a:t>r</a:t>
            </a:r>
            <a:r>
              <a:rPr lang="en-US" sz="1600" dirty="0" smtClean="0">
                <a:latin typeface="Trebuchet MS"/>
                <a:cs typeface="Trebuchet MS"/>
              </a:rPr>
              <a:t>m</a:t>
            </a:r>
            <a:r>
              <a:rPr lang="en-US" sz="1600" spc="75" dirty="0" smtClean="0">
                <a:latin typeface="Times New Roman"/>
                <a:cs typeface="Times New Roman"/>
              </a:rPr>
              <a:t> </a:t>
            </a:r>
            <a:r>
              <a:rPr lang="en-US" sz="1600" dirty="0" smtClean="0">
                <a:latin typeface="Trebuchet MS"/>
                <a:cs typeface="Trebuchet MS"/>
              </a:rPr>
              <a:t>loan</a:t>
            </a:r>
            <a:r>
              <a:rPr lang="en-US" sz="1600" spc="50" dirty="0" smtClean="0">
                <a:latin typeface="Times New Roman"/>
                <a:cs typeface="Times New Roman"/>
              </a:rPr>
              <a:t> </a:t>
            </a:r>
            <a:r>
              <a:rPr lang="en-US" sz="1600" spc="-5" dirty="0" smtClean="0">
                <a:latin typeface="Trebuchet MS"/>
                <a:cs typeface="Trebuchet MS"/>
              </a:rPr>
              <a:t>d</a:t>
            </a:r>
            <a:r>
              <a:rPr lang="en-US" sz="1600" spc="-10" dirty="0" smtClean="0">
                <a:latin typeface="Trebuchet MS"/>
                <a:cs typeface="Trebuchet MS"/>
              </a:rPr>
              <a:t>i</a:t>
            </a:r>
            <a:r>
              <a:rPr lang="en-US" sz="1600" spc="-5" dirty="0" smtClean="0">
                <a:latin typeface="Trebuchet MS"/>
                <a:cs typeface="Trebuchet MS"/>
              </a:rPr>
              <a:t>sbu</a:t>
            </a:r>
            <a:r>
              <a:rPr lang="en-US" sz="1600" spc="-10" dirty="0" smtClean="0">
                <a:latin typeface="Trebuchet MS"/>
                <a:cs typeface="Trebuchet MS"/>
              </a:rPr>
              <a:t>r</a:t>
            </a:r>
            <a:r>
              <a:rPr lang="en-US" sz="1600" spc="-5" dirty="0" smtClean="0">
                <a:latin typeface="Trebuchet MS"/>
                <a:cs typeface="Trebuchet MS"/>
              </a:rPr>
              <a:t>se</a:t>
            </a:r>
            <a:r>
              <a:rPr lang="en-US" sz="1600" dirty="0" smtClean="0">
                <a:latin typeface="Trebuchet MS"/>
                <a:cs typeface="Trebuchet MS"/>
              </a:rPr>
              <a:t>d</a:t>
            </a:r>
            <a:r>
              <a:rPr lang="en-US" sz="1600" spc="55" dirty="0" smtClean="0">
                <a:latin typeface="Times New Roman"/>
                <a:cs typeface="Times New Roman"/>
              </a:rPr>
              <a:t> </a:t>
            </a:r>
            <a:r>
              <a:rPr lang="en-US" sz="1600" spc="-5" dirty="0" smtClean="0">
                <a:latin typeface="Trebuchet MS"/>
                <a:cs typeface="Trebuchet MS"/>
              </a:rPr>
              <a:t>t</a:t>
            </a:r>
            <a:r>
              <a:rPr lang="en-US" sz="1600" dirty="0" smtClean="0">
                <a:latin typeface="Trebuchet MS"/>
                <a:cs typeface="Trebuchet MS"/>
              </a:rPr>
              <a:t>o</a:t>
            </a:r>
            <a:r>
              <a:rPr lang="en-US" sz="1600" spc="80" dirty="0" smtClean="0">
                <a:latin typeface="Times New Roman"/>
                <a:cs typeface="Times New Roman"/>
              </a:rPr>
              <a:t> </a:t>
            </a:r>
            <a:r>
              <a:rPr lang="en-US" sz="1600" spc="-5" dirty="0" smtClean="0">
                <a:latin typeface="Trebuchet MS"/>
                <a:cs typeface="Trebuchet MS"/>
              </a:rPr>
              <a:t>th</a:t>
            </a:r>
            <a:r>
              <a:rPr lang="en-US" sz="1600" dirty="0" smtClean="0">
                <a:latin typeface="Trebuchet MS"/>
                <a:cs typeface="Trebuchet MS"/>
              </a:rPr>
              <a:t>e</a:t>
            </a:r>
            <a:r>
              <a:rPr lang="en-US" sz="1600" spc="55" dirty="0" smtClean="0">
                <a:latin typeface="Times New Roman"/>
                <a:cs typeface="Times New Roman"/>
              </a:rPr>
              <a:t> </a:t>
            </a:r>
            <a:r>
              <a:rPr lang="en-US" sz="1600" spc="-5" dirty="0" smtClean="0">
                <a:latin typeface="Trebuchet MS"/>
                <a:cs typeface="Trebuchet MS"/>
              </a:rPr>
              <a:t>ben</a:t>
            </a:r>
            <a:r>
              <a:rPr lang="en-US" sz="1600" dirty="0" smtClean="0">
                <a:latin typeface="Trebuchet MS"/>
                <a:cs typeface="Trebuchet MS"/>
              </a:rPr>
              <a:t>ef</a:t>
            </a:r>
            <a:r>
              <a:rPr lang="en-US" sz="1600" spc="-10" dirty="0" smtClean="0">
                <a:latin typeface="Trebuchet MS"/>
                <a:cs typeface="Trebuchet MS"/>
              </a:rPr>
              <a:t>i</a:t>
            </a:r>
            <a:r>
              <a:rPr lang="en-US" sz="1600" spc="-5" dirty="0" smtClean="0">
                <a:latin typeface="Trebuchet MS"/>
                <a:cs typeface="Trebuchet MS"/>
              </a:rPr>
              <a:t>ci</a:t>
            </a:r>
            <a:r>
              <a:rPr lang="en-US" sz="1600" spc="-10" dirty="0" smtClean="0">
                <a:latin typeface="Trebuchet MS"/>
                <a:cs typeface="Trebuchet MS"/>
              </a:rPr>
              <a:t>ar</a:t>
            </a:r>
            <a:r>
              <a:rPr lang="en-US" sz="1600" dirty="0" smtClean="0">
                <a:latin typeface="Trebuchet MS"/>
                <a:cs typeface="Trebuchet MS"/>
              </a:rPr>
              <a:t>y</a:t>
            </a:r>
            <a:r>
              <a:rPr lang="en-US" sz="1600" spc="60" dirty="0" smtClean="0">
                <a:latin typeface="Times New Roman"/>
                <a:cs typeface="Times New Roman"/>
              </a:rPr>
              <a:t> </a:t>
            </a:r>
            <a:r>
              <a:rPr lang="en-US" sz="1600" spc="-5" dirty="0" smtClean="0">
                <a:latin typeface="Trebuchet MS"/>
                <a:cs typeface="Trebuchet MS"/>
              </a:rPr>
              <a:t>uni</a:t>
            </a:r>
            <a:r>
              <a:rPr lang="en-US" sz="1600" spc="-10" dirty="0" smtClean="0">
                <a:latin typeface="Trebuchet MS"/>
                <a:cs typeface="Trebuchet MS"/>
              </a:rPr>
              <a:t>t</a:t>
            </a:r>
            <a:r>
              <a:rPr lang="en-US" sz="1600" dirty="0" smtClean="0">
                <a:latin typeface="Trebuchet MS"/>
                <a:cs typeface="Trebuchet MS"/>
              </a:rPr>
              <a:t>.</a:t>
            </a:r>
            <a:endParaRPr lang="en-US" sz="1600" dirty="0" smtClean="0">
              <a:latin typeface="Times New Roman"/>
              <a:cs typeface="Times New Roman"/>
            </a:endParaRPr>
          </a:p>
          <a:p>
            <a:pPr marL="12700">
              <a:spcBef>
                <a:spcPts val="670"/>
              </a:spcBef>
            </a:pPr>
            <a:r>
              <a:rPr lang="en-US" sz="1600" b="1" spc="-5" dirty="0" smtClean="0">
                <a:latin typeface="Trebuchet MS"/>
                <a:cs typeface="Trebuchet MS"/>
              </a:rPr>
              <a:t>Who can apply</a:t>
            </a:r>
          </a:p>
          <a:p>
            <a:pPr marL="355600" indent="-342900">
              <a:lnSpc>
                <a:spcPts val="1510"/>
              </a:lnSpc>
              <a:spcBef>
                <a:spcPts val="670"/>
              </a:spcBef>
              <a:buClr>
                <a:srgbClr val="8FC225"/>
              </a:buClr>
              <a:buSzPct val="78571"/>
              <a:tabLst>
                <a:tab pos="355600" algn="l"/>
              </a:tabLst>
            </a:pPr>
            <a:r>
              <a:rPr lang="en-US" sz="1600" dirty="0" smtClean="0">
                <a:latin typeface="Trebuchet MS"/>
                <a:cs typeface="Trebuchet MS"/>
              </a:rPr>
              <a:t>       Sole</a:t>
            </a:r>
            <a:r>
              <a:rPr lang="en-US" sz="1600" spc="60" dirty="0" smtClean="0">
                <a:latin typeface="Times New Roman"/>
                <a:cs typeface="Times New Roman"/>
              </a:rPr>
              <a:t> </a:t>
            </a:r>
            <a:r>
              <a:rPr lang="en-US" sz="1600" spc="-5" dirty="0" smtClean="0">
                <a:latin typeface="Trebuchet MS"/>
                <a:cs typeface="Trebuchet MS"/>
              </a:rPr>
              <a:t>p</a:t>
            </a:r>
            <a:r>
              <a:rPr lang="en-US" sz="1600" spc="-10" dirty="0" smtClean="0">
                <a:latin typeface="Trebuchet MS"/>
                <a:cs typeface="Trebuchet MS"/>
              </a:rPr>
              <a:t>r</a:t>
            </a:r>
            <a:r>
              <a:rPr lang="en-US" sz="1600" dirty="0" smtClean="0">
                <a:latin typeface="Trebuchet MS"/>
                <a:cs typeface="Trebuchet MS"/>
              </a:rPr>
              <a:t>op</a:t>
            </a:r>
            <a:r>
              <a:rPr lang="en-US" sz="1600" spc="-10" dirty="0" smtClean="0">
                <a:latin typeface="Trebuchet MS"/>
                <a:cs typeface="Trebuchet MS"/>
              </a:rPr>
              <a:t>r</a:t>
            </a:r>
            <a:r>
              <a:rPr lang="en-US" sz="1600" spc="-5" dirty="0" smtClean="0">
                <a:latin typeface="Trebuchet MS"/>
                <a:cs typeface="Trebuchet MS"/>
              </a:rPr>
              <a:t>ie</a:t>
            </a:r>
            <a:r>
              <a:rPr lang="en-US" sz="1600" spc="-10" dirty="0" smtClean="0">
                <a:latin typeface="Trebuchet MS"/>
                <a:cs typeface="Trebuchet MS"/>
              </a:rPr>
              <a:t>t</a:t>
            </a:r>
            <a:r>
              <a:rPr lang="en-US" sz="1600" dirty="0" smtClean="0">
                <a:latin typeface="Trebuchet MS"/>
                <a:cs typeface="Trebuchet MS"/>
              </a:rPr>
              <a:t>or</a:t>
            </a:r>
            <a:r>
              <a:rPr lang="en-US" sz="1600" spc="-10" dirty="0" smtClean="0">
                <a:latin typeface="Trebuchet MS"/>
                <a:cs typeface="Trebuchet MS"/>
              </a:rPr>
              <a:t>s</a:t>
            </a:r>
            <a:r>
              <a:rPr lang="en-US" sz="1600" spc="-5" dirty="0" smtClean="0">
                <a:latin typeface="Trebuchet MS"/>
                <a:cs typeface="Trebuchet MS"/>
              </a:rPr>
              <a:t>hips</a:t>
            </a:r>
            <a:r>
              <a:rPr lang="en-US" sz="1600" dirty="0" smtClean="0">
                <a:latin typeface="Trebuchet MS"/>
                <a:cs typeface="Trebuchet MS"/>
              </a:rPr>
              <a:t>,</a:t>
            </a:r>
            <a:r>
              <a:rPr lang="en-US" sz="1600" spc="70" dirty="0" smtClean="0">
                <a:latin typeface="Times New Roman"/>
                <a:cs typeface="Times New Roman"/>
              </a:rPr>
              <a:t> </a:t>
            </a:r>
            <a:r>
              <a:rPr lang="en-US" sz="1600" spc="-5" dirty="0" smtClean="0">
                <a:latin typeface="Trebuchet MS"/>
                <a:cs typeface="Trebuchet MS"/>
              </a:rPr>
              <a:t>p</a:t>
            </a:r>
            <a:r>
              <a:rPr lang="en-US" sz="1600" spc="-10" dirty="0" smtClean="0">
                <a:latin typeface="Trebuchet MS"/>
                <a:cs typeface="Trebuchet MS"/>
              </a:rPr>
              <a:t>ar</a:t>
            </a:r>
            <a:r>
              <a:rPr lang="en-US" sz="1600" spc="-5" dirty="0" smtClean="0">
                <a:latin typeface="Trebuchet MS"/>
                <a:cs typeface="Trebuchet MS"/>
              </a:rPr>
              <a:t>tnerships</a:t>
            </a:r>
            <a:r>
              <a:rPr lang="en-US" sz="1600" dirty="0" smtClean="0">
                <a:latin typeface="Trebuchet MS"/>
                <a:cs typeface="Trebuchet MS"/>
              </a:rPr>
              <a:t>,</a:t>
            </a:r>
            <a:r>
              <a:rPr lang="en-US" sz="1600" spc="70" dirty="0" smtClean="0">
                <a:latin typeface="Times New Roman"/>
                <a:cs typeface="Times New Roman"/>
              </a:rPr>
              <a:t> </a:t>
            </a:r>
            <a:r>
              <a:rPr lang="en-US" sz="1600" spc="-5" dirty="0" smtClean="0">
                <a:latin typeface="Trebuchet MS"/>
                <a:cs typeface="Trebuchet MS"/>
              </a:rPr>
              <a:t>c</a:t>
            </a:r>
            <a:r>
              <a:rPr lang="en-US" sz="1600" dirty="0" smtClean="0">
                <a:latin typeface="Trebuchet MS"/>
                <a:cs typeface="Trebuchet MS"/>
              </a:rPr>
              <a:t>o-oper</a:t>
            </a:r>
            <a:r>
              <a:rPr lang="en-US" sz="1600" spc="-15" dirty="0" smtClean="0">
                <a:latin typeface="Trebuchet MS"/>
                <a:cs typeface="Trebuchet MS"/>
              </a:rPr>
              <a:t>a</a:t>
            </a:r>
            <a:r>
              <a:rPr lang="en-US" sz="1600" spc="-5" dirty="0" smtClean="0">
                <a:latin typeface="Trebuchet MS"/>
                <a:cs typeface="Trebuchet MS"/>
              </a:rPr>
              <a:t>t</a:t>
            </a:r>
            <a:r>
              <a:rPr lang="en-US" sz="1600" spc="-10" dirty="0" smtClean="0">
                <a:latin typeface="Trebuchet MS"/>
                <a:cs typeface="Trebuchet MS"/>
              </a:rPr>
              <a:t>i</a:t>
            </a:r>
            <a:r>
              <a:rPr lang="en-US" sz="1600" dirty="0" smtClean="0">
                <a:latin typeface="Trebuchet MS"/>
                <a:cs typeface="Trebuchet MS"/>
              </a:rPr>
              <a:t>ve</a:t>
            </a:r>
            <a:r>
              <a:rPr lang="en-US" sz="1600" spc="55" dirty="0" smtClean="0">
                <a:latin typeface="Times New Roman"/>
                <a:cs typeface="Times New Roman"/>
              </a:rPr>
              <a:t> </a:t>
            </a:r>
            <a:r>
              <a:rPr lang="en-US" sz="1600" spc="-5" dirty="0" smtClean="0">
                <a:latin typeface="Trebuchet MS"/>
                <a:cs typeface="Trebuchet MS"/>
              </a:rPr>
              <a:t>s</a:t>
            </a:r>
            <a:r>
              <a:rPr lang="en-US" sz="1600" dirty="0" smtClean="0">
                <a:latin typeface="Trebuchet MS"/>
                <a:cs typeface="Trebuchet MS"/>
              </a:rPr>
              <a:t>ociet</a:t>
            </a:r>
            <a:r>
              <a:rPr lang="en-US" sz="1600" spc="-15" dirty="0" smtClean="0">
                <a:latin typeface="Trebuchet MS"/>
                <a:cs typeface="Trebuchet MS"/>
              </a:rPr>
              <a:t>i</a:t>
            </a:r>
            <a:r>
              <a:rPr lang="en-US" sz="1600" spc="-5" dirty="0" smtClean="0">
                <a:latin typeface="Trebuchet MS"/>
                <a:cs typeface="Trebuchet MS"/>
              </a:rPr>
              <a:t>es</a:t>
            </a:r>
            <a:r>
              <a:rPr lang="en-US" sz="1600" dirty="0" smtClean="0">
                <a:latin typeface="Trebuchet MS"/>
                <a:cs typeface="Trebuchet MS"/>
              </a:rPr>
              <a:t>,</a:t>
            </a:r>
            <a:r>
              <a:rPr lang="en-US" sz="1600" spc="45" dirty="0" smtClean="0">
                <a:latin typeface="Times New Roman"/>
                <a:cs typeface="Times New Roman"/>
              </a:rPr>
              <a:t> </a:t>
            </a:r>
            <a:r>
              <a:rPr lang="en-US" sz="1600" spc="-10" dirty="0" smtClean="0">
                <a:latin typeface="Trebuchet MS"/>
                <a:cs typeface="Trebuchet MS"/>
              </a:rPr>
              <a:t>a</a:t>
            </a:r>
            <a:r>
              <a:rPr lang="en-US" sz="1600" spc="-5" dirty="0" smtClean="0">
                <a:latin typeface="Trebuchet MS"/>
                <a:cs typeface="Trebuchet MS"/>
              </a:rPr>
              <a:t>n</a:t>
            </a:r>
            <a:r>
              <a:rPr lang="en-US" sz="1600" dirty="0" smtClean="0">
                <a:latin typeface="Trebuchet MS"/>
                <a:cs typeface="Trebuchet MS"/>
              </a:rPr>
              <a:t>d</a:t>
            </a:r>
            <a:r>
              <a:rPr lang="en-US" sz="1600" spc="70" dirty="0" smtClean="0">
                <a:latin typeface="Times New Roman"/>
                <a:cs typeface="Times New Roman"/>
              </a:rPr>
              <a:t> </a:t>
            </a:r>
            <a:r>
              <a:rPr lang="en-US" sz="1600" spc="-10" dirty="0" smtClean="0">
                <a:latin typeface="Trebuchet MS"/>
                <a:cs typeface="Trebuchet MS"/>
              </a:rPr>
              <a:t>pr</a:t>
            </a:r>
            <a:r>
              <a:rPr lang="en-US" sz="1600" spc="-5" dirty="0" smtClean="0">
                <a:latin typeface="Trebuchet MS"/>
                <a:cs typeface="Trebuchet MS"/>
              </a:rPr>
              <a:t>i</a:t>
            </a:r>
            <a:r>
              <a:rPr lang="en-US" sz="1600" spc="-10" dirty="0" smtClean="0">
                <a:latin typeface="Trebuchet MS"/>
                <a:cs typeface="Trebuchet MS"/>
              </a:rPr>
              <a:t>va</a:t>
            </a:r>
            <a:r>
              <a:rPr lang="en-US" sz="1600" spc="-5" dirty="0" smtClean="0">
                <a:latin typeface="Trebuchet MS"/>
                <a:cs typeface="Trebuchet MS"/>
              </a:rPr>
              <a:t>t</a:t>
            </a:r>
            <a:r>
              <a:rPr lang="en-US" sz="1600" dirty="0" smtClean="0">
                <a:latin typeface="Trebuchet MS"/>
                <a:cs typeface="Trebuchet MS"/>
              </a:rPr>
              <a:t>e</a:t>
            </a:r>
            <a:r>
              <a:rPr lang="en-US" sz="1600" spc="75" dirty="0" smtClean="0">
                <a:latin typeface="Times New Roman"/>
                <a:cs typeface="Times New Roman"/>
              </a:rPr>
              <a:t> </a:t>
            </a:r>
            <a:r>
              <a:rPr lang="en-US" sz="1600" spc="-10" dirty="0" smtClean="0">
                <a:latin typeface="Trebuchet MS"/>
                <a:cs typeface="Trebuchet MS"/>
              </a:rPr>
              <a:t>a</a:t>
            </a:r>
            <a:r>
              <a:rPr lang="en-US" sz="1600" spc="-5" dirty="0" smtClean="0">
                <a:latin typeface="Trebuchet MS"/>
                <a:cs typeface="Trebuchet MS"/>
              </a:rPr>
              <a:t>n</a:t>
            </a:r>
            <a:r>
              <a:rPr lang="en-US" sz="1600" dirty="0" smtClean="0">
                <a:latin typeface="Trebuchet MS"/>
                <a:cs typeface="Trebuchet MS"/>
              </a:rPr>
              <a:t>d</a:t>
            </a:r>
            <a:r>
              <a:rPr lang="en-US" sz="1600" spc="70" dirty="0" smtClean="0">
                <a:latin typeface="Times New Roman"/>
                <a:cs typeface="Times New Roman"/>
              </a:rPr>
              <a:t> </a:t>
            </a:r>
            <a:r>
              <a:rPr lang="en-US" sz="1600" spc="-10" dirty="0" smtClean="0">
                <a:latin typeface="Trebuchet MS"/>
                <a:cs typeface="Trebuchet MS"/>
              </a:rPr>
              <a:t>p</a:t>
            </a:r>
            <a:r>
              <a:rPr lang="en-US" sz="1600" spc="-5" dirty="0" smtClean="0">
                <a:latin typeface="Trebuchet MS"/>
                <a:cs typeface="Trebuchet MS"/>
              </a:rPr>
              <a:t>ub</a:t>
            </a:r>
            <a:r>
              <a:rPr lang="en-US" sz="1600" dirty="0" smtClean="0">
                <a:latin typeface="Trebuchet MS"/>
                <a:cs typeface="Trebuchet MS"/>
              </a:rPr>
              <a:t>l</a:t>
            </a:r>
            <a:r>
              <a:rPr lang="en-US" sz="1600" spc="-5" dirty="0" smtClean="0">
                <a:latin typeface="Trebuchet MS"/>
                <a:cs typeface="Trebuchet MS"/>
              </a:rPr>
              <a:t>i</a:t>
            </a:r>
            <a:r>
              <a:rPr lang="en-US" sz="1600" dirty="0" smtClean="0">
                <a:latin typeface="Trebuchet MS"/>
                <a:cs typeface="Trebuchet MS"/>
              </a:rPr>
              <a:t>c</a:t>
            </a:r>
            <a:r>
              <a:rPr lang="en-US" sz="1600" spc="40" dirty="0" smtClean="0">
                <a:latin typeface="Times New Roman"/>
                <a:cs typeface="Times New Roman"/>
              </a:rPr>
              <a:t> </a:t>
            </a:r>
            <a:r>
              <a:rPr lang="en-US" sz="1600" dirty="0" smtClean="0">
                <a:latin typeface="Trebuchet MS"/>
                <a:cs typeface="Trebuchet MS"/>
              </a:rPr>
              <a:t>l</a:t>
            </a:r>
            <a:r>
              <a:rPr lang="en-US" sz="1600" spc="-5" dirty="0" smtClean="0">
                <a:latin typeface="Trebuchet MS"/>
                <a:cs typeface="Trebuchet MS"/>
              </a:rPr>
              <a:t>i</a:t>
            </a:r>
            <a:r>
              <a:rPr lang="en-US" sz="1600" spc="-10" dirty="0" smtClean="0">
                <a:latin typeface="Trebuchet MS"/>
                <a:cs typeface="Trebuchet MS"/>
              </a:rPr>
              <a:t>m</a:t>
            </a:r>
            <a:r>
              <a:rPr lang="en-US" sz="1600" spc="-5" dirty="0" smtClean="0">
                <a:latin typeface="Trebuchet MS"/>
                <a:cs typeface="Trebuchet MS"/>
              </a:rPr>
              <a:t>i</a:t>
            </a:r>
            <a:r>
              <a:rPr lang="en-US" sz="1600" spc="-10" dirty="0" smtClean="0">
                <a:latin typeface="Trebuchet MS"/>
                <a:cs typeface="Trebuchet MS"/>
              </a:rPr>
              <a:t>t</a:t>
            </a:r>
            <a:r>
              <a:rPr lang="en-US" sz="1600" spc="-5" dirty="0" smtClean="0">
                <a:latin typeface="Trebuchet MS"/>
                <a:cs typeface="Trebuchet MS"/>
              </a:rPr>
              <a:t>e</a:t>
            </a:r>
            <a:r>
              <a:rPr lang="en-US" sz="1600" dirty="0" smtClean="0">
                <a:latin typeface="Trebuchet MS"/>
                <a:cs typeface="Trebuchet MS"/>
              </a:rPr>
              <a:t>d</a:t>
            </a:r>
            <a:r>
              <a:rPr lang="en-US" sz="1600" spc="70" dirty="0" smtClean="0">
                <a:latin typeface="Times New Roman"/>
                <a:cs typeface="Times New Roman"/>
              </a:rPr>
              <a:t> </a:t>
            </a:r>
            <a:r>
              <a:rPr lang="en-US" sz="1600" spc="-5" dirty="0" smtClean="0">
                <a:latin typeface="Trebuchet MS"/>
                <a:cs typeface="Trebuchet MS"/>
              </a:rPr>
              <a:t>comp</a:t>
            </a:r>
            <a:r>
              <a:rPr lang="en-US" sz="1600" spc="-10" dirty="0" smtClean="0">
                <a:latin typeface="Trebuchet MS"/>
                <a:cs typeface="Trebuchet MS"/>
              </a:rPr>
              <a:t>a</a:t>
            </a:r>
            <a:r>
              <a:rPr lang="en-US" sz="1600" spc="-5" dirty="0" smtClean="0">
                <a:latin typeface="Trebuchet MS"/>
                <a:cs typeface="Trebuchet MS"/>
              </a:rPr>
              <a:t>nie</a:t>
            </a:r>
            <a:r>
              <a:rPr lang="en-US" sz="1600" dirty="0" smtClean="0">
                <a:latin typeface="Trebuchet MS"/>
                <a:cs typeface="Trebuchet MS"/>
              </a:rPr>
              <a:t>s</a:t>
            </a:r>
            <a:r>
              <a:rPr lang="en-US" sz="1600" spc="40" dirty="0" smtClean="0">
                <a:latin typeface="Times New Roman"/>
                <a:cs typeface="Times New Roman"/>
              </a:rPr>
              <a:t> </a:t>
            </a:r>
            <a:r>
              <a:rPr lang="en-US" sz="1600" spc="-5" dirty="0" smtClean="0">
                <a:latin typeface="Trebuchet MS"/>
                <a:cs typeface="Trebuchet MS"/>
              </a:rPr>
              <a:t>i</a:t>
            </a:r>
            <a:r>
              <a:rPr lang="en-US" sz="1600" dirty="0" smtClean="0">
                <a:latin typeface="Trebuchet MS"/>
                <a:cs typeface="Trebuchet MS"/>
              </a:rPr>
              <a:t>n</a:t>
            </a:r>
            <a:r>
              <a:rPr lang="en-US" sz="1600" spc="65" dirty="0" smtClean="0">
                <a:latin typeface="Times New Roman"/>
                <a:cs typeface="Times New Roman"/>
              </a:rPr>
              <a:t> </a:t>
            </a:r>
            <a:r>
              <a:rPr lang="en-US" sz="1600" spc="-5" dirty="0" smtClean="0">
                <a:latin typeface="Trebuchet MS"/>
                <a:cs typeface="Trebuchet MS"/>
              </a:rPr>
              <a:t>th</a:t>
            </a:r>
            <a:r>
              <a:rPr lang="en-US" sz="1600" dirty="0" smtClean="0">
                <a:latin typeface="Trebuchet MS"/>
                <a:cs typeface="Trebuchet MS"/>
              </a:rPr>
              <a:t>e</a:t>
            </a:r>
            <a:r>
              <a:rPr lang="en-US" sz="1600" spc="70" dirty="0" smtClean="0">
                <a:latin typeface="Times New Roman"/>
                <a:cs typeface="Times New Roman"/>
              </a:rPr>
              <a:t> </a:t>
            </a:r>
            <a:r>
              <a:rPr lang="en-US" sz="1600" spc="-5" dirty="0" smtClean="0">
                <a:latin typeface="Trebuchet MS"/>
                <a:cs typeface="Trebuchet MS"/>
              </a:rPr>
              <a:t>M</a:t>
            </a:r>
            <a:r>
              <a:rPr lang="en-US" sz="1600" spc="-10" dirty="0" smtClean="0">
                <a:latin typeface="Trebuchet MS"/>
                <a:cs typeface="Trebuchet MS"/>
              </a:rPr>
              <a:t>S</a:t>
            </a:r>
            <a:r>
              <a:rPr lang="en-US" sz="1600" dirty="0" smtClean="0">
                <a:latin typeface="Trebuchet MS"/>
                <a:cs typeface="Trebuchet MS"/>
              </a:rPr>
              <a:t>E</a:t>
            </a:r>
            <a:r>
              <a:rPr lang="en-US" sz="1600" spc="60" dirty="0" smtClean="0">
                <a:latin typeface="Times New Roman"/>
                <a:cs typeface="Times New Roman"/>
              </a:rPr>
              <a:t> </a:t>
            </a:r>
            <a:r>
              <a:rPr lang="en-US" sz="1600" spc="-5" dirty="0" smtClean="0">
                <a:latin typeface="Trebuchet MS"/>
                <a:cs typeface="Trebuchet MS"/>
              </a:rPr>
              <a:t>secto</a:t>
            </a:r>
            <a:r>
              <a:rPr lang="en-US" sz="1600" dirty="0" smtClean="0">
                <a:latin typeface="Trebuchet MS"/>
                <a:cs typeface="Trebuchet MS"/>
              </a:rPr>
              <a:t>r.</a:t>
            </a:r>
            <a:r>
              <a:rPr lang="en-US" sz="1600" spc="65" dirty="0" smtClean="0">
                <a:latin typeface="Times New Roman"/>
                <a:cs typeface="Times New Roman"/>
              </a:rPr>
              <a:t> </a:t>
            </a:r>
            <a:r>
              <a:rPr lang="en-US" sz="1600" spc="-5" dirty="0" smtClean="0">
                <a:latin typeface="Trebuchet MS"/>
                <a:cs typeface="Trebuchet MS"/>
              </a:rPr>
              <a:t>Priority shall be given</a:t>
            </a:r>
          </a:p>
          <a:p>
            <a:pPr marL="12700" indent="342900">
              <a:lnSpc>
                <a:spcPts val="1510"/>
              </a:lnSpc>
            </a:pPr>
            <a:r>
              <a:rPr lang="en-US" sz="1600" spc="-5" dirty="0" smtClean="0">
                <a:latin typeface="Trebuchet MS"/>
                <a:cs typeface="Trebuchet MS"/>
              </a:rPr>
              <a:t>to women entrepreneurs</a:t>
            </a:r>
          </a:p>
          <a:p>
            <a:pPr marL="12700">
              <a:lnSpc>
                <a:spcPct val="100000"/>
              </a:lnSpc>
              <a:spcBef>
                <a:spcPts val="670"/>
              </a:spcBef>
              <a:tabLst>
                <a:tab pos="354965" algn="l"/>
              </a:tabLst>
            </a:pPr>
            <a:endParaRPr lang="en-US" dirty="0" smtClean="0">
              <a:latin typeface="Trebuchet MS"/>
              <a:cs typeface="Trebuchet MS"/>
            </a:endParaRPr>
          </a:p>
          <a:p>
            <a:pPr marL="12700">
              <a:spcBef>
                <a:spcPts val="1005"/>
              </a:spcBef>
              <a:tabLst>
                <a:tab pos="354965" algn="l"/>
              </a:tabLst>
            </a:pPr>
            <a:endParaRPr lang="en-US" b="1" dirty="0" smtClean="0">
              <a:solidFill>
                <a:schemeClr val="bg2">
                  <a:lumMod val="25000"/>
                </a:schemeClr>
              </a:solidFill>
              <a:latin typeface="Times New Roman" pitchFamily="18" charset="0"/>
              <a:cs typeface="Times New Roman" pitchFamily="18" charset="0"/>
            </a:endParaRPr>
          </a:p>
          <a:p>
            <a:pPr marL="12700">
              <a:lnSpc>
                <a:spcPct val="100000"/>
              </a:lnSpc>
              <a:spcBef>
                <a:spcPts val="1005"/>
              </a:spcBef>
              <a:tabLst>
                <a:tab pos="354965" algn="l"/>
              </a:tabLst>
            </a:pPr>
            <a:endParaRPr>
              <a:latin typeface="Times New Roman" pitchFamily="18" charset="0"/>
              <a:cs typeface="Times New Roman" pitchFamily="18" charset="0"/>
            </a:endParaRPr>
          </a:p>
          <a:p>
            <a:pPr marL="12700">
              <a:lnSpc>
                <a:spcPct val="100000"/>
              </a:lnSpc>
              <a:spcBef>
                <a:spcPts val="994"/>
              </a:spcBef>
            </a:pPr>
            <a:endParaRPr b="1" u="sng" spc="-15" dirty="0">
              <a:latin typeface="Times New Roman" pitchFamily="18" charset="0"/>
              <a:cs typeface="Times New Roman" pitchFamily="18" charset="0"/>
            </a:endParaRPr>
          </a:p>
        </p:txBody>
      </p:sp>
      <p:sp>
        <p:nvSpPr>
          <p:cNvPr id="7" name="Rectangle 6"/>
          <p:cNvSpPr/>
          <p:nvPr/>
        </p:nvSpPr>
        <p:spPr>
          <a:xfrm>
            <a:off x="9953654" y="6215082"/>
            <a:ext cx="1866793" cy="323165"/>
          </a:xfrm>
          <a:prstGeom prst="rect">
            <a:avLst/>
          </a:prstGeom>
        </p:spPr>
        <p:txBody>
          <a:bodyPr wrap="none">
            <a:spAutoFit/>
          </a:bodyPr>
          <a:lstStyle/>
          <a:p>
            <a:r>
              <a:rPr lang="en-US" sz="1500" dirty="0" smtClean="0">
                <a:solidFill>
                  <a:schemeClr val="tx1">
                    <a:lumMod val="95000"/>
                    <a:lumOff val="5000"/>
                  </a:schemeClr>
                </a:solidFill>
                <a:latin typeface="Times New Roman" pitchFamily="18" charset="0"/>
                <a:cs typeface="Times New Roman" pitchFamily="18" charset="0"/>
              </a:rPr>
              <a:t>CA JULFESH SHAH</a:t>
            </a:r>
            <a:endParaRPr lang="en-US" sz="1500"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3"/>
            <a:ext cx="448309" cy="2845435"/>
          </a:xfrm>
          <a:custGeom>
            <a:avLst/>
            <a:gdLst/>
            <a:ahLst/>
            <a:cxnLst/>
            <a:rect l="l" t="t" r="r" b="b"/>
            <a:pathLst>
              <a:path w="448309" h="2845434">
                <a:moveTo>
                  <a:pt x="0" y="0"/>
                </a:moveTo>
                <a:lnTo>
                  <a:pt x="0" y="2845307"/>
                </a:lnTo>
                <a:lnTo>
                  <a:pt x="448055" y="2845307"/>
                </a:lnTo>
                <a:lnTo>
                  <a:pt x="0" y="0"/>
                </a:lnTo>
                <a:close/>
              </a:path>
            </a:pathLst>
          </a:custGeom>
          <a:solidFill>
            <a:srgbClr val="8FC225"/>
          </a:solidFill>
        </p:spPr>
        <p:txBody>
          <a:bodyPr wrap="square" lIns="0" tIns="0" rIns="0" bIns="0" rtlCol="0"/>
          <a:lstStyle/>
          <a:p>
            <a:endParaRPr/>
          </a:p>
        </p:txBody>
      </p:sp>
      <p:sp>
        <p:nvSpPr>
          <p:cNvPr id="4" name="object 4"/>
          <p:cNvSpPr txBox="1"/>
          <p:nvPr/>
        </p:nvSpPr>
        <p:spPr>
          <a:xfrm>
            <a:off x="309522" y="428604"/>
            <a:ext cx="10831195" cy="5419432"/>
          </a:xfrm>
          <a:prstGeom prst="rect">
            <a:avLst/>
          </a:prstGeom>
        </p:spPr>
        <p:txBody>
          <a:bodyPr vert="horz" wrap="square" lIns="0" tIns="0" rIns="0" bIns="0" rtlCol="0">
            <a:spAutoFit/>
          </a:bodyPr>
          <a:lstStyle/>
          <a:p>
            <a:pPr marL="12700">
              <a:lnSpc>
                <a:spcPct val="100000"/>
              </a:lnSpc>
            </a:pPr>
            <a:r>
              <a:rPr lang="en-US" sz="1900" b="1" u="sng" dirty="0" smtClean="0">
                <a:solidFill>
                  <a:schemeClr val="accent2">
                    <a:lumMod val="60000"/>
                    <a:lumOff val="40000"/>
                  </a:schemeClr>
                </a:solidFill>
                <a:latin typeface="Times New Roman" pitchFamily="18" charset="0"/>
                <a:cs typeface="Times New Roman" pitchFamily="18" charset="0"/>
              </a:rPr>
              <a:t>Related scheme : Scheme of Fund for Regeneration of Traditional Industries (SFURTI)</a:t>
            </a:r>
          </a:p>
          <a:p>
            <a:pPr marL="12700">
              <a:lnSpc>
                <a:spcPct val="100000"/>
              </a:lnSpc>
            </a:pPr>
            <a:r>
              <a:rPr sz="1800" b="1" spc="-15" smtClean="0">
                <a:latin typeface="Trebuchet MS"/>
                <a:cs typeface="Trebuchet MS"/>
              </a:rPr>
              <a:t>S</a:t>
            </a:r>
            <a:r>
              <a:rPr sz="1800" b="1" spc="-5" smtClean="0">
                <a:latin typeface="Trebuchet MS"/>
                <a:cs typeface="Trebuchet MS"/>
              </a:rPr>
              <a:t>c</a:t>
            </a:r>
            <a:r>
              <a:rPr sz="1800" b="1" spc="-15" smtClean="0">
                <a:latin typeface="Trebuchet MS"/>
                <a:cs typeface="Trebuchet MS"/>
              </a:rPr>
              <a:t>hemes</a:t>
            </a:r>
            <a:r>
              <a:rPr lang="en-US" b="1" spc="-15" dirty="0" smtClean="0">
                <a:latin typeface="Trebuchet MS"/>
                <a:cs typeface="Trebuchet MS"/>
              </a:rPr>
              <a:t> :</a:t>
            </a:r>
            <a:r>
              <a:rPr lang="en-US" dirty="0" smtClean="0"/>
              <a:t>To organize different traditional industries and local artisans into clusters, generate sustainable employment opportunities for local artisans who are involved in traditional industries.</a:t>
            </a:r>
            <a:endParaRPr sz="1800">
              <a:latin typeface="Trebuchet MS"/>
              <a:cs typeface="Trebuchet MS"/>
            </a:endParaRPr>
          </a:p>
          <a:p>
            <a:pPr marL="12700">
              <a:lnSpc>
                <a:spcPct val="100000"/>
              </a:lnSpc>
              <a:spcBef>
                <a:spcPts val="994"/>
              </a:spcBef>
            </a:pPr>
            <a:r>
              <a:rPr sz="1800" b="1" spc="-5" dirty="0">
                <a:latin typeface="Trebuchet MS"/>
                <a:cs typeface="Trebuchet MS"/>
              </a:rPr>
              <a:t>Natur</a:t>
            </a:r>
            <a:r>
              <a:rPr sz="1800" b="1" dirty="0">
                <a:latin typeface="Trebuchet MS"/>
                <a:cs typeface="Trebuchet MS"/>
              </a:rPr>
              <a:t>e</a:t>
            </a:r>
            <a:r>
              <a:rPr sz="1800" b="1" spc="100" dirty="0">
                <a:latin typeface="Times New Roman"/>
                <a:cs typeface="Times New Roman"/>
              </a:rPr>
              <a:t> </a:t>
            </a:r>
            <a:r>
              <a:rPr sz="1800" b="1" spc="-10" dirty="0">
                <a:latin typeface="Trebuchet MS"/>
                <a:cs typeface="Trebuchet MS"/>
              </a:rPr>
              <a:t>of</a:t>
            </a:r>
            <a:r>
              <a:rPr sz="1800" b="1" spc="70" dirty="0">
                <a:latin typeface="Times New Roman"/>
                <a:cs typeface="Times New Roman"/>
              </a:rPr>
              <a:t> </a:t>
            </a:r>
            <a:r>
              <a:rPr sz="1800" b="1" spc="-10" dirty="0">
                <a:latin typeface="Trebuchet MS"/>
                <a:cs typeface="Trebuchet MS"/>
              </a:rPr>
              <a:t>as</a:t>
            </a:r>
            <a:r>
              <a:rPr sz="1800" b="1" spc="-5" dirty="0">
                <a:latin typeface="Trebuchet MS"/>
                <a:cs typeface="Trebuchet MS"/>
              </a:rPr>
              <a:t>si</a:t>
            </a:r>
            <a:r>
              <a:rPr sz="1800" b="1" spc="5" dirty="0">
                <a:latin typeface="Trebuchet MS"/>
                <a:cs typeface="Trebuchet MS"/>
              </a:rPr>
              <a:t>s</a:t>
            </a:r>
            <a:r>
              <a:rPr sz="1800" b="1" spc="-15" dirty="0">
                <a:latin typeface="Trebuchet MS"/>
                <a:cs typeface="Trebuchet MS"/>
              </a:rPr>
              <a:t>tance</a:t>
            </a:r>
            <a:endParaRPr sz="1800">
              <a:latin typeface="Trebuchet MS"/>
              <a:cs typeface="Trebuchet MS"/>
            </a:endParaRPr>
          </a:p>
          <a:p>
            <a:r>
              <a:rPr lang="en-IN" sz="1450" spc="-15" dirty="0" smtClean="0">
                <a:latin typeface="Wingdings 3"/>
                <a:cs typeface="Trebuchet MS"/>
              </a:rPr>
              <a:t>  </a:t>
            </a:r>
            <a:endParaRPr sz="1800">
              <a:latin typeface="Trebuchet MS"/>
              <a:cs typeface="Trebuchet MS"/>
            </a:endParaRPr>
          </a:p>
          <a:p>
            <a:pPr marL="12700">
              <a:lnSpc>
                <a:spcPct val="100000"/>
              </a:lnSpc>
              <a:spcBef>
                <a:spcPts val="994"/>
              </a:spcBef>
            </a:pPr>
            <a:endParaRPr lang="en-US" sz="1800" b="1" spc="-15" dirty="0" smtClean="0">
              <a:latin typeface="Trebuchet MS"/>
              <a:cs typeface="Trebuchet MS"/>
            </a:endParaRPr>
          </a:p>
          <a:p>
            <a:pPr marL="12700">
              <a:lnSpc>
                <a:spcPct val="100000"/>
              </a:lnSpc>
              <a:spcBef>
                <a:spcPts val="994"/>
              </a:spcBef>
            </a:pPr>
            <a:endParaRPr lang="en-US" b="1" spc="-15" dirty="0" smtClean="0">
              <a:latin typeface="Trebuchet MS"/>
              <a:cs typeface="Trebuchet MS"/>
            </a:endParaRPr>
          </a:p>
          <a:p>
            <a:pPr marL="12700">
              <a:lnSpc>
                <a:spcPct val="100000"/>
              </a:lnSpc>
              <a:spcBef>
                <a:spcPts val="994"/>
              </a:spcBef>
            </a:pPr>
            <a:endParaRPr lang="en-US" sz="1800" b="1" spc="-15" dirty="0" smtClean="0">
              <a:latin typeface="Trebuchet MS"/>
              <a:cs typeface="Trebuchet MS"/>
            </a:endParaRPr>
          </a:p>
          <a:p>
            <a:pPr marL="12700">
              <a:lnSpc>
                <a:spcPct val="100000"/>
              </a:lnSpc>
              <a:spcBef>
                <a:spcPts val="994"/>
              </a:spcBef>
            </a:pPr>
            <a:endParaRPr lang="en-US" sz="1800" b="1" spc="-15" dirty="0" smtClean="0">
              <a:latin typeface="Trebuchet MS"/>
              <a:cs typeface="Trebuchet MS"/>
            </a:endParaRPr>
          </a:p>
          <a:p>
            <a:pPr marL="12700">
              <a:lnSpc>
                <a:spcPct val="100000"/>
              </a:lnSpc>
              <a:spcBef>
                <a:spcPts val="994"/>
              </a:spcBef>
            </a:pPr>
            <a:r>
              <a:rPr sz="1800" b="1" spc="-15" smtClean="0">
                <a:latin typeface="Trebuchet MS"/>
                <a:cs typeface="Trebuchet MS"/>
              </a:rPr>
              <a:t>Who</a:t>
            </a:r>
            <a:r>
              <a:rPr sz="1800" b="1" spc="65" smtClean="0">
                <a:latin typeface="Times New Roman"/>
                <a:cs typeface="Times New Roman"/>
              </a:rPr>
              <a:t> </a:t>
            </a:r>
            <a:r>
              <a:rPr sz="1800" b="1" spc="-10" dirty="0">
                <a:latin typeface="Trebuchet MS"/>
                <a:cs typeface="Trebuchet MS"/>
              </a:rPr>
              <a:t>can</a:t>
            </a:r>
            <a:r>
              <a:rPr sz="1800" b="1" spc="95" dirty="0">
                <a:latin typeface="Times New Roman"/>
                <a:cs typeface="Times New Roman"/>
              </a:rPr>
              <a:t> </a:t>
            </a:r>
            <a:r>
              <a:rPr sz="1800" b="1" spc="-10" dirty="0">
                <a:latin typeface="Trebuchet MS"/>
                <a:cs typeface="Trebuchet MS"/>
              </a:rPr>
              <a:t>a</a:t>
            </a:r>
            <a:r>
              <a:rPr sz="1800" b="1" spc="-25" dirty="0">
                <a:latin typeface="Trebuchet MS"/>
                <a:cs typeface="Trebuchet MS"/>
              </a:rPr>
              <a:t>p</a:t>
            </a:r>
            <a:r>
              <a:rPr sz="1800" b="1" spc="-20" dirty="0">
                <a:latin typeface="Trebuchet MS"/>
                <a:cs typeface="Trebuchet MS"/>
              </a:rPr>
              <a:t>p</a:t>
            </a:r>
            <a:r>
              <a:rPr sz="1800" b="1" spc="-10" dirty="0">
                <a:latin typeface="Trebuchet MS"/>
                <a:cs typeface="Trebuchet MS"/>
              </a:rPr>
              <a:t>ly</a:t>
            </a:r>
            <a:endParaRPr sz="1800">
              <a:latin typeface="Trebuchet MS"/>
              <a:cs typeface="Trebuchet MS"/>
            </a:endParaRPr>
          </a:p>
          <a:p>
            <a:pPr lvl="0"/>
            <a:r>
              <a:rPr lang="en-US" dirty="0" smtClean="0"/>
              <a:t>Central and State Government institutions, Non-Government Organizations (NGOs), Semi-Government institutions, State and Central Govt. field functionaries, </a:t>
            </a:r>
            <a:r>
              <a:rPr lang="en-US" dirty="0" err="1" smtClean="0"/>
              <a:t>Panchayati</a:t>
            </a:r>
            <a:r>
              <a:rPr lang="en-US" dirty="0" smtClean="0"/>
              <a:t> Raj institutions (PRIs), Corporate responsibility foundations, Private sector with special SPV</a:t>
            </a:r>
          </a:p>
          <a:p>
            <a:pPr marL="12700">
              <a:lnSpc>
                <a:spcPct val="100000"/>
              </a:lnSpc>
              <a:spcBef>
                <a:spcPts val="994"/>
              </a:spcBef>
              <a:buFont typeface="Wingdings 3"/>
              <a:buChar char=" "/>
              <a:tabLst>
                <a:tab pos="354965" algn="l"/>
              </a:tabLst>
            </a:pPr>
            <a:endParaRPr sz="1800">
              <a:latin typeface="Trebuchet MS"/>
              <a:cs typeface="Trebuchet MS"/>
            </a:endParaRPr>
          </a:p>
          <a:p>
            <a:pPr marL="12700">
              <a:lnSpc>
                <a:spcPct val="100000"/>
              </a:lnSpc>
              <a:spcBef>
                <a:spcPts val="1005"/>
              </a:spcBef>
              <a:buFont typeface="Wingdings 3"/>
              <a:buChar char=" "/>
            </a:pPr>
            <a:endParaRPr sz="1800">
              <a:latin typeface="Trebuchet MS"/>
              <a:cs typeface="Trebuchet MS"/>
            </a:endParaRPr>
          </a:p>
        </p:txBody>
      </p:sp>
      <p:sp>
        <p:nvSpPr>
          <p:cNvPr id="5" name="Rectangle 4"/>
          <p:cNvSpPr/>
          <p:nvPr/>
        </p:nvSpPr>
        <p:spPr>
          <a:xfrm>
            <a:off x="9739340" y="6072206"/>
            <a:ext cx="2173993" cy="369332"/>
          </a:xfrm>
          <a:prstGeom prst="rect">
            <a:avLst/>
          </a:prstGeom>
        </p:spPr>
        <p:txBody>
          <a:bodyPr wrap="none">
            <a:spAutoFit/>
          </a:bodyPr>
          <a:lstStyle/>
          <a:p>
            <a:r>
              <a:rPr lang="en-US" dirty="0" smtClean="0"/>
              <a:t>CA JULFESH SHAH</a:t>
            </a:r>
            <a:endParaRPr lang="en-US" dirty="0"/>
          </a:p>
        </p:txBody>
      </p:sp>
      <p:graphicFrame>
        <p:nvGraphicFramePr>
          <p:cNvPr id="6" name="Table 5"/>
          <p:cNvGraphicFramePr>
            <a:graphicFrameLocks noGrp="1"/>
          </p:cNvGraphicFramePr>
          <p:nvPr/>
        </p:nvGraphicFramePr>
        <p:xfrm>
          <a:off x="309522" y="2071678"/>
          <a:ext cx="8128000" cy="1483360"/>
        </p:xfrm>
        <a:graphic>
          <a:graphicData uri="http://schemas.openxmlformats.org/drawingml/2006/table">
            <a:tbl>
              <a:tblPr firstRow="1" bandRow="1">
                <a:tableStyleId>{5C22544A-7EE6-4342-B048-85BDC9FD1C3A}</a:tableStyleId>
              </a:tblPr>
              <a:tblGrid>
                <a:gridCol w="5000660"/>
                <a:gridCol w="3127340"/>
              </a:tblGrid>
              <a:tr h="370840">
                <a:tc>
                  <a:txBody>
                    <a:bodyPr/>
                    <a:lstStyle/>
                    <a:p>
                      <a:r>
                        <a:rPr kumimoji="0" lang="en-US" sz="1800" b="1" u="sng" kern="1200" dirty="0" smtClean="0">
                          <a:solidFill>
                            <a:schemeClr val="lt1"/>
                          </a:solidFill>
                          <a:latin typeface="+mn-lt"/>
                          <a:ea typeface="+mn-ea"/>
                          <a:cs typeface="+mn-cs"/>
                        </a:rPr>
                        <a:t>Type of Clusters</a:t>
                      </a:r>
                      <a:endParaRPr lang="en-US" dirty="0"/>
                    </a:p>
                  </a:txBody>
                  <a:tcPr/>
                </a:tc>
                <a:tc>
                  <a:txBody>
                    <a:bodyPr/>
                    <a:lstStyle/>
                    <a:p>
                      <a:r>
                        <a:rPr kumimoji="0" lang="en-US" sz="1800" b="1" u="sng" kern="1200" dirty="0" smtClean="0">
                          <a:solidFill>
                            <a:schemeClr val="lt1"/>
                          </a:solidFill>
                          <a:latin typeface="+mn-lt"/>
                          <a:ea typeface="+mn-ea"/>
                          <a:cs typeface="+mn-cs"/>
                        </a:rPr>
                        <a:t>Budget per cluster</a:t>
                      </a:r>
                      <a:endParaRPr lang="en-US" dirty="0"/>
                    </a:p>
                  </a:txBody>
                  <a:tcPr/>
                </a:tc>
              </a:tr>
              <a:tr h="370840">
                <a:tc>
                  <a:txBody>
                    <a:bodyPr/>
                    <a:lstStyle/>
                    <a:p>
                      <a:r>
                        <a:rPr kumimoji="0" lang="en-US" sz="1800" kern="1200" dirty="0" smtClean="0">
                          <a:solidFill>
                            <a:schemeClr val="dk1"/>
                          </a:solidFill>
                          <a:latin typeface="+mn-lt"/>
                          <a:ea typeface="+mn-ea"/>
                          <a:cs typeface="+mn-cs"/>
                        </a:rPr>
                        <a:t>Heritage clusters with 1000-2500 artisans</a:t>
                      </a:r>
                      <a:endParaRPr lang="en-US" dirty="0"/>
                    </a:p>
                  </a:txBody>
                  <a:tcPr/>
                </a:tc>
                <a:tc>
                  <a:txBody>
                    <a:bodyPr/>
                    <a:lstStyle/>
                    <a:p>
                      <a:pPr marL="0" marR="0">
                        <a:lnSpc>
                          <a:spcPct val="115000"/>
                        </a:lnSpc>
                        <a:spcBef>
                          <a:spcPts val="0"/>
                        </a:spcBef>
                        <a:spcAft>
                          <a:spcPts val="0"/>
                        </a:spcAft>
                      </a:pPr>
                      <a:r>
                        <a:rPr lang="en-US" sz="1900" dirty="0">
                          <a:solidFill>
                            <a:srgbClr val="000000"/>
                          </a:solidFill>
                          <a:latin typeface="Times New Roman"/>
                          <a:ea typeface="Times New Roman"/>
                          <a:cs typeface="Times New Roman"/>
                        </a:rPr>
                        <a:t>Rs. 8 </a:t>
                      </a:r>
                      <a:r>
                        <a:rPr lang="en-US" sz="1900" dirty="0" err="1">
                          <a:solidFill>
                            <a:srgbClr val="000000"/>
                          </a:solidFill>
                          <a:latin typeface="Times New Roman"/>
                          <a:ea typeface="Times New Roman"/>
                          <a:cs typeface="Times New Roman"/>
                        </a:rPr>
                        <a:t>crore</a:t>
                      </a:r>
                      <a:endParaRPr lang="en-US" sz="1900" dirty="0">
                        <a:latin typeface="Calibri"/>
                        <a:ea typeface="Times New Roman"/>
                        <a:cs typeface="Times New Roman"/>
                      </a:endParaRPr>
                    </a:p>
                  </a:txBody>
                  <a:tcPr marL="68580" marR="68580" marT="0" marB="0"/>
                </a:tc>
              </a:tr>
              <a:tr h="370840">
                <a:tc>
                  <a:txBody>
                    <a:bodyPr/>
                    <a:lstStyle/>
                    <a:p>
                      <a:r>
                        <a:rPr kumimoji="0" lang="en-US" sz="1800" kern="1200" dirty="0" smtClean="0">
                          <a:solidFill>
                            <a:schemeClr val="dk1"/>
                          </a:solidFill>
                          <a:latin typeface="+mn-lt"/>
                          <a:ea typeface="+mn-ea"/>
                          <a:cs typeface="+mn-cs"/>
                        </a:rPr>
                        <a:t>Major clusters with 500 – 1000 artisans</a:t>
                      </a:r>
                      <a:endParaRPr lang="en-US" dirty="0"/>
                    </a:p>
                  </a:txBody>
                  <a:tcPr/>
                </a:tc>
                <a:tc>
                  <a:txBody>
                    <a:bodyPr/>
                    <a:lstStyle/>
                    <a:p>
                      <a:pPr marL="0" marR="0">
                        <a:lnSpc>
                          <a:spcPct val="115000"/>
                        </a:lnSpc>
                        <a:spcBef>
                          <a:spcPts val="0"/>
                        </a:spcBef>
                        <a:spcAft>
                          <a:spcPts val="0"/>
                        </a:spcAft>
                      </a:pPr>
                      <a:r>
                        <a:rPr lang="en-US" sz="1900" dirty="0">
                          <a:solidFill>
                            <a:srgbClr val="000000"/>
                          </a:solidFill>
                          <a:latin typeface="Times New Roman"/>
                          <a:ea typeface="Times New Roman"/>
                          <a:cs typeface="Times New Roman"/>
                        </a:rPr>
                        <a:t>Rs. </a:t>
                      </a:r>
                      <a:r>
                        <a:rPr lang="en-US" sz="1900" dirty="0" smtClean="0">
                          <a:solidFill>
                            <a:srgbClr val="000000"/>
                          </a:solidFill>
                          <a:latin typeface="Times New Roman"/>
                          <a:ea typeface="Times New Roman"/>
                          <a:cs typeface="Times New Roman"/>
                        </a:rPr>
                        <a:t>5 </a:t>
                      </a:r>
                      <a:r>
                        <a:rPr lang="en-US" sz="1900" dirty="0" err="1">
                          <a:solidFill>
                            <a:srgbClr val="000000"/>
                          </a:solidFill>
                          <a:latin typeface="Times New Roman"/>
                          <a:ea typeface="Times New Roman"/>
                          <a:cs typeface="Times New Roman"/>
                        </a:rPr>
                        <a:t>crore</a:t>
                      </a:r>
                      <a:endParaRPr lang="en-US" sz="1900" dirty="0">
                        <a:latin typeface="Calibri"/>
                        <a:ea typeface="Times New Roman"/>
                        <a:cs typeface="Times New Roman"/>
                      </a:endParaRPr>
                    </a:p>
                  </a:txBody>
                  <a:tcPr marL="68580" marR="68580" marT="0" marB="0"/>
                </a:tc>
              </a:tr>
              <a:tr h="370840">
                <a:tc>
                  <a:txBody>
                    <a:bodyPr/>
                    <a:lstStyle/>
                    <a:p>
                      <a:r>
                        <a:rPr kumimoji="0" lang="en-US" sz="1800" kern="1200" dirty="0" smtClean="0">
                          <a:solidFill>
                            <a:schemeClr val="dk1"/>
                          </a:solidFill>
                          <a:latin typeface="+mn-lt"/>
                          <a:ea typeface="+mn-ea"/>
                          <a:cs typeface="+mn-cs"/>
                        </a:rPr>
                        <a:t>Mini clusters up to 500 artisans</a:t>
                      </a:r>
                      <a:endParaRPr lang="en-US" dirty="0"/>
                    </a:p>
                  </a:txBody>
                  <a:tcPr/>
                </a:tc>
                <a:tc>
                  <a:txBody>
                    <a:bodyPr/>
                    <a:lstStyle/>
                    <a:p>
                      <a:pPr marL="0" marR="0">
                        <a:lnSpc>
                          <a:spcPct val="115000"/>
                        </a:lnSpc>
                        <a:spcBef>
                          <a:spcPts val="0"/>
                        </a:spcBef>
                        <a:spcAft>
                          <a:spcPts val="0"/>
                        </a:spcAft>
                      </a:pPr>
                      <a:r>
                        <a:rPr lang="en-US" sz="1900" dirty="0">
                          <a:solidFill>
                            <a:srgbClr val="000000"/>
                          </a:solidFill>
                          <a:latin typeface="Times New Roman"/>
                          <a:ea typeface="Times New Roman"/>
                          <a:cs typeface="Times New Roman"/>
                        </a:rPr>
                        <a:t>Rs. </a:t>
                      </a:r>
                      <a:r>
                        <a:rPr lang="en-US" sz="1900" dirty="0" smtClean="0">
                          <a:solidFill>
                            <a:srgbClr val="000000"/>
                          </a:solidFill>
                          <a:latin typeface="Times New Roman"/>
                          <a:ea typeface="Times New Roman"/>
                          <a:cs typeface="Times New Roman"/>
                        </a:rPr>
                        <a:t>3 </a:t>
                      </a:r>
                      <a:r>
                        <a:rPr lang="en-US" sz="1900" dirty="0" err="1">
                          <a:solidFill>
                            <a:srgbClr val="000000"/>
                          </a:solidFill>
                          <a:latin typeface="Times New Roman"/>
                          <a:ea typeface="Times New Roman"/>
                          <a:cs typeface="Times New Roman"/>
                        </a:rPr>
                        <a:t>crore</a:t>
                      </a:r>
                      <a:endParaRPr lang="en-US" sz="1900" dirty="0">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1081</TotalTime>
  <Words>3312</Words>
  <Application>Microsoft Office PowerPoint</Application>
  <PresentationFormat>Custom</PresentationFormat>
  <Paragraphs>570</Paragraphs>
  <Slides>45</Slides>
  <Notes>15</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Concourse</vt:lpstr>
      <vt:lpstr> MICRO, SMALL &amp; MEDIUM ENTERPRISES (MSME) &amp;          UNDERLYING BENEFITS &amp; VARIOUS      INCENTIVE SCHEMES</vt:lpstr>
      <vt:lpstr>Slide 2</vt:lpstr>
      <vt:lpstr>Slide 3</vt:lpstr>
      <vt:lpstr>BENEFITS OF REGISTRATION AS MSME</vt:lpstr>
      <vt:lpstr>Slide 5</vt:lpstr>
      <vt:lpstr>Slide 6</vt:lpstr>
      <vt:lpstr>Slide 7</vt:lpstr>
      <vt:lpstr>MINISTRY : MINISTRY OF MICRO, SMALL AND MEDIUM ENTERPRISES SCHEMES</vt:lpstr>
      <vt:lpstr>Slide 9</vt:lpstr>
      <vt:lpstr>MINISTRY : MINISTRY OF MICRO, SMALL AND MEDIUM ENTERPRISES SCHEMES Division : SME Division Schemes</vt:lpstr>
      <vt:lpstr>MINISTRY : MINISTRY OF MICRO, SMALL AND MEDIUM ENTERPRISES SCHEMES Division : Development Commissioner (DC-MSME) Schemes</vt:lpstr>
      <vt:lpstr>MINISTRY : MINISTRY OF MICRO, SMALL AND MEDIUM ENTERPRISES SCHEMES Division : ARI Division Schemes</vt:lpstr>
      <vt:lpstr>MINISTRY : MINISTRY OF MICRO, SMALL AND MEDIUM ENTERPRISES SCHEMES Division : ARI Division Schemes</vt:lpstr>
      <vt:lpstr>MINISTRY : MINISTRY OF MICRO, SMALL AND MEDIUM ENTERPRISES SCHEMES Division : ARI Division Schemes</vt:lpstr>
      <vt:lpstr>MINISTRY : MINISTRY OF AGRICULTURE DIVISION : Enterprise Development Schemes</vt:lpstr>
      <vt:lpstr>MINISTRY : MINISTRY OF AGRICULTURE DIVISION : Enterprise Development Schemes-AMI</vt:lpstr>
      <vt:lpstr>MINISTRY : MINISTRY OF AGRICULTURE DIVISION : National Horticulture Board/ Development of Commercial Horticulture</vt:lpstr>
      <vt:lpstr>MINISTRY : MINISTRY OF FINANCE SCHEMES Related scheme : Pradhan Mantri Mudra Yojana</vt:lpstr>
      <vt:lpstr>MINISTRY : MINISTRY OF FINANCE SCHEMES / SIDBI Schemes </vt:lpstr>
      <vt:lpstr>MINISTRY :MINISTRY OF FINANCE SCHEMES / SIDBI Schemes </vt:lpstr>
      <vt:lpstr>Capital Investment subsidy scheme for construction/expansion/ modernization of cold storage and storages for Horticulture Produce</vt:lpstr>
      <vt:lpstr>Capital Investment subsidy scheme for construction/expansion/ modernization of cold storage and storages for Horticulture Produce</vt:lpstr>
      <vt:lpstr> Maharashtra Industrial Policy    &amp;       Package Scheme of Incentives 2019</vt:lpstr>
      <vt:lpstr>1. APPLICABILITY OF PSI-2019</vt:lpstr>
      <vt:lpstr>Slide 25</vt:lpstr>
      <vt:lpstr>Slide 26</vt:lpstr>
      <vt:lpstr>Slide 27</vt:lpstr>
      <vt:lpstr>Slide 28</vt:lpstr>
      <vt:lpstr>Slide 29</vt:lpstr>
      <vt:lpstr>Slide 30</vt:lpstr>
      <vt:lpstr>Micro, Small &amp; Medium Manufacturing Enterprises (MSMEs) and Small Industries</vt:lpstr>
      <vt:lpstr>FINANCIAL INCENTIVES FOR MSMEs.</vt:lpstr>
      <vt:lpstr>FINANCIAL INCENTIVES FOR MSMEs.</vt:lpstr>
      <vt:lpstr>Slide 34</vt:lpstr>
      <vt:lpstr>Slide 35</vt:lpstr>
      <vt:lpstr>Slide 36</vt:lpstr>
      <vt:lpstr>Introduction of Policy</vt:lpstr>
      <vt:lpstr>Definition of Women Entrepreneurship</vt:lpstr>
      <vt:lpstr>Slide 39</vt:lpstr>
      <vt:lpstr>Slide 40</vt:lpstr>
      <vt:lpstr>Modalities of Special Woman Entrepreneurs Policy</vt:lpstr>
      <vt:lpstr>Capital Subsidy (New + Expansion)</vt:lpstr>
      <vt:lpstr>Other Incentives under the Special Policy</vt:lpstr>
      <vt:lpstr>Slide 44</vt:lpstr>
      <vt:lpstr>Slide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Online2PDF.com</dc:creator>
  <cp:lastModifiedBy>user</cp:lastModifiedBy>
  <cp:revision>204</cp:revision>
  <dcterms:created xsi:type="dcterms:W3CDTF">2019-02-10T12:19:34Z</dcterms:created>
  <dcterms:modified xsi:type="dcterms:W3CDTF">2021-06-02T11:06:02Z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2019-02-10T00:00:00Z</vt:filetime>
  </property>
  <property fmtid="{D5CDD505-2E9C-101B-9397-08002B2CF9AE}" pid="3" name="LastSaved">
    <vt:filetime>2019-02-10T00:00:00Z</vt:filetime>
  </property>
</Properties>
</file>